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377" r:id="rId3"/>
    <p:sldId id="381" r:id="rId4"/>
    <p:sldId id="435" r:id="rId5"/>
    <p:sldId id="437" r:id="rId6"/>
    <p:sldId id="438" r:id="rId7"/>
    <p:sldId id="439" r:id="rId8"/>
    <p:sldId id="440" r:id="rId9"/>
    <p:sldId id="441" r:id="rId10"/>
    <p:sldId id="442" r:id="rId11"/>
    <p:sldId id="443" r:id="rId12"/>
    <p:sldId id="444" r:id="rId13"/>
    <p:sldId id="445" r:id="rId14"/>
    <p:sldId id="446" r:id="rId15"/>
    <p:sldId id="447" r:id="rId16"/>
    <p:sldId id="378" r:id="rId17"/>
    <p:sldId id="448" r:id="rId18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1x9TLYm91krAoyxQvMvfA" hashData="dR5F4RawIITzuBQEciWmvJDfHl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02/08/2016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02/08/2016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02/08/2016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02/08/2016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02/08/2016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705873" y="1673210"/>
            <a:ext cx="6539638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AMIGOS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PARA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SIEMPRE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omb dir="vert"/>
    <p:sndAc>
      <p:stSnd loop="1">
        <p:snd r:embed="rId2" name="ray connif-el manis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420122" y="2601904"/>
            <a:ext cx="6572296" cy="2143528"/>
          </a:xfrm>
          <a:prstGeom prst="rect">
            <a:avLst/>
          </a:prstGeom>
          <a:solidFill>
            <a:srgbClr val="00FFFF"/>
          </a:solidFill>
        </p:spPr>
        <p:txBody>
          <a:bodyPr wrap="square" lIns="111118" tIns="55559" rIns="111118" bIns="55559">
            <a:spAutoFit/>
          </a:bodyPr>
          <a:lstStyle/>
          <a:p>
            <a:pPr algn="ctr"/>
            <a:r>
              <a:rPr lang="es-ES" sz="6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emonde-journal-1"/>
              </a:rPr>
              <a:t>EL HOMBRE </a:t>
            </a:r>
          </a:p>
          <a:p>
            <a:pPr algn="ctr"/>
            <a:r>
              <a:rPr lang="es-ES" sz="6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emonde-journal-1"/>
              </a:rPr>
              <a:t>Y SU LEÓN</a:t>
            </a:r>
            <a:endParaRPr lang="es-ES" sz="6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12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705741" y="1958962"/>
            <a:ext cx="7429552" cy="3556160"/>
          </a:xfrm>
          <a:prstGeom prst="rect">
            <a:avLst/>
          </a:prstGeom>
          <a:solidFill>
            <a:srgbClr val="00FFFF"/>
          </a:solidFill>
          <a:ln w="92075" cmpd="thickThin">
            <a:solidFill>
              <a:srgbClr val="FF0000"/>
            </a:solidFill>
          </a:ln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2800" b="1" i="1" dirty="0"/>
              <a:t>Aunque pesa </a:t>
            </a:r>
            <a:r>
              <a:rPr lang="es-ES" sz="2800" b="1" i="1" dirty="0" smtClean="0"/>
              <a:t>560 lb </a:t>
            </a:r>
            <a:r>
              <a:rPr lang="es-ES" sz="2800" b="1" i="1" dirty="0"/>
              <a:t>(254kg) y es un león, </a:t>
            </a:r>
            <a:r>
              <a:rPr lang="es-ES" sz="2800" b="1" i="1" dirty="0" err="1"/>
              <a:t>Zion</a:t>
            </a:r>
            <a:r>
              <a:rPr lang="es-ES" sz="2800" b="1" i="1" dirty="0"/>
              <a:t> es el mejor amigo de </a:t>
            </a:r>
            <a:r>
              <a:rPr lang="es-ES" sz="2800" b="1" i="1" dirty="0" err="1"/>
              <a:t>Frikkie</a:t>
            </a:r>
            <a:r>
              <a:rPr lang="es-ES" sz="2800" b="1" i="1" dirty="0"/>
              <a:t> Von </a:t>
            </a:r>
            <a:r>
              <a:rPr lang="es-ES" sz="2800" b="1" i="1" dirty="0" err="1"/>
              <a:t>Solms</a:t>
            </a:r>
            <a:r>
              <a:rPr lang="es-ES" sz="2800" b="1" i="1" dirty="0"/>
              <a:t>, un sudafricano que lo rescató de su cautiverio cuando era tan solo un cachorro y con el que ha vivido los últimos 11 años de su vida.  Te </a:t>
            </a:r>
            <a:r>
              <a:rPr lang="es-ES" sz="2800" b="1" i="1" dirty="0" smtClean="0"/>
              <a:t>dejo </a:t>
            </a:r>
            <a:r>
              <a:rPr lang="es-ES" sz="2800" b="1" i="1" dirty="0"/>
              <a:t>estas conmovedoras imágenes que te mostrarán el increíble vínculo afectivo que une a un hombre y a su león.</a:t>
            </a:r>
          </a:p>
        </p:txBody>
      </p:sp>
      <p:sp>
        <p:nvSpPr>
          <p:cNvPr id="3" name="2 Marco"/>
          <p:cNvSpPr/>
          <p:nvPr/>
        </p:nvSpPr>
        <p:spPr>
          <a:xfrm>
            <a:off x="0" y="0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1173144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287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2459028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3816350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287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5173672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6440090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287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2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7170" name="Picture 2" descr="amistad hombre le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857" y="958830"/>
            <a:ext cx="10399243" cy="607223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77179" y="601640"/>
            <a:ext cx="7643866" cy="539950"/>
          </a:xfrm>
          <a:prstGeom prst="rect">
            <a:avLst/>
          </a:prstGeom>
          <a:solidFill>
            <a:srgbClr val="00FFFF"/>
          </a:solidFill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2800" b="1" i="1" dirty="0"/>
              <a:t>Un vínculo especial de confianza entre dos amigos</a:t>
            </a:r>
            <a:endParaRPr lang="es-ES" sz="2800" i="1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34435" y="387326"/>
            <a:ext cx="6066460" cy="539950"/>
          </a:xfrm>
          <a:prstGeom prst="rect">
            <a:avLst/>
          </a:prstGeom>
          <a:solidFill>
            <a:srgbClr val="00FFFF"/>
          </a:solidFill>
        </p:spPr>
        <p:txBody>
          <a:bodyPr wrap="none" lIns="108009" tIns="54004" rIns="108009" bIns="54004">
            <a:spAutoFit/>
          </a:bodyPr>
          <a:lstStyle/>
          <a:p>
            <a:r>
              <a:rPr lang="es-ES" sz="2800" b="1" i="1" dirty="0" err="1"/>
              <a:t>Zion</a:t>
            </a:r>
            <a:r>
              <a:rPr lang="es-ES" sz="2800" b="1" i="1" dirty="0"/>
              <a:t> fue separado de su madre al nacer</a:t>
            </a:r>
            <a:endParaRPr lang="es-ES" sz="2800" i="1" dirty="0"/>
          </a:p>
        </p:txBody>
      </p:sp>
      <p:pic>
        <p:nvPicPr>
          <p:cNvPr id="6146" name="Picture 2" descr="amistad hombre le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2733" y="1101706"/>
            <a:ext cx="9849673" cy="60991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5122" name="Picture 2" descr="amistad hombre le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6005" y="0"/>
            <a:ext cx="6389388" cy="7632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48485" y="744516"/>
            <a:ext cx="3440335" cy="1401724"/>
          </a:xfrm>
          <a:prstGeom prst="rect">
            <a:avLst/>
          </a:prstGeom>
          <a:solidFill>
            <a:srgbClr val="00FFFF"/>
          </a:solidFill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2800" b="1" dirty="0" err="1"/>
              <a:t>Frikkie</a:t>
            </a:r>
            <a:r>
              <a:rPr lang="es-ES" sz="2800" b="1" dirty="0"/>
              <a:t> ha sido la figura paterna de </a:t>
            </a:r>
            <a:r>
              <a:rPr lang="es-ES" sz="2800" b="1" dirty="0" err="1"/>
              <a:t>Zion</a:t>
            </a:r>
            <a:r>
              <a:rPr lang="es-ES" sz="2800" b="1" dirty="0"/>
              <a:t> por 11 años</a:t>
            </a:r>
            <a:endParaRPr lang="es-ES" sz="2800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4098" name="Picture 2" descr="amistad hombre le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1295" y="458764"/>
            <a:ext cx="10237573" cy="671517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1295" y="458764"/>
            <a:ext cx="3643338" cy="1832612"/>
          </a:xfrm>
          <a:prstGeom prst="rect">
            <a:avLst/>
          </a:prstGeom>
          <a:solidFill>
            <a:srgbClr val="00FFFF"/>
          </a:solidFill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2800" b="1" dirty="0" err="1"/>
              <a:t>Frikkie</a:t>
            </a:r>
            <a:r>
              <a:rPr lang="es-ES" sz="2800" b="1" dirty="0"/>
              <a:t> ha recogido más de 19 leones, tigres y guepardos</a:t>
            </a:r>
            <a:endParaRPr lang="es-ES" sz="2800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3074" name="Picture 2" descr="amistad hombre le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5609" y="1030268"/>
            <a:ext cx="10014801" cy="607223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63129" y="530202"/>
            <a:ext cx="4235702" cy="539950"/>
          </a:xfrm>
          <a:prstGeom prst="rect">
            <a:avLst/>
          </a:prstGeom>
          <a:solidFill>
            <a:srgbClr val="00FFFF"/>
          </a:solidFill>
        </p:spPr>
        <p:txBody>
          <a:bodyPr wrap="none" lIns="108009" tIns="54004" rIns="108009" bIns="54004">
            <a:spAutoFit/>
          </a:bodyPr>
          <a:lstStyle/>
          <a:p>
            <a:r>
              <a:rPr lang="es-ES" sz="2800" b="1" dirty="0"/>
              <a:t>Un compañero inseparable</a:t>
            </a:r>
            <a:endParaRPr lang="es-ES" sz="2800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2050" name="Picture 2" descr="amistad hombre le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0253" y="46179"/>
            <a:ext cx="7000924" cy="758652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19857" y="458764"/>
            <a:ext cx="4429156" cy="1401724"/>
          </a:xfrm>
          <a:prstGeom prst="rect">
            <a:avLst/>
          </a:prstGeom>
          <a:solidFill>
            <a:srgbClr val="00FFFF"/>
          </a:solidFill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2800" b="1" dirty="0" err="1"/>
              <a:t>Frikkie</a:t>
            </a:r>
            <a:r>
              <a:rPr lang="es-ES" sz="2800" b="1" dirty="0"/>
              <a:t> camina descalzo debido a que a los  leones no les gusta el ruido</a:t>
            </a:r>
            <a:endParaRPr lang="es-ES" sz="2800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026" name="Picture 2" descr="amistad hombre leo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8485" y="887392"/>
            <a:ext cx="9572692" cy="640915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06005" y="387326"/>
            <a:ext cx="3652401" cy="539950"/>
          </a:xfrm>
          <a:prstGeom prst="rect">
            <a:avLst/>
          </a:prstGeom>
          <a:solidFill>
            <a:srgbClr val="00FFFF"/>
          </a:solidFill>
        </p:spPr>
        <p:txBody>
          <a:bodyPr wrap="none" lIns="108009" tIns="54004" rIns="108009" bIns="54004">
            <a:spAutoFit/>
          </a:bodyPr>
          <a:lstStyle/>
          <a:p>
            <a:r>
              <a:rPr lang="es-ES" sz="2800" b="1" dirty="0"/>
              <a:t>Un momento de afecto</a:t>
            </a:r>
            <a:endParaRPr lang="es-ES" sz="2800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22530" name="Picture 2" descr="amistad hombre leon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8485" y="887392"/>
            <a:ext cx="9429816" cy="631191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77245" y="315888"/>
            <a:ext cx="6891493" cy="539950"/>
          </a:xfrm>
          <a:prstGeom prst="rect">
            <a:avLst/>
          </a:prstGeom>
          <a:solidFill>
            <a:srgbClr val="00FFFF"/>
          </a:solidFill>
        </p:spPr>
        <p:txBody>
          <a:bodyPr wrap="none" lIns="108009" tIns="54004" rIns="108009" bIns="54004">
            <a:spAutoFit/>
          </a:bodyPr>
          <a:lstStyle/>
          <a:p>
            <a:r>
              <a:rPr lang="es-ES" sz="2800" b="1" dirty="0"/>
              <a:t>Un pequeño abrazo hace que todo sea mejor</a:t>
            </a:r>
            <a:endParaRPr lang="es-ES" sz="2800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23554" name="Picture 2" descr="amistad hombre le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48749" y="0"/>
            <a:ext cx="7224143" cy="76327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419857" y="315888"/>
            <a:ext cx="2714644" cy="970837"/>
          </a:xfrm>
          <a:prstGeom prst="rect">
            <a:avLst/>
          </a:prstGeom>
          <a:solidFill>
            <a:srgbClr val="00FFFF"/>
          </a:solidFill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2800" b="1" dirty="0" err="1"/>
              <a:t>Zion</a:t>
            </a:r>
            <a:r>
              <a:rPr lang="es-ES" sz="2800" b="1" dirty="0"/>
              <a:t> es un gigante apacible</a:t>
            </a:r>
            <a:endParaRPr lang="es-ES" sz="2800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24578" name="Picture 2" descr="amistad hombre le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857" y="958830"/>
            <a:ext cx="10429948" cy="627058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20187" y="387326"/>
            <a:ext cx="5143536" cy="970837"/>
          </a:xfrm>
          <a:prstGeom prst="rect">
            <a:avLst/>
          </a:prstGeom>
          <a:solidFill>
            <a:srgbClr val="00FFFF"/>
          </a:solidFill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2800" b="1" dirty="0"/>
              <a:t>Este dúo se ha mantenido unido durante más de una década</a:t>
            </a:r>
            <a:endParaRPr lang="es-ES" sz="2800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25602" name="Picture 2" descr="amistad hombre le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129" y="0"/>
            <a:ext cx="7215238" cy="766983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1295" y="673078"/>
            <a:ext cx="4619717" cy="539950"/>
          </a:xfrm>
          <a:prstGeom prst="rect">
            <a:avLst/>
          </a:prstGeom>
          <a:solidFill>
            <a:srgbClr val="00FFFF"/>
          </a:solidFill>
        </p:spPr>
        <p:txBody>
          <a:bodyPr wrap="none" lIns="108009" tIns="54004" rIns="108009" bIns="54004">
            <a:spAutoFit/>
          </a:bodyPr>
          <a:lstStyle/>
          <a:p>
            <a:r>
              <a:rPr lang="es-ES" sz="2800" b="1" dirty="0"/>
              <a:t>Mejores amigos </a:t>
            </a:r>
            <a:r>
              <a:rPr lang="es-ES" sz="2800" b="1" dirty="0" smtClean="0"/>
              <a:t>para </a:t>
            </a:r>
            <a:r>
              <a:rPr lang="es-ES" sz="2800" b="1" dirty="0"/>
              <a:t>siempre</a:t>
            </a:r>
            <a:endParaRPr lang="es-ES" sz="2800" dirty="0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277773" y="1030268"/>
            <a:ext cx="4311408" cy="5088694"/>
          </a:xfrm>
          <a:prstGeom prst="rect">
            <a:avLst/>
          </a:prstGeom>
          <a:solidFill>
            <a:srgbClr val="00FFFF"/>
          </a:solidFill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martes, 02 de agosto de 2016</a:t>
            </a:fld>
            <a:endParaRPr lang="es-ES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10:53</a:t>
            </a:fld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5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491427" y="6173804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MIGOS PARA SIEMPR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AMIGOS PARA SIEMPRE</Template>
  <TotalTime>6</TotalTime>
  <Words>112</Words>
  <Application>Microsoft Office PowerPoint</Application>
  <PresentationFormat>Personalizado</PresentationFormat>
  <Paragraphs>26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AMIGOS PARA SIEMPRE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6</cp:revision>
  <dcterms:created xsi:type="dcterms:W3CDTF">2016-08-02T08:52:55Z</dcterms:created>
  <dcterms:modified xsi:type="dcterms:W3CDTF">2016-08-02T08:59:35Z</dcterms:modified>
</cp:coreProperties>
</file>