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330"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15" r:id="rId52"/>
    <p:sldId id="306" r:id="rId53"/>
    <p:sldId id="307" r:id="rId54"/>
    <p:sldId id="308" r:id="rId55"/>
    <p:sldId id="320" r:id="rId56"/>
    <p:sldId id="309" r:id="rId57"/>
    <p:sldId id="313" r:id="rId58"/>
    <p:sldId id="310" r:id="rId59"/>
    <p:sldId id="311" r:id="rId60"/>
    <p:sldId id="312" r:id="rId61"/>
    <p:sldId id="314" r:id="rId62"/>
    <p:sldId id="316" r:id="rId63"/>
    <p:sldId id="318" r:id="rId64"/>
    <p:sldId id="317" r:id="rId65"/>
    <p:sldId id="321" r:id="rId66"/>
    <p:sldId id="319" r:id="rId67"/>
    <p:sldId id="322" r:id="rId68"/>
    <p:sldId id="323" r:id="rId69"/>
    <p:sldId id="324" r:id="rId70"/>
    <p:sldId id="325" r:id="rId71"/>
    <p:sldId id="326" r:id="rId72"/>
    <p:sldId id="327" r:id="rId73"/>
    <p:sldId id="328" r:id="rId74"/>
    <p:sldId id="329" r:id="rId75"/>
    <p:sldId id="331" r:id="rId7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oxt4/cx54L30yMPe2Qnkw==" hashData="i2n5C7UrmrHbqR4qrqXTYN4zJ7I="/>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a:srgbClr val="CC99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4" autoAdjust="0"/>
    <p:restoredTop sz="94660"/>
  </p:normalViewPr>
  <p:slideViewPr>
    <p:cSldViewPr snapToGrid="0">
      <p:cViewPr varScale="1">
        <p:scale>
          <a:sx n="37" d="100"/>
          <a:sy n="37" d="100"/>
        </p:scale>
        <p:origin x="-90"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1516864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3313238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3936902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69D9137-D6A4-40A0-9989-D4C469D3BDE4}"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714465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69D9137-D6A4-40A0-9989-D4C469D3BDE4}" type="datetimeFigureOut">
              <a:rPr lang="es-CO" smtClean="0"/>
              <a:pPr/>
              <a:t>6/12/2016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2854644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69D9137-D6A4-40A0-9989-D4C469D3BDE4}" type="datetimeFigureOut">
              <a:rPr lang="es-CO" smtClean="0"/>
              <a:pPr/>
              <a:t>6/12/2016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3534498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69D9137-D6A4-40A0-9989-D4C469D3BDE4}" type="datetimeFigureOut">
              <a:rPr lang="es-CO" smtClean="0"/>
              <a:pPr/>
              <a:t>6/12/2016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2338412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69D9137-D6A4-40A0-9989-D4C469D3BDE4}"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3307228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69D9137-D6A4-40A0-9989-D4C469D3BDE4}" type="datetimeFigureOut">
              <a:rPr lang="es-CO" smtClean="0"/>
              <a:pPr/>
              <a:t>6/12/2016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194803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2161722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1494711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9D9137-D6A4-40A0-9989-D4C469D3BDE4}" type="datetimeFigureOut">
              <a:rPr lang="es-CO" smtClean="0"/>
              <a:pPr/>
              <a:t>6/12/2016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A5BE0-D571-46C1-B806-6D1F16445562}" type="slidenum">
              <a:rPr lang="es-CO" smtClean="0"/>
              <a:pPr/>
              <a:t>‹Nº›</a:t>
            </a:fld>
            <a:endParaRPr lang="es-CO"/>
          </a:p>
        </p:txBody>
      </p:sp>
    </p:spTree>
    <p:extLst>
      <p:ext uri="{BB962C8B-B14F-4D97-AF65-F5344CB8AC3E}">
        <p14:creationId xmlns:p14="http://schemas.microsoft.com/office/powerpoint/2010/main" xmlns="" val="4260006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stretch>
            <a:fillRect/>
          </a:stretch>
        </p:blipFill>
        <p:spPr>
          <a:xfrm>
            <a:off x="0" y="0"/>
            <a:ext cx="12192000" cy="6858000"/>
          </a:xfrm>
          <a:prstGeom prst="rect">
            <a:avLst/>
          </a:prstGeom>
        </p:spPr>
      </p:pic>
      <p:sp>
        <p:nvSpPr>
          <p:cNvPr id="2" name="Rectángulo 1"/>
          <p:cNvSpPr/>
          <p:nvPr/>
        </p:nvSpPr>
        <p:spPr>
          <a:xfrm>
            <a:off x="2388433" y="797510"/>
            <a:ext cx="7415134" cy="5262979"/>
          </a:xfrm>
          <a:prstGeom prst="rect">
            <a:avLst/>
          </a:prstGeom>
        </p:spPr>
        <p:txBody>
          <a:bodyPr wrap="square">
            <a:spAutoFit/>
          </a:bodyPr>
          <a:lstStyle/>
          <a:p>
            <a:pPr algn="ctr"/>
            <a:r>
              <a:rPr lang="es-CO" i="1" dirty="0"/>
              <a:t>Los ambientes naturales para la vida salvaje, son en verdad un jardín en el que la conservación de la naturaleza desempeña un papel importante. Se reproduce, a su escala, el medio ambiente natural local (biotopo), para proporcionar un refugio a la fauna silvestre, tanto plantas como animales. Su principal característica es una fuerte presencia de las plantas indígenas, que se utilizan para apoyar la vida silvestre. Un ambiente natural para la vida salvaje, tiene una vocación natural de refugio, ya sea creado desde cero o que simplemente se ha dejado que las plantas se establezcan por sí mismas. Como cualquier jardín, es objeto de una gestión, porque, por una parte, debe seguir siendo atractivo para el jardinero y su familia (los aspectos recreativos y estéticos) y, en segundo lugar, las plantas mejor adaptadas al clima pueden invadir todo el jardín si su expansión es un poco controlada.</a:t>
            </a:r>
          </a:p>
          <a:p>
            <a:pPr algn="ctr"/>
            <a:r>
              <a:rPr lang="es-CO" i="1" dirty="0"/>
              <a:t>Un jardín natural de vida silvestre (o jardín silvestre) es un entorno atractivo para varias formas de vida silvestre, como aves, anfibios, reptiles, insectos, mamíferos y otros. Este tipo de jardín contiene habitualmente una variedad de hábitats que han sido creados deliberadamente por el jardinero o permitidos por él, reduciendo el mantenimiento e intervención del mismo.</a:t>
            </a:r>
          </a:p>
          <a:p>
            <a:pPr algn="ctr"/>
            <a:r>
              <a:rPr lang="es-CO" sz="1000" b="1" i="1" dirty="0"/>
              <a:t>Creó: Jeremías</a:t>
            </a:r>
          </a:p>
          <a:p>
            <a:pPr algn="ctr"/>
            <a:r>
              <a:rPr lang="es-CO" sz="1000" b="1" i="1" dirty="0"/>
              <a:t>Para: mis </a:t>
            </a:r>
            <a:r>
              <a:rPr lang="es-CO" sz="1000" b="1" i="1" dirty="0" err="1"/>
              <a:t>pps</a:t>
            </a:r>
            <a:endParaRPr lang="es-CO" sz="1000" b="1" i="1" dirty="0"/>
          </a:p>
          <a:p>
            <a:pPr algn="ctr"/>
            <a:r>
              <a:rPr lang="es-CO" sz="1000" b="1" i="1" dirty="0"/>
              <a:t>Música: </a:t>
            </a:r>
            <a:r>
              <a:rPr lang="es-CO" sz="1000" b="1" i="1" dirty="0" err="1" smtClean="0"/>
              <a:t>Editus</a:t>
            </a:r>
            <a:r>
              <a:rPr lang="es-CO" sz="1000" b="1" i="1" dirty="0" smtClean="0"/>
              <a:t>-Aranjuez</a:t>
            </a:r>
            <a:endParaRPr lang="es-CO" sz="1000" b="1" i="1" dirty="0"/>
          </a:p>
        </p:txBody>
      </p:sp>
      <p:pic>
        <p:nvPicPr>
          <p:cNvPr id="5" name="_ditus_-_Aranjuez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58977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9981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6162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9997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2286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2177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529" y="-297"/>
            <a:ext cx="12193057" cy="6858594"/>
          </a:xfrm>
          <a:prstGeom prst="rect">
            <a:avLst/>
          </a:prstGeom>
        </p:spPr>
      </p:pic>
      <p:sp>
        <p:nvSpPr>
          <p:cNvPr id="3" name="Rectángulo 2"/>
          <p:cNvSpPr/>
          <p:nvPr/>
        </p:nvSpPr>
        <p:spPr>
          <a:xfrm>
            <a:off x="2620779" y="889843"/>
            <a:ext cx="6950439" cy="5078313"/>
          </a:xfrm>
          <a:prstGeom prst="rect">
            <a:avLst/>
          </a:prstGeom>
        </p:spPr>
        <p:txBody>
          <a:bodyPr wrap="square">
            <a:spAutoFit/>
          </a:bodyPr>
          <a:lstStyle/>
          <a:p>
            <a:pPr algn="ctr"/>
            <a:r>
              <a:rPr lang="es-CO" sz="3600" i="1" dirty="0"/>
              <a:t>Imágenes de bosques, santuarios naturales, paisajes naturales o escenarios campestres y un paquete especial que contiene una serie de fotografías de la naturaleza. Un verdadero encuentro con lo verde del campo y los ríos de agua clara sin el bullicio de la gran ciudad. </a:t>
            </a:r>
            <a:r>
              <a:rPr lang="es-CO" sz="3600" i="1" dirty="0" smtClean="0"/>
              <a:t>Disfrute </a:t>
            </a:r>
            <a:r>
              <a:rPr lang="es-CO" sz="3600" i="1" dirty="0"/>
              <a:t>estas hermosas maravillas</a:t>
            </a:r>
          </a:p>
        </p:txBody>
      </p:sp>
    </p:spTree>
    <p:extLst>
      <p:ext uri="{BB962C8B-B14F-4D97-AF65-F5344CB8AC3E}">
        <p14:creationId xmlns:p14="http://schemas.microsoft.com/office/powerpoint/2010/main" xmlns="" val="1715158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9906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871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5588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9601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931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5340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7598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9258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9928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5963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6446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0677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799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2986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8358289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2114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9401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3685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1006497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7398773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4932" y="0"/>
            <a:ext cx="12296932" cy="6858000"/>
          </a:xfrm>
          <a:prstGeom prst="rect">
            <a:avLst/>
          </a:prstGeom>
        </p:spPr>
      </p:pic>
    </p:spTree>
    <p:extLst>
      <p:ext uri="{BB962C8B-B14F-4D97-AF65-F5344CB8AC3E}">
        <p14:creationId xmlns:p14="http://schemas.microsoft.com/office/powerpoint/2010/main" xmlns="" val="304257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3982" y="0"/>
            <a:ext cx="12315982" cy="6858000"/>
          </a:xfrm>
          <a:prstGeom prst="rect">
            <a:avLst/>
          </a:prstGeom>
        </p:spPr>
      </p:pic>
    </p:spTree>
    <p:extLst>
      <p:ext uri="{BB962C8B-B14F-4D97-AF65-F5344CB8AC3E}">
        <p14:creationId xmlns:p14="http://schemas.microsoft.com/office/powerpoint/2010/main" xmlns="" val="4101868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3173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26197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2141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95781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028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1999" cy="6858000"/>
          </a:xfrm>
          <a:prstGeom prst="rect">
            <a:avLst/>
          </a:prstGeom>
        </p:spPr>
      </p:pic>
    </p:spTree>
    <p:extLst>
      <p:ext uri="{BB962C8B-B14F-4D97-AF65-F5344CB8AC3E}">
        <p14:creationId xmlns:p14="http://schemas.microsoft.com/office/powerpoint/2010/main" xmlns="" val="39055891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7429195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44020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84581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48717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6111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0897148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12761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15423881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56927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2501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19921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71992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6536447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05005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8972" y="0"/>
            <a:ext cx="12330971" cy="6858000"/>
          </a:xfrm>
          <a:prstGeom prst="rect">
            <a:avLst/>
          </a:prstGeom>
        </p:spPr>
      </p:pic>
    </p:spTree>
    <p:extLst>
      <p:ext uri="{BB962C8B-B14F-4D97-AF65-F5344CB8AC3E}">
        <p14:creationId xmlns:p14="http://schemas.microsoft.com/office/powerpoint/2010/main" xmlns="" val="11940203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96711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56653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76110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41850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28708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80630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14586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77167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93560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3982" y="0"/>
            <a:ext cx="12315981" cy="6858000"/>
          </a:xfrm>
          <a:prstGeom prst="rect">
            <a:avLst/>
          </a:prstGeom>
        </p:spPr>
      </p:pic>
      <p:sp>
        <p:nvSpPr>
          <p:cNvPr id="3" name="Nube 2"/>
          <p:cNvSpPr/>
          <p:nvPr/>
        </p:nvSpPr>
        <p:spPr>
          <a:xfrm>
            <a:off x="7869836" y="5696262"/>
            <a:ext cx="2368446" cy="479686"/>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6430952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45448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8571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43049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49148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268684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63614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6852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1342781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57139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19065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048056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241254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8992" y="0"/>
            <a:ext cx="12300991" cy="6858000"/>
          </a:xfrm>
          <a:prstGeom prst="rect">
            <a:avLst/>
          </a:prstGeom>
        </p:spPr>
      </p:pic>
    </p:spTree>
    <p:extLst>
      <p:ext uri="{BB962C8B-B14F-4D97-AF65-F5344CB8AC3E}">
        <p14:creationId xmlns:p14="http://schemas.microsoft.com/office/powerpoint/2010/main" xmlns="" val="63899039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83</TotalTime>
  <Words>313</Words>
  <Application>Microsoft Office PowerPoint</Application>
  <PresentationFormat>Personalizado</PresentationFormat>
  <Paragraphs>8</Paragraphs>
  <Slides>74</Slides>
  <Notes>0</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2016-11-27T22:24:27Z</dcterms:created>
  <dcterms:modified xsi:type="dcterms:W3CDTF">2016-12-06T20:49:07Z</dcterms:modified>
</cp:coreProperties>
</file>