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0"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1" r:id="rId68"/>
    <p:sldId id="322" r:id="rId69"/>
    <p:sldId id="323" r:id="rId70"/>
    <p:sldId id="324" r:id="rId71"/>
    <p:sldId id="325" r:id="rId72"/>
    <p:sldId id="326" r:id="rId73"/>
    <p:sldId id="327" r:id="rId74"/>
    <p:sldId id="328" r:id="rId75"/>
    <p:sldId id="329" r:id="rId76"/>
    <p:sldId id="330" r:id="rId7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2wyeMq3mQ5NJbRk95BgLLQ==" hashData="OY79EsX444LoL1oYIBQFOV7u4j8="/>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3" autoAdjust="0"/>
    <p:restoredTop sz="94660"/>
  </p:normalViewPr>
  <p:slideViewPr>
    <p:cSldViewPr snapToGrid="0">
      <p:cViewPr varScale="1">
        <p:scale>
          <a:sx n="38" d="100"/>
          <a:sy n="38" d="100"/>
        </p:scale>
        <p:origin x="-108" y="-16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7D0B832-16A9-4893-9B3A-5E838E5E0466}" type="datetimeFigureOut">
              <a:rPr lang="es-CO" smtClean="0"/>
              <a:pPr/>
              <a:t>4/12/2016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2599488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7D0B832-16A9-4893-9B3A-5E838E5E0466}" type="datetimeFigureOut">
              <a:rPr lang="es-CO" smtClean="0"/>
              <a:pPr/>
              <a:t>4/12/2016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4100084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7D0B832-16A9-4893-9B3A-5E838E5E0466}" type="datetimeFigureOut">
              <a:rPr lang="es-CO" smtClean="0"/>
              <a:pPr/>
              <a:t>4/12/2016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3609175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7D0B832-16A9-4893-9B3A-5E838E5E0466}" type="datetimeFigureOut">
              <a:rPr lang="es-CO" smtClean="0"/>
              <a:pPr/>
              <a:t>4/12/2016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250172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7D0B832-16A9-4893-9B3A-5E838E5E0466}" type="datetimeFigureOut">
              <a:rPr lang="es-CO" smtClean="0"/>
              <a:pPr/>
              <a:t>4/12/2016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1021725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7D0B832-16A9-4893-9B3A-5E838E5E0466}" type="datetimeFigureOut">
              <a:rPr lang="es-CO" smtClean="0"/>
              <a:pPr/>
              <a:t>4/12/2016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2896505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7D0B832-16A9-4893-9B3A-5E838E5E0466}" type="datetimeFigureOut">
              <a:rPr lang="es-CO" smtClean="0"/>
              <a:pPr/>
              <a:t>4/12/2016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1324298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7D0B832-16A9-4893-9B3A-5E838E5E0466}" type="datetimeFigureOut">
              <a:rPr lang="es-CO" smtClean="0"/>
              <a:pPr/>
              <a:t>4/12/2016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1603271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7D0B832-16A9-4893-9B3A-5E838E5E0466}" type="datetimeFigureOut">
              <a:rPr lang="es-CO" smtClean="0"/>
              <a:pPr/>
              <a:t>4/12/2016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173189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7D0B832-16A9-4893-9B3A-5E838E5E0466}" type="datetimeFigureOut">
              <a:rPr lang="es-CO" smtClean="0"/>
              <a:pPr/>
              <a:t>4/12/2016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3792781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7D0B832-16A9-4893-9B3A-5E838E5E0466}" type="datetimeFigureOut">
              <a:rPr lang="es-CO" smtClean="0"/>
              <a:pPr/>
              <a:t>4/12/2016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3741042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D0B832-16A9-4893-9B3A-5E838E5E0466}" type="datetimeFigureOut">
              <a:rPr lang="es-CO" smtClean="0"/>
              <a:pPr/>
              <a:t>4/12/2016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E26633-1CD4-4185-9255-11F69F93B7C1}" type="slidenum">
              <a:rPr lang="es-CO" smtClean="0"/>
              <a:pPr/>
              <a:t>‹Nº›</a:t>
            </a:fld>
            <a:endParaRPr lang="es-CO"/>
          </a:p>
        </p:txBody>
      </p:sp>
    </p:spTree>
    <p:extLst>
      <p:ext uri="{BB962C8B-B14F-4D97-AF65-F5344CB8AC3E}">
        <p14:creationId xmlns:p14="http://schemas.microsoft.com/office/powerpoint/2010/main" xmlns="" val="28706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428068" y="612844"/>
            <a:ext cx="7335864" cy="5262979"/>
          </a:xfrm>
          <a:prstGeom prst="rect">
            <a:avLst/>
          </a:prstGeom>
        </p:spPr>
        <p:txBody>
          <a:bodyPr wrap="square">
            <a:spAutoFit/>
          </a:bodyPr>
          <a:lstStyle/>
          <a:p>
            <a:pPr algn="ctr"/>
            <a:r>
              <a:rPr lang="es-CO" i="1" dirty="0">
                <a:solidFill>
                  <a:schemeClr val="bg1"/>
                </a:solidFill>
              </a:rPr>
              <a:t>Los ambientes naturales para la vida salvaje, son en verdad un jardín en el que la conservación de la naturaleza desempeña un papel importante. Se reproduce, a su escala, el medio ambiente natural local (biotopo), para proporcionar un refugio a la fauna silvestre, tanto plantas como animales. Su principal característica es una fuerte presencia de las plantas indígenas, que se utilizan para apoyar la vida silvestre. Un ambiente natural para la vida salvaje, tiene una vocación natural de refugio, ya sea creado desde cero o que simplemente se ha dejado que las plantas se establezcan por sí mismas. Como cualquier jardín, es objeto de una gestión, porque, por una parte, debe seguir siendo atractivo para el jardinero y su familia (los aspectos recreativos y estéticos) y, en segundo lugar, las plantas mejor adaptadas al clima pueden invadir todo el jardín si su expansión es un poco controlada.</a:t>
            </a:r>
          </a:p>
          <a:p>
            <a:pPr algn="ctr"/>
            <a:r>
              <a:rPr lang="es-CO" i="1" dirty="0">
                <a:solidFill>
                  <a:schemeClr val="bg1"/>
                </a:solidFill>
              </a:rPr>
              <a:t>Un jardín natural de vida silvestre (o jardín silvestre) es un entorno atractivo para varias formas de vida silvestre, como aves, anfibios, reptiles, insectos, mamíferos y otros. Este tipo de jardín contiene habitualmente una variedad de hábitats que han sido creados deliberadamente por el jardinero o permitidos por él, reduciendo el mantenimiento e intervención del mismo</a:t>
            </a:r>
            <a:r>
              <a:rPr lang="es-CO" i="1" dirty="0" smtClean="0">
                <a:solidFill>
                  <a:schemeClr val="bg1"/>
                </a:solidFill>
              </a:rPr>
              <a:t>.</a:t>
            </a:r>
            <a:endParaRPr lang="es-CO" i="1" dirty="0">
              <a:solidFill>
                <a:schemeClr val="bg1"/>
              </a:solidFill>
            </a:endParaRPr>
          </a:p>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Arpas en Estéreo-India</a:t>
            </a:r>
            <a:endParaRPr lang="es-CO" sz="1000" b="1" i="1" dirty="0">
              <a:solidFill>
                <a:schemeClr val="bg1"/>
              </a:solidFill>
            </a:endParaRPr>
          </a:p>
        </p:txBody>
      </p:sp>
      <p:pic>
        <p:nvPicPr>
          <p:cNvPr id="4" name="ARPAS_EN_ESTEREO_-_INDI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256707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23646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67252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36810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02623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65497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4319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35792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71139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40008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06011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98697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14410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62524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48706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50864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36704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90806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84973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28324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52076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41635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58121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11612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37243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79395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64676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15993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66246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84578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37600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50729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10651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6931468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594036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90225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341863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05617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14896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618036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2733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32345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86744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32751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86268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06439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73180" cy="6858000"/>
          </a:xfrm>
          <a:prstGeom prst="rect">
            <a:avLst/>
          </a:prstGeom>
        </p:spPr>
      </p:pic>
    </p:spTree>
    <p:extLst>
      <p:ext uri="{BB962C8B-B14F-4D97-AF65-F5344CB8AC3E}">
        <p14:creationId xmlns:p14="http://schemas.microsoft.com/office/powerpoint/2010/main" xmlns="" val="24319873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79108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78353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54194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15513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87186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062637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08965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96757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58638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2756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19146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06047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26685" cy="6858000"/>
          </a:xfrm>
          <a:prstGeom prst="rect">
            <a:avLst/>
          </a:prstGeom>
        </p:spPr>
      </p:pic>
    </p:spTree>
    <p:extLst>
      <p:ext uri="{BB962C8B-B14F-4D97-AF65-F5344CB8AC3E}">
        <p14:creationId xmlns:p14="http://schemas.microsoft.com/office/powerpoint/2010/main" xmlns="" val="3795394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88364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5534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5884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546029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366513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40476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400495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7082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259943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102932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383117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649953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054477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446566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94</TotalTime>
  <Words>263</Words>
  <Application>Microsoft Office PowerPoint</Application>
  <PresentationFormat>Personalizado</PresentationFormat>
  <Paragraphs>7</Paragraphs>
  <Slides>75</Slides>
  <Notes>0</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2016-11-27T11:55:16Z</dcterms:created>
  <dcterms:modified xsi:type="dcterms:W3CDTF">2016-12-04T17:20:03Z</dcterms:modified>
</cp:coreProperties>
</file>