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88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XVXR5FLknfmOtiWbWEs8A==" hashData="p5ZXLfFxgqFpt4fwAjqunQz5CT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3" autoAdjust="0"/>
    <p:restoredTop sz="94660"/>
  </p:normalViewPr>
  <p:slideViewPr>
    <p:cSldViewPr snapToGrid="0">
      <p:cViewPr varScale="1">
        <p:scale>
          <a:sx n="36" d="100"/>
          <a:sy n="36" d="100"/>
        </p:scale>
        <p:origin x="-102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38418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42070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9752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86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16158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6658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4065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0250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6782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61483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5551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471FE-C7CC-4115-9F0E-99752CE174A3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3EC24-0A9B-49C9-89BE-2A1D2582718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571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09254" y="936010"/>
            <a:ext cx="617349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Vida silvestre se refiere a todos los vegetales, animales y otros organismos no domesticados. Organismos domesticados son aquellos que fueron adaptados para sobrevivir con la ayuda de los humanos, después de muchas generaciones. Especies de plantas y animales fueron domesticadas muchas veces para el beneficio humano en todo el planeta, lo que acarreó un gran impacto sobre el medio ambiente, tanto positivo como negativo.</a:t>
            </a:r>
          </a:p>
          <a:p>
            <a:pPr algn="ctr"/>
            <a:r>
              <a:rPr lang="es-CO" i="1" dirty="0"/>
              <a:t>La vida silvestre o vida salvaje puede ser encontrada en todos los ecosistemas. Desiertos, florestas tropicales, planicies y otras áreas -incluyendo las ciudades más desarrolladas- todas tienen distintas formas de vida silvestre. Aunque en la cultura popular la expresión generalmente se refiera a animales aún sin contacto con la presencia humana, la mayoría de los científicos concuerdan que la vida silvestre alrededor del planeta sufre, de un modo o otro, del impacto de las actividades </a:t>
            </a:r>
            <a:r>
              <a:rPr lang="es-CO" i="1" dirty="0" smtClean="0"/>
              <a:t>humanas</a:t>
            </a:r>
          </a:p>
          <a:p>
            <a:pPr algn="ctr"/>
            <a:endParaRPr lang="es-CO" i="1" dirty="0" smtClean="0"/>
          </a:p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Arpa Paraguaya</a:t>
            </a:r>
            <a:endParaRPr lang="es-CO" sz="1000" b="1" dirty="0"/>
          </a:p>
        </p:txBody>
      </p:sp>
      <p:pic>
        <p:nvPicPr>
          <p:cNvPr id="5" name="Arpa_Paraguay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211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038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7364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457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6697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634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8991" y="0"/>
            <a:ext cx="12300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300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102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2589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610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394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2328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674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62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052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8603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7423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1077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1876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220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4177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1430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8051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0783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4567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54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00179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68143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0475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56427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33518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323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5412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2279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9732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3498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34626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84092" y="449705"/>
            <a:ext cx="9423816" cy="1798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55478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62969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67924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733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179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0761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666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95817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62604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5615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76800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2453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056713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31999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68129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9142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3962" y="0"/>
            <a:ext cx="12236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18100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499762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5474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498053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9377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899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36015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38217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31080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55057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396929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92539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407469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9335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008487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71929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85745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5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182</Words>
  <Application>Microsoft Office PowerPoint</Application>
  <PresentationFormat>Personalizado</PresentationFormat>
  <Paragraphs>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2016-11-27T04:29:57Z</dcterms:created>
  <dcterms:modified xsi:type="dcterms:W3CDTF">2016-12-12T18:57:51Z</dcterms:modified>
</cp:coreProperties>
</file>