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slideLayouts/slideLayout25.xml" ContentType="application/vnd.openxmlformats-officedocument.presentationml.slideLayout+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8.xml" ContentType="application/vnd.openxmlformats-officedocument.presentationml.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50" r:id="rId2"/>
    <p:sldMasterId id="2147483687" r:id="rId3"/>
  </p:sldMasterIdLst>
  <p:sldIdLst>
    <p:sldId id="295" r:id="rId4"/>
    <p:sldId id="294" r:id="rId5"/>
    <p:sldId id="269" r:id="rId6"/>
    <p:sldId id="274" r:id="rId7"/>
    <p:sldId id="276" r:id="rId8"/>
    <p:sldId id="256" r:id="rId9"/>
    <p:sldId id="266" r:id="rId10"/>
    <p:sldId id="297" r:id="rId11"/>
    <p:sldId id="296" r:id="rId12"/>
    <p:sldId id="298" r:id="rId13"/>
    <p:sldId id="270" r:id="rId14"/>
    <p:sldId id="291" r:id="rId15"/>
    <p:sldId id="281" r:id="rId16"/>
    <p:sldId id="257" r:id="rId17"/>
    <p:sldId id="273" r:id="rId18"/>
    <p:sldId id="283" r:id="rId19"/>
    <p:sldId id="267" r:id="rId20"/>
    <p:sldId id="292" r:id="rId21"/>
    <p:sldId id="268" r:id="rId22"/>
    <p:sldId id="280" r:id="rId23"/>
    <p:sldId id="275" r:id="rId24"/>
    <p:sldId id="279" r:id="rId25"/>
    <p:sldId id="287" r:id="rId26"/>
    <p:sldId id="258" r:id="rId27"/>
    <p:sldId id="272" r:id="rId28"/>
    <p:sldId id="261" r:id="rId29"/>
    <p:sldId id="299" r:id="rId30"/>
    <p:sldId id="288" r:id="rId31"/>
    <p:sldId id="262" r:id="rId32"/>
    <p:sldId id="285" r:id="rId33"/>
    <p:sldId id="300" r:id="rId34"/>
    <p:sldId id="264" r:id="rId35"/>
    <p:sldId id="293" r:id="rId36"/>
    <p:sldId id="265" r:id="rId37"/>
    <p:sldId id="303" r:id="rId38"/>
    <p:sldId id="302" r:id="rId39"/>
    <p:sldId id="305" r:id="rId40"/>
    <p:sldId id="306" r:id="rId41"/>
    <p:sldId id="307" r:id="rId42"/>
    <p:sldId id="308" r:id="rId43"/>
    <p:sldId id="304" r:id="rId44"/>
    <p:sldId id="310" r:id="rId45"/>
  </p:sldIdLst>
  <p:sldSz cx="9144000" cy="6858000" type="screen4x3"/>
  <p:notesSz cx="6858000" cy="9144000"/>
  <p:defaultTextStyle>
    <a:defPPr>
      <a:defRPr lang="nl-N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kXaqYdBzZKqttW4ZHHowEA==" hashData="wtrCW0PWbSydB/aUxN51G6Zk2tw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  <p:clrMru>
    <a:srgbClr val="FF0066"/>
    <a:srgbClr val="CCFF33"/>
    <a:srgbClr val="FFFF00"/>
    <a:srgbClr val="F8F8F8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184" autoAdjust="0"/>
    <p:restoredTop sz="94660"/>
  </p:normalViewPr>
  <p:slideViewPr>
    <p:cSldViewPr>
      <p:cViewPr>
        <p:scale>
          <a:sx n="100" d="100"/>
          <a:sy n="100" d="100"/>
        </p:scale>
        <p:origin x="-840" y="-13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viewProps" Target="viewProp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41" Type="http://schemas.openxmlformats.org/officeDocument/2006/relationships/slide" Target="slides/slide3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tableStyles" Target="tableStyles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theme" Target="theme/theme1.xml"/><Relationship Id="rId8" Type="http://schemas.openxmlformats.org/officeDocument/2006/relationships/slide" Target="slides/slide5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2.xml"/><Relationship Id="rId1" Type="http://schemas.openxmlformats.org/officeDocument/2006/relationships/audio" Target="../media/audio2.wav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2.xml"/><Relationship Id="rId1" Type="http://schemas.openxmlformats.org/officeDocument/2006/relationships/audio" Target="../media/audio3.wav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2.xml"/><Relationship Id="rId1" Type="http://schemas.openxmlformats.org/officeDocument/2006/relationships/audio" Target="../media/audio4.wav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2.xml"/><Relationship Id="rId1" Type="http://schemas.openxmlformats.org/officeDocument/2006/relationships/audio" Target="../media/audio5.wav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2.xml"/><Relationship Id="rId1" Type="http://schemas.openxmlformats.org/officeDocument/2006/relationships/audio" Target="../media/audio6.wav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2.xml"/><Relationship Id="rId1" Type="http://schemas.openxmlformats.org/officeDocument/2006/relationships/audio" Target="../media/audio7.wav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2.xml"/><Relationship Id="rId1" Type="http://schemas.openxmlformats.org/officeDocument/2006/relationships/audio" Target="../media/audio8.wav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2.xml"/><Relationship Id="rId1" Type="http://schemas.openxmlformats.org/officeDocument/2006/relationships/audio" Target="../media/audio9.wav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2.xml"/><Relationship Id="rId1" Type="http://schemas.openxmlformats.org/officeDocument/2006/relationships/audio" Target="../media/audio10.wav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2.xml"/><Relationship Id="rId1" Type="http://schemas.openxmlformats.org/officeDocument/2006/relationships/audio" Target="../media/audio11.wav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2.xml"/><Relationship Id="rId1" Type="http://schemas.openxmlformats.org/officeDocument/2006/relationships/audio" Target="../media/audio12.wav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hu-HU" smtClean="0"/>
              <a:t>Mintacím szerkesztése</a:t>
            </a:r>
            <a:endParaRPr lang="nl-NL"/>
          </a:p>
        </p:txBody>
      </p:sp>
      <p:sp>
        <p:nvSpPr>
          <p:cNvPr id="3" name="Ondertitel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u-HU" smtClean="0"/>
              <a:t>Alcím mintájának szerkesztése</a:t>
            </a:r>
            <a:endParaRPr lang="nl-NL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7DD186-9382-4E53-8D8A-EF9963BDBE59}" type="datetimeFigureOut">
              <a:rPr lang="nl-NL"/>
              <a:pPr>
                <a:defRPr/>
              </a:pPr>
              <a:t>15-3-2017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293149-9008-4E61-8DDB-6C004B6D1345}" type="slidenum">
              <a:rPr lang="nl-NL"/>
              <a:pPr>
                <a:defRPr/>
              </a:pPr>
              <a:t>‹#›</a:t>
            </a:fld>
            <a:endParaRPr lang="nl-NL"/>
          </a:p>
        </p:txBody>
      </p:sp>
    </p:spTree>
  </p:cSld>
  <p:clrMapOvr>
    <a:masterClrMapping/>
  </p:clrMapOvr>
  <p:transition spd="slow" advClick="0" advTm="7000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nl-NL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nl-NL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576BC8-178A-49F1-9483-E15E7236B811}" type="datetimeFigureOut">
              <a:rPr lang="nl-NL"/>
              <a:pPr>
                <a:defRPr/>
              </a:pPr>
              <a:t>15-3-2017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89EC53-32C3-43E4-8EDA-13EFE502E8A6}" type="slidenum">
              <a:rPr lang="nl-NL"/>
              <a:pPr>
                <a:defRPr/>
              </a:pPr>
              <a:t>‹#›</a:t>
            </a:fld>
            <a:endParaRPr lang="nl-NL"/>
          </a:p>
        </p:txBody>
      </p:sp>
    </p:spTree>
  </p:cSld>
  <p:clrMapOvr>
    <a:masterClrMapping/>
  </p:clrMapOvr>
  <p:transition spd="slow" advClick="0" advTm="7000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hu-HU" smtClean="0"/>
              <a:t>Mintacím szerkesztése</a:t>
            </a:r>
            <a:endParaRPr lang="nl-NL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077ABB-8DD4-44B6-9540-36E4CC7E947E}" type="datetimeFigureOut">
              <a:rPr lang="nl-NL"/>
              <a:pPr>
                <a:defRPr/>
              </a:pPr>
              <a:t>15-3-2017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D3F8AA-81B7-4B93-8030-B9188A706FE3}" type="slidenum">
              <a:rPr lang="nl-NL"/>
              <a:pPr>
                <a:defRPr/>
              </a:pPr>
              <a:t>‹#›</a:t>
            </a:fld>
            <a:endParaRPr lang="nl-NL"/>
          </a:p>
        </p:txBody>
      </p:sp>
    </p:spTree>
  </p:cSld>
  <p:clrMapOvr>
    <a:masterClrMapping/>
  </p:clrMapOvr>
  <p:transition spd="slow" advClick="0" advTm="7000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nl-NL"/>
          </a:p>
        </p:txBody>
      </p:sp>
      <p:sp>
        <p:nvSpPr>
          <p:cNvPr id="3" name="Tijdelijke aanduiding voor inhoud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nl-NL"/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nl-NL"/>
          </a:p>
        </p:txBody>
      </p:sp>
      <p:sp>
        <p:nvSpPr>
          <p:cNvPr id="5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5ADFF9-6E7F-41A6-A61B-5646823A01DB}" type="datetimeFigureOut">
              <a:rPr lang="nl-NL"/>
              <a:pPr>
                <a:defRPr/>
              </a:pPr>
              <a:t>15-3-2017</a:t>
            </a:fld>
            <a:endParaRPr lang="nl-NL"/>
          </a:p>
        </p:txBody>
      </p:sp>
      <p:sp>
        <p:nvSpPr>
          <p:cNvPr id="6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7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DE0AE0-CDB1-47E3-9C38-B8FE848936AE}" type="slidenum">
              <a:rPr lang="nl-NL"/>
              <a:pPr>
                <a:defRPr/>
              </a:pPr>
              <a:t>‹#›</a:t>
            </a:fld>
            <a:endParaRPr lang="nl-NL"/>
          </a:p>
        </p:txBody>
      </p:sp>
    </p:spTree>
  </p:cSld>
  <p:clrMapOvr>
    <a:masterClrMapping/>
  </p:clrMapOvr>
  <p:transition spd="slow" advClick="0" advTm="7000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u-HU" smtClean="0"/>
              <a:t>Mintacím szerkesztése</a:t>
            </a:r>
            <a:endParaRPr lang="nl-NL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nl-NL"/>
          </a:p>
        </p:txBody>
      </p:sp>
      <p:sp>
        <p:nvSpPr>
          <p:cNvPr id="5" name="Tijdelijke aanduiding voor teks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6" name="Tijdelijke aanduiding voor inhoud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nl-NL"/>
          </a:p>
        </p:txBody>
      </p:sp>
      <p:sp>
        <p:nvSpPr>
          <p:cNvPr id="7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8D5026-8A4B-48DA-A007-4A8191B8CBA9}" type="datetimeFigureOut">
              <a:rPr lang="nl-NL"/>
              <a:pPr>
                <a:defRPr/>
              </a:pPr>
              <a:t>15-3-2017</a:t>
            </a:fld>
            <a:endParaRPr lang="nl-NL"/>
          </a:p>
        </p:txBody>
      </p:sp>
      <p:sp>
        <p:nvSpPr>
          <p:cNvPr id="8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9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CE7936-35C1-48FE-B81F-CAF91749DB70}" type="slidenum">
              <a:rPr lang="nl-NL"/>
              <a:pPr>
                <a:defRPr/>
              </a:pPr>
              <a:t>‹#›</a:t>
            </a:fld>
            <a:endParaRPr lang="nl-NL"/>
          </a:p>
        </p:txBody>
      </p:sp>
    </p:spTree>
  </p:cSld>
  <p:clrMapOvr>
    <a:masterClrMapping/>
  </p:clrMapOvr>
  <p:transition spd="slow" advClick="0" advTm="7000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nl-NL"/>
          </a:p>
        </p:txBody>
      </p:sp>
      <p:sp>
        <p:nvSpPr>
          <p:cNvPr id="3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20BA7C-08AB-4A18-9D39-855EF23B9383}" type="datetimeFigureOut">
              <a:rPr lang="nl-NL"/>
              <a:pPr>
                <a:defRPr/>
              </a:pPr>
              <a:t>15-3-2017</a:t>
            </a:fld>
            <a:endParaRPr lang="nl-NL"/>
          </a:p>
        </p:txBody>
      </p:sp>
      <p:sp>
        <p:nvSpPr>
          <p:cNvPr id="4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5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2B8B93-B44F-483C-AFB0-B3A36ADA9EAE}" type="slidenum">
              <a:rPr lang="nl-NL"/>
              <a:pPr>
                <a:defRPr/>
              </a:pPr>
              <a:t>‹#›</a:t>
            </a:fld>
            <a:endParaRPr lang="nl-NL"/>
          </a:p>
        </p:txBody>
      </p:sp>
    </p:spTree>
  </p:cSld>
  <p:clrMapOvr>
    <a:masterClrMapping/>
  </p:clrMapOvr>
  <p:transition spd="slow" advClick="0" advTm="7000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6D1016-24EE-4DC4-8C9B-644ADDCA5D0F}" type="datetimeFigureOut">
              <a:rPr lang="nl-NL"/>
              <a:pPr>
                <a:defRPr/>
              </a:pPr>
              <a:t>15-3-2017</a:t>
            </a:fld>
            <a:endParaRPr lang="nl-NL"/>
          </a:p>
        </p:txBody>
      </p:sp>
      <p:sp>
        <p:nvSpPr>
          <p:cNvPr id="3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4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B288F3-38F3-44C9-8C2B-0A4A31C58D46}" type="slidenum">
              <a:rPr lang="nl-NL"/>
              <a:pPr>
                <a:defRPr/>
              </a:pPr>
              <a:t>‹#›</a:t>
            </a:fld>
            <a:endParaRPr lang="nl-NL"/>
          </a:p>
        </p:txBody>
      </p:sp>
    </p:spTree>
  </p:cSld>
  <p:clrMapOvr>
    <a:masterClrMapping/>
  </p:clrMapOvr>
  <p:transition spd="slow" advClick="0" advTm="7000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nl-NL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nl-NL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B690C1-031A-40A4-BDEA-07F28C07CED3}" type="datetimeFigureOut">
              <a:rPr lang="nl-NL"/>
              <a:pPr>
                <a:defRPr/>
              </a:pPr>
              <a:t>15-3-2017</a:t>
            </a:fld>
            <a:endParaRPr lang="nl-NL"/>
          </a:p>
        </p:txBody>
      </p:sp>
      <p:sp>
        <p:nvSpPr>
          <p:cNvPr id="6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7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737B86-2A4F-4222-A9F1-9F649F640226}" type="slidenum">
              <a:rPr lang="nl-NL"/>
              <a:pPr>
                <a:defRPr/>
              </a:pPr>
              <a:t>‹#›</a:t>
            </a:fld>
            <a:endParaRPr lang="nl-NL"/>
          </a:p>
        </p:txBody>
      </p:sp>
    </p:spTree>
  </p:cSld>
  <p:clrMapOvr>
    <a:masterClrMapping/>
  </p:clrMapOvr>
  <p:transition spd="slow" advClick="0" advTm="7000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nl-NL"/>
          </a:p>
        </p:txBody>
      </p:sp>
      <p:sp>
        <p:nvSpPr>
          <p:cNvPr id="3" name="Tijdelijke aanduiding voor afbeelding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hu-HU" noProof="0" smtClean="0"/>
              <a:t>Kép beszúrásához kattintson az ikonra</a:t>
            </a:r>
            <a:endParaRPr lang="nl-NL" noProof="0" smtClean="0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BABAAB-57AF-44E1-8B2E-F7BD8D668CEF}" type="datetimeFigureOut">
              <a:rPr lang="nl-NL"/>
              <a:pPr>
                <a:defRPr/>
              </a:pPr>
              <a:t>15-3-2017</a:t>
            </a:fld>
            <a:endParaRPr lang="nl-NL"/>
          </a:p>
        </p:txBody>
      </p:sp>
      <p:sp>
        <p:nvSpPr>
          <p:cNvPr id="6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7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FC6B9B-A506-4171-86A0-22B680ABB757}" type="slidenum">
              <a:rPr lang="nl-NL"/>
              <a:pPr>
                <a:defRPr/>
              </a:pPr>
              <a:t>‹#›</a:t>
            </a:fld>
            <a:endParaRPr lang="nl-NL"/>
          </a:p>
        </p:txBody>
      </p:sp>
    </p:spTree>
  </p:cSld>
  <p:clrMapOvr>
    <a:masterClrMapping/>
  </p:clrMapOvr>
  <p:transition spd="slow" advClick="0" advTm="7000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nl-NL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nl-NL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7B7A6E-BAB1-41DF-9E5C-87808598F3C1}" type="datetimeFigureOut">
              <a:rPr lang="nl-NL"/>
              <a:pPr>
                <a:defRPr/>
              </a:pPr>
              <a:t>15-3-2017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4ABB0D-E7F1-4784-9C55-1D63F94677C2}" type="slidenum">
              <a:rPr lang="nl-NL"/>
              <a:pPr>
                <a:defRPr/>
              </a:pPr>
              <a:t>‹#›</a:t>
            </a:fld>
            <a:endParaRPr lang="nl-NL"/>
          </a:p>
        </p:txBody>
      </p:sp>
    </p:spTree>
  </p:cSld>
  <p:clrMapOvr>
    <a:masterClrMapping/>
  </p:clrMapOvr>
  <p:transition spd="slow" advClick="0" advTm="7000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e tite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hu-HU" smtClean="0"/>
              <a:t>Mintacím szerkesztése</a:t>
            </a:r>
            <a:endParaRPr lang="nl-NL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nl-NL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6EC26D-4A9D-4928-A003-DF44C9226170}" type="datetimeFigureOut">
              <a:rPr lang="nl-NL"/>
              <a:pPr>
                <a:defRPr/>
              </a:pPr>
              <a:t>15-3-2017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5C9968-F202-4287-97B1-6E9888D75B76}" type="slidenum">
              <a:rPr lang="nl-NL"/>
              <a:pPr>
                <a:defRPr/>
              </a:pPr>
              <a:t>‹#›</a:t>
            </a:fld>
            <a:endParaRPr lang="nl-NL"/>
          </a:p>
        </p:txBody>
      </p:sp>
    </p:spTree>
  </p:cSld>
  <p:clrMapOvr>
    <a:masterClrMapping/>
  </p:clrMapOvr>
  <p:transition spd="slow" advClick="0" advTm="7000"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hu-HU" smtClean="0"/>
              <a:t>Alcím mintájának szerkesztése</a:t>
            </a:r>
            <a:endParaRPr lang="hu-HU"/>
          </a:p>
        </p:txBody>
      </p:sp>
    </p:spTree>
  </p:cSld>
  <p:clrMapOvr>
    <a:masterClrMapping/>
  </p:clrMapOvr>
  <p:transition spd="slow" advTm="5000">
    <p:zoom/>
    <p:sndAc>
      <p:stSnd>
        <p:snd r:embed="rId1" name="0.11 zanglijster .wav"/>
      </p:stSnd>
    </p:sndAc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</p:spTree>
  </p:cSld>
  <p:clrMapOvr>
    <a:masterClrMapping/>
  </p:clrMapOvr>
  <p:transition spd="slow" advTm="5000">
    <p:zoom/>
    <p:sndAc>
      <p:stSnd>
        <p:snd r:embed="rId1" name="0.11 zanglijster .wav"/>
      </p:stSnd>
    </p:sndAc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</p:spTree>
  </p:cSld>
  <p:clrMapOvr>
    <a:masterClrMapping/>
  </p:clrMapOvr>
  <p:transition spd="slow" advTm="5000">
    <p:zoom/>
    <p:sndAc>
      <p:stSnd>
        <p:snd r:embed="rId1" name="0.11 zanglijster .wav"/>
      </p:stSnd>
    </p:sndAc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</p:spTree>
  </p:cSld>
  <p:clrMapOvr>
    <a:masterClrMapping/>
  </p:clrMapOvr>
  <p:transition spd="slow" advTm="5000">
    <p:zoom/>
    <p:sndAc>
      <p:stSnd>
        <p:snd r:embed="rId1" name="0.11 zanglijster .wav"/>
      </p:stSnd>
    </p:sndAc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</p:spTree>
  </p:cSld>
  <p:clrMapOvr>
    <a:masterClrMapping/>
  </p:clrMapOvr>
  <p:transition spd="slow" advTm="5000">
    <p:zoom/>
    <p:sndAc>
      <p:stSnd>
        <p:snd r:embed="rId1" name="0.11 zanglijster .wav"/>
      </p:stSnd>
    </p:sndAc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</p:spTree>
  </p:cSld>
  <p:clrMapOvr>
    <a:masterClrMapping/>
  </p:clrMapOvr>
  <p:transition spd="slow" advTm="5000">
    <p:zoom/>
    <p:sndAc>
      <p:stSnd>
        <p:snd r:embed="rId1" name="0.11 zanglijster .wav"/>
      </p:stSnd>
    </p:sndAc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5000">
    <p:zoom/>
    <p:sndAc>
      <p:stSnd>
        <p:snd r:embed="rId1" name="0.11 zanglijster .wav"/>
      </p:stSnd>
    </p:sndAc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</p:spTree>
  </p:cSld>
  <p:clrMapOvr>
    <a:masterClrMapping/>
  </p:clrMapOvr>
  <p:transition spd="slow" advTm="5000">
    <p:zoom/>
    <p:sndAc>
      <p:stSnd>
        <p:snd r:embed="rId1" name="0.11 zanglijster .wav"/>
      </p:stSnd>
    </p:sndAc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hu-HU" noProof="0" smtClean="0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</p:spTree>
  </p:cSld>
  <p:clrMapOvr>
    <a:masterClrMapping/>
  </p:clrMapOvr>
  <p:transition spd="slow" advTm="5000">
    <p:zoom/>
    <p:sndAc>
      <p:stSnd>
        <p:snd r:embed="rId1" name="0.11 zanglijster .wav"/>
      </p:stSnd>
    </p:sndAc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</p:spTree>
  </p:cSld>
  <p:clrMapOvr>
    <a:masterClrMapping/>
  </p:clrMapOvr>
  <p:transition spd="slow" advTm="5000">
    <p:zoom/>
    <p:sndAc>
      <p:stSnd>
        <p:snd r:embed="rId1" name="0.11 zanglijster .wav"/>
      </p:stSnd>
    </p:sndAc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üggőleges cím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</p:spTree>
  </p:cSld>
  <p:clrMapOvr>
    <a:masterClrMapping/>
  </p:clrMapOvr>
  <p:transition spd="slow" advTm="5000">
    <p:zoom/>
    <p:sndAc>
      <p:stSnd>
        <p:snd r:embed="rId1" name="0.11 zanglijster .wav"/>
      </p:stSnd>
    </p:sndAc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hu-HU" smtClean="0"/>
              <a:t>Mintacím szerkesztése</a:t>
            </a:r>
            <a:endParaRPr lang="ro-RO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hu-HU" smtClean="0"/>
              <a:t>Alcím mintájának szerkesztése</a:t>
            </a:r>
            <a:endParaRPr lang="ro-RO"/>
          </a:p>
        </p:txBody>
      </p:sp>
    </p:spTree>
  </p:cSld>
  <p:clrMapOvr>
    <a:masterClrMapping/>
  </p:clrMapOvr>
  <p:transition spd="slow">
    <p:fade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hu-HU" smtClean="0"/>
              <a:t>Mintacím szerkesztése</a:t>
            </a:r>
            <a:endParaRPr lang="ro-RO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ro-RO"/>
          </a:p>
        </p:txBody>
      </p:sp>
    </p:spTree>
  </p:cSld>
  <p:clrMapOvr>
    <a:masterClrMapping/>
  </p:clrMapOvr>
  <p:transition spd="slow">
    <p:fade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hu-HU" smtClean="0"/>
              <a:t>Mintacím szerkesztése</a:t>
            </a:r>
            <a:endParaRPr lang="ro-RO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</p:spTree>
  </p:cSld>
  <p:clrMapOvr>
    <a:masterClrMapping/>
  </p:clrMapOvr>
  <p:transition spd="slow">
    <p:fade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hu-HU" smtClean="0"/>
              <a:t>Mintacím szerkesztése</a:t>
            </a:r>
            <a:endParaRPr lang="ro-RO"/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ro-RO"/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ro-RO"/>
          </a:p>
        </p:txBody>
      </p:sp>
    </p:spTree>
  </p:cSld>
  <p:clrMapOvr>
    <a:masterClrMapping/>
  </p:clrMapOvr>
  <p:transition spd="slow">
    <p:fade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hu-HU" smtClean="0"/>
              <a:t>Mintacím szerkesztése</a:t>
            </a:r>
            <a:endParaRPr lang="ro-RO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ro-RO"/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ro-RO"/>
          </a:p>
        </p:txBody>
      </p:sp>
    </p:spTree>
  </p:cSld>
  <p:clrMapOvr>
    <a:masterClrMapping/>
  </p:clrMapOvr>
  <p:transition spd="slow">
    <p:fade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hu-HU" smtClean="0"/>
              <a:t>Mintacím szerkesztése</a:t>
            </a:r>
            <a:endParaRPr lang="ro-RO"/>
          </a:p>
        </p:txBody>
      </p:sp>
    </p:spTree>
  </p:cSld>
  <p:clrMapOvr>
    <a:masterClrMapping/>
  </p:clrMapOvr>
  <p:transition spd="slow">
    <p:fade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fade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ro-RO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ro-RO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</p:spTree>
  </p:cSld>
  <p:clrMapOvr>
    <a:masterClrMapping/>
  </p:clrMapOvr>
  <p:transition spd="slow">
    <p:fade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ro-RO"/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o-RO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</p:spTree>
  </p:cSld>
  <p:clrMapOvr>
    <a:masterClrMapping/>
  </p:clrMapOvr>
  <p:transition spd="slow">
    <p:fade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hu-HU" smtClean="0"/>
              <a:t>Mintacím szerkesztése</a:t>
            </a:r>
            <a:endParaRPr lang="ro-RO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ro-RO"/>
          </a:p>
        </p:txBody>
      </p:sp>
    </p:spTree>
  </p:cSld>
  <p:clrMapOvr>
    <a:masterClrMapping/>
  </p:clrMapOvr>
  <p:transition spd="slow">
    <p:fade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üggőleges cím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hu-HU" smtClean="0"/>
              <a:t>Mintacím szerkesztése</a:t>
            </a:r>
            <a:endParaRPr lang="ro-RO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ro-RO"/>
          </a:p>
        </p:txBody>
      </p:sp>
    </p:spTree>
  </p:cSld>
  <p:clrMapOvr>
    <a:masterClrMapping/>
  </p:clrMapOvr>
  <p:transition spd="slow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audio" Target="../media/audio1.wav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audio" Target="../media/audio1.wav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image" Target="../media/image1.jpeg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jdelijke aanduiding voor titel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nl-NL" altLang="nl-NL" smtClean="0"/>
              <a:t>Klik om de stijl te bewerken</a:t>
            </a:r>
          </a:p>
        </p:txBody>
      </p:sp>
      <p:sp>
        <p:nvSpPr>
          <p:cNvPr id="1027" name="Tijdelijke aanduiding voor teks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nl-NL" altLang="nl-NL" smtClean="0"/>
              <a:t>Klik om de modelstijlen te bewerken</a:t>
            </a:r>
          </a:p>
          <a:p>
            <a:pPr lvl="1"/>
            <a:r>
              <a:rPr lang="nl-NL" altLang="nl-NL" smtClean="0"/>
              <a:t>Tweede niveau</a:t>
            </a:r>
          </a:p>
          <a:p>
            <a:pPr lvl="2"/>
            <a:r>
              <a:rPr lang="nl-NL" altLang="nl-NL" smtClean="0"/>
              <a:t>Derde niveau</a:t>
            </a:r>
          </a:p>
          <a:p>
            <a:pPr lvl="3"/>
            <a:r>
              <a:rPr lang="nl-NL" altLang="nl-NL" smtClean="0"/>
              <a:t>Vierde niveau</a:t>
            </a:r>
          </a:p>
          <a:p>
            <a:pPr lvl="4"/>
            <a:r>
              <a:rPr lang="nl-NL" altLang="nl-NL" smtClean="0"/>
              <a:t>Vijfde niveau</a:t>
            </a:r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D141F018-A817-4341-9B7B-B562A423EB34}" type="datetimeFigureOut">
              <a:rPr lang="nl-NL"/>
              <a:pPr>
                <a:defRPr/>
              </a:pPr>
              <a:t>15-3-2017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830125DA-A1AE-4E66-B685-0C04B1617F0A}" type="slidenum">
              <a:rPr lang="nl-NL"/>
              <a:pPr>
                <a:defRPr/>
              </a:pPr>
              <a:t>‹#›</a:t>
            </a:fld>
            <a:endParaRPr lang="nl-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0" r:id="rId1"/>
    <p:sldLayoutId id="2147483711" r:id="rId2"/>
    <p:sldLayoutId id="2147483712" r:id="rId3"/>
    <p:sldLayoutId id="2147483713" r:id="rId4"/>
    <p:sldLayoutId id="2147483714" r:id="rId5"/>
    <p:sldLayoutId id="2147483715" r:id="rId6"/>
    <p:sldLayoutId id="2147483716" r:id="rId7"/>
    <p:sldLayoutId id="2147483717" r:id="rId8"/>
    <p:sldLayoutId id="2147483718" r:id="rId9"/>
    <p:sldLayoutId id="2147483719" r:id="rId10"/>
    <p:sldLayoutId id="2147483720" r:id="rId11"/>
  </p:sldLayoutIdLst>
  <p:transition spd="slow" advTm="5000">
    <p:zoom/>
    <p:sndAc>
      <p:stSnd>
        <p:snd r:embed="rId13" name="0.11 zanglijster .wav"/>
      </p:stSnd>
    </p:sndAc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6090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3175"/>
            <a:ext cx="9144000" cy="6907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98" r:id="rId1"/>
    <p:sldLayoutId id="2147483697" r:id="rId2"/>
    <p:sldLayoutId id="2147483696" r:id="rId3"/>
    <p:sldLayoutId id="2147483695" r:id="rId4"/>
    <p:sldLayoutId id="2147483694" r:id="rId5"/>
    <p:sldLayoutId id="2147483693" r:id="rId6"/>
    <p:sldLayoutId id="2147483692" r:id="rId7"/>
    <p:sldLayoutId id="2147483691" r:id="rId8"/>
    <p:sldLayoutId id="2147483690" r:id="rId9"/>
    <p:sldLayoutId id="2147483689" r:id="rId10"/>
    <p:sldLayoutId id="2147483688" r:id="rId11"/>
  </p:sldLayoutIdLst>
  <p:transition spd="slow" advTm="5000">
    <p:zoom/>
    <p:sndAc>
      <p:stSnd>
        <p:snd r:embed="rId13" name="0.11 zanglijster .wav"/>
      </p:stSnd>
    </p:sndAc>
  </p:transition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7522" name="Picture 2" descr="6398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0"/>
            <a:ext cx="9144000" cy="6919913"/>
          </a:xfrm>
          <a:prstGeom prst="rect">
            <a:avLst/>
          </a:prstGeom>
          <a:noFill/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99" r:id="rId1"/>
    <p:sldLayoutId id="2147483700" r:id="rId2"/>
    <p:sldLayoutId id="2147483701" r:id="rId3"/>
    <p:sldLayoutId id="2147483702" r:id="rId4"/>
    <p:sldLayoutId id="2147483703" r:id="rId5"/>
    <p:sldLayoutId id="2147483704" r:id="rId6"/>
    <p:sldLayoutId id="2147483705" r:id="rId7"/>
    <p:sldLayoutId id="2147483706" r:id="rId8"/>
    <p:sldLayoutId id="2147483707" r:id="rId9"/>
    <p:sldLayoutId id="2147483708" r:id="rId10"/>
    <p:sldLayoutId id="2147483709" r:id="rId11"/>
  </p:sldLayoutIdLst>
  <p:transition spd="slow">
    <p:fade/>
  </p:transition>
  <p:timing>
    <p:tnLst>
      <p:par>
        <p:cTn id="1" dur="indefinite" restart="never" nodeType="tmRoot"/>
      </p:par>
    </p:tnLst>
  </p:timing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o-R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audio" Target="../media/audio13.wav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9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4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51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56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3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52.png"/><Relationship Id="rId10" Type="http://schemas.openxmlformats.org/officeDocument/2006/relationships/image" Target="../media/image55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5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6" descr="brazil-amazon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80" name="Text Box 8"/>
          <p:cNvSpPr txBox="1">
            <a:spLocks noChangeArrowheads="1"/>
          </p:cNvSpPr>
          <p:nvPr/>
        </p:nvSpPr>
        <p:spPr bwMode="auto">
          <a:xfrm>
            <a:off x="2699792" y="1412776"/>
            <a:ext cx="3740126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hu-HU" altLang="hu-HU" sz="4800" b="1" dirty="0" smtClean="0">
                <a:solidFill>
                  <a:srgbClr val="FFFF00"/>
                </a:solidFill>
              </a:rPr>
              <a:t>AMAZONAS</a:t>
            </a:r>
            <a:endParaRPr lang="hu-HU" altLang="hu-HU" sz="4800" b="1" dirty="0">
              <a:solidFill>
                <a:srgbClr val="FFFF00"/>
              </a:solidFill>
            </a:endParaRPr>
          </a:p>
        </p:txBody>
      </p:sp>
      <p:sp>
        <p:nvSpPr>
          <p:cNvPr id="3083" name="Oval 11"/>
          <p:cNvSpPr>
            <a:spLocks noChangeArrowheads="1"/>
          </p:cNvSpPr>
          <p:nvPr/>
        </p:nvSpPr>
        <p:spPr bwMode="auto">
          <a:xfrm>
            <a:off x="6372199" y="5805264"/>
            <a:ext cx="1800201" cy="720080"/>
          </a:xfrm>
          <a:prstGeom prst="ellipse">
            <a:avLst/>
          </a:prstGeom>
          <a:solidFill>
            <a:srgbClr val="CCFF33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hu-HU" altLang="hu-HU">
              <a:solidFill>
                <a:srgbClr val="FFFF00"/>
              </a:solidFill>
            </a:endParaRPr>
          </a:p>
        </p:txBody>
      </p:sp>
      <p:sp>
        <p:nvSpPr>
          <p:cNvPr id="3085" name="Text Box 13"/>
          <p:cNvSpPr txBox="1">
            <a:spLocks noChangeArrowheads="1"/>
          </p:cNvSpPr>
          <p:nvPr/>
        </p:nvSpPr>
        <p:spPr bwMode="auto">
          <a:xfrm>
            <a:off x="6516216" y="5877272"/>
            <a:ext cx="1431925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hu-HU" altLang="hu-HU" sz="3200" b="1" dirty="0" err="1">
                <a:solidFill>
                  <a:srgbClr val="FF0066"/>
                </a:solidFill>
                <a:latin typeface="Monotype Corsiva" pitchFamily="66" charset="0"/>
              </a:rPr>
              <a:t>kisspista</a:t>
            </a:r>
            <a:endParaRPr lang="hu-HU" altLang="hu-HU" sz="3200" b="1" dirty="0">
              <a:solidFill>
                <a:srgbClr val="FF0066"/>
              </a:solidFill>
              <a:latin typeface="Monotype Corsiva" pitchFamily="66" charset="0"/>
            </a:endParaRPr>
          </a:p>
        </p:txBody>
      </p:sp>
      <p:sp>
        <p:nvSpPr>
          <p:cNvPr id="3086" name="Text Box 14"/>
          <p:cNvSpPr txBox="1">
            <a:spLocks noChangeArrowheads="1"/>
          </p:cNvSpPr>
          <p:nvPr/>
        </p:nvSpPr>
        <p:spPr bwMode="auto">
          <a:xfrm>
            <a:off x="755650" y="6021388"/>
            <a:ext cx="1394934" cy="400110"/>
          </a:xfrm>
          <a:prstGeom prst="rect">
            <a:avLst/>
          </a:prstGeom>
          <a:solidFill>
            <a:srgbClr val="CCFF33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hu-HU" altLang="hu-HU" sz="2000" b="1" dirty="0" err="1" smtClean="0">
                <a:solidFill>
                  <a:schemeClr val="accent2"/>
                </a:solidFill>
              </a:rPr>
              <a:t>automati</a:t>
            </a:r>
            <a:r>
              <a:rPr lang="en-US" altLang="hu-HU" sz="2000" b="1" dirty="0">
                <a:solidFill>
                  <a:schemeClr val="accent2"/>
                </a:solidFill>
              </a:rPr>
              <a:t>c</a:t>
            </a:r>
            <a:endParaRPr lang="hu-HU" altLang="hu-HU" sz="2000" b="1" dirty="0">
              <a:solidFill>
                <a:schemeClr val="accent2"/>
              </a:solidFill>
            </a:endParaRPr>
          </a:p>
        </p:txBody>
      </p:sp>
      <p:sp>
        <p:nvSpPr>
          <p:cNvPr id="3" name="1 Cheurón"/>
          <p:cNvSpPr/>
          <p:nvPr/>
        </p:nvSpPr>
        <p:spPr>
          <a:xfrm rot="5400000">
            <a:off x="-607228" y="607229"/>
            <a:ext cx="3500440" cy="2285984"/>
          </a:xfrm>
          <a:custGeom>
            <a:avLst/>
            <a:gdLst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2019707 w 4039414"/>
              <a:gd name="connsiteY5" fmla="*/ 3436795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392788 w 4039414"/>
              <a:gd name="connsiteY1" fmla="*/ 11875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49840"/>
              <a:gd name="connsiteX1" fmla="*/ 392788 w 4039414"/>
              <a:gd name="connsiteY1" fmla="*/ 11875 h 6849840"/>
              <a:gd name="connsiteX2" fmla="*/ 4039414 w 4039414"/>
              <a:gd name="connsiteY2" fmla="*/ 3436795 h 6849840"/>
              <a:gd name="connsiteX3" fmla="*/ 392788 w 4039414"/>
              <a:gd name="connsiteY3" fmla="*/ 6849840 h 6849840"/>
              <a:gd name="connsiteX4" fmla="*/ 11876 w 4039414"/>
              <a:gd name="connsiteY4" fmla="*/ 6826089 h 6849840"/>
              <a:gd name="connsiteX5" fmla="*/ 1366564 w 4039414"/>
              <a:gd name="connsiteY5" fmla="*/ 3413044 h 6849840"/>
              <a:gd name="connsiteX6" fmla="*/ 0 w 4039414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10329075"/>
              <a:gd name="connsiteX1" fmla="*/ 3837533 w 3837533"/>
              <a:gd name="connsiteY1" fmla="*/ 6916030 h 10329075"/>
              <a:gd name="connsiteX2" fmla="*/ 392788 w 3837533"/>
              <a:gd name="connsiteY2" fmla="*/ 10329075 h 10329075"/>
              <a:gd name="connsiteX3" fmla="*/ 11876 w 3837533"/>
              <a:gd name="connsiteY3" fmla="*/ 10305324 h 10329075"/>
              <a:gd name="connsiteX4" fmla="*/ 1366564 w 3837533"/>
              <a:gd name="connsiteY4" fmla="*/ 6892279 h 10329075"/>
              <a:gd name="connsiteX5" fmla="*/ 0 w 3837533"/>
              <a:gd name="connsiteY5" fmla="*/ 0 h 10329075"/>
              <a:gd name="connsiteX0" fmla="*/ 0 w 3839512"/>
              <a:gd name="connsiteY0" fmla="*/ 0 h 10309282"/>
              <a:gd name="connsiteX1" fmla="*/ 3837533 w 3839512"/>
              <a:gd name="connsiteY1" fmla="*/ 6916030 h 10309282"/>
              <a:gd name="connsiteX2" fmla="*/ 11876 w 3839512"/>
              <a:gd name="connsiteY2" fmla="*/ 10305324 h 10309282"/>
              <a:gd name="connsiteX3" fmla="*/ 1366564 w 3839512"/>
              <a:gd name="connsiteY3" fmla="*/ 6892279 h 10309282"/>
              <a:gd name="connsiteX4" fmla="*/ 0 w 3839512"/>
              <a:gd name="connsiteY4" fmla="*/ 0 h 10309282"/>
              <a:gd name="connsiteX0" fmla="*/ 0 w 3837533"/>
              <a:gd name="connsiteY0" fmla="*/ 0 h 10309282"/>
              <a:gd name="connsiteX1" fmla="*/ 3837533 w 3837533"/>
              <a:gd name="connsiteY1" fmla="*/ 6916030 h 10309282"/>
              <a:gd name="connsiteX2" fmla="*/ 11876 w 3837533"/>
              <a:gd name="connsiteY2" fmla="*/ 10305324 h 10309282"/>
              <a:gd name="connsiteX3" fmla="*/ 1366564 w 3837533"/>
              <a:gd name="connsiteY3" fmla="*/ 6892279 h 10309282"/>
              <a:gd name="connsiteX4" fmla="*/ 0 w 3837533"/>
              <a:gd name="connsiteY4" fmla="*/ 0 h 10309282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917486"/>
              <a:gd name="connsiteY0" fmla="*/ 0 h 13921000"/>
              <a:gd name="connsiteX1" fmla="*/ 3917485 w 3917486"/>
              <a:gd name="connsiteY1" fmla="*/ 6958520 h 13921000"/>
              <a:gd name="connsiteX2" fmla="*/ 1 w 3917486"/>
              <a:gd name="connsiteY2" fmla="*/ 13917042 h 13921000"/>
              <a:gd name="connsiteX3" fmla="*/ 1439061 w 3917486"/>
              <a:gd name="connsiteY3" fmla="*/ 6958520 h 13921000"/>
              <a:gd name="connsiteX4" fmla="*/ 0 w 3917486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2463 w 3919948"/>
              <a:gd name="connsiteY0" fmla="*/ 0 h 13921000"/>
              <a:gd name="connsiteX1" fmla="*/ 3919948 w 3919948"/>
              <a:gd name="connsiteY1" fmla="*/ 6958520 h 13921000"/>
              <a:gd name="connsiteX2" fmla="*/ 2464 w 3919948"/>
              <a:gd name="connsiteY2" fmla="*/ 13917042 h 13921000"/>
              <a:gd name="connsiteX3" fmla="*/ 1441524 w 3919948"/>
              <a:gd name="connsiteY3" fmla="*/ 6958520 h 13921000"/>
              <a:gd name="connsiteX4" fmla="*/ 2463 w 3919948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17485" h="13917042">
                <a:moveTo>
                  <a:pt x="0" y="0"/>
                </a:moveTo>
                <a:cubicBezTo>
                  <a:pt x="245045" y="876810"/>
                  <a:pt x="1114904" y="6526518"/>
                  <a:pt x="3917485" y="6958520"/>
                </a:cubicBezTo>
                <a:cubicBezTo>
                  <a:pt x="1072558" y="7321826"/>
                  <a:pt x="326985" y="13239846"/>
                  <a:pt x="1" y="13917042"/>
                </a:cubicBezTo>
                <a:cubicBezTo>
                  <a:pt x="139230" y="12465166"/>
                  <a:pt x="103627" y="8815370"/>
                  <a:pt x="1439061" y="6958520"/>
                </a:cubicBezTo>
                <a:cubicBezTo>
                  <a:pt x="81607" y="5167133"/>
                  <a:pt x="152173" y="1496092"/>
                  <a:pt x="0" y="0"/>
                </a:cubicBezTo>
                <a:close/>
              </a:path>
            </a:pathLst>
          </a:custGeom>
          <a:solidFill>
            <a:srgbClr val="99FF33"/>
          </a:solidFill>
          <a:ln>
            <a:noFill/>
          </a:ln>
          <a:effectLst>
            <a:outerShdw blurRad="723900" dist="50800" dir="5400000" algn="ctr" rotWithShape="0">
              <a:srgbClr val="99FF33"/>
            </a:outerShdw>
          </a:effectLst>
          <a:scene3d>
            <a:camera prst="orthographicFront"/>
            <a:lightRig rig="threePt" dir="t"/>
          </a:scene3d>
          <a:sp3d>
            <a:bevelT w="431800" h="1397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grpSp>
        <p:nvGrpSpPr>
          <p:cNvPr id="7" name="1 Cheurón"/>
          <p:cNvGrpSpPr>
            <a:grpSpLocks/>
          </p:cNvGrpSpPr>
          <p:nvPr/>
        </p:nvGrpSpPr>
        <p:grpSpPr bwMode="auto">
          <a:xfrm>
            <a:off x="-756592" y="1916832"/>
            <a:ext cx="3767138" cy="5694362"/>
            <a:chOff x="-1692" y="820"/>
            <a:chExt cx="2373" cy="3587"/>
          </a:xfrm>
        </p:grpSpPr>
        <p:pic>
          <p:nvPicPr>
            <p:cNvPr id="14379" name="1 Cheurón"/>
            <p:cNvPicPr>
              <a:picLocks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-1692" y="1274"/>
              <a:ext cx="2373" cy="3133"/>
            </a:xfrm>
            <a:prstGeom prst="rect">
              <a:avLst/>
            </a:prstGeom>
            <a:noFill/>
          </p:spPr>
        </p:pic>
        <p:sp>
          <p:nvSpPr>
            <p:cNvPr id="14380" name="Text Box 44"/>
            <p:cNvSpPr txBox="1">
              <a:spLocks noChangeArrowheads="1"/>
            </p:cNvSpPr>
            <p:nvPr/>
          </p:nvSpPr>
          <p:spPr bwMode="auto">
            <a:xfrm rot="16200000">
              <a:off x="-1167" y="1202"/>
              <a:ext cx="2205" cy="144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eaVert" anchor="ctr"/>
            <a:lstStyle/>
            <a:p>
              <a:pPr algn="ctr"/>
              <a:endParaRPr lang="hu-HU">
                <a:latin typeface="Calibri" pitchFamily="34" charset="0"/>
                <a:cs typeface="Arial" charset="0"/>
              </a:endParaRPr>
            </a:p>
          </p:txBody>
        </p:sp>
      </p:grpSp>
      <p:sp>
        <p:nvSpPr>
          <p:cNvPr id="12" name="1 Cheurón"/>
          <p:cNvSpPr/>
          <p:nvPr/>
        </p:nvSpPr>
        <p:spPr>
          <a:xfrm rot="5400000">
            <a:off x="1732524" y="607228"/>
            <a:ext cx="3500440" cy="2285984"/>
          </a:xfrm>
          <a:custGeom>
            <a:avLst/>
            <a:gdLst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2019707 w 4039414"/>
              <a:gd name="connsiteY5" fmla="*/ 3436795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392788 w 4039414"/>
              <a:gd name="connsiteY1" fmla="*/ 11875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49840"/>
              <a:gd name="connsiteX1" fmla="*/ 392788 w 4039414"/>
              <a:gd name="connsiteY1" fmla="*/ 11875 h 6849840"/>
              <a:gd name="connsiteX2" fmla="*/ 4039414 w 4039414"/>
              <a:gd name="connsiteY2" fmla="*/ 3436795 h 6849840"/>
              <a:gd name="connsiteX3" fmla="*/ 392788 w 4039414"/>
              <a:gd name="connsiteY3" fmla="*/ 6849840 h 6849840"/>
              <a:gd name="connsiteX4" fmla="*/ 11876 w 4039414"/>
              <a:gd name="connsiteY4" fmla="*/ 6826089 h 6849840"/>
              <a:gd name="connsiteX5" fmla="*/ 1366564 w 4039414"/>
              <a:gd name="connsiteY5" fmla="*/ 3413044 h 6849840"/>
              <a:gd name="connsiteX6" fmla="*/ 0 w 4039414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10329075"/>
              <a:gd name="connsiteX1" fmla="*/ 3837533 w 3837533"/>
              <a:gd name="connsiteY1" fmla="*/ 6916030 h 10329075"/>
              <a:gd name="connsiteX2" fmla="*/ 392788 w 3837533"/>
              <a:gd name="connsiteY2" fmla="*/ 10329075 h 10329075"/>
              <a:gd name="connsiteX3" fmla="*/ 11876 w 3837533"/>
              <a:gd name="connsiteY3" fmla="*/ 10305324 h 10329075"/>
              <a:gd name="connsiteX4" fmla="*/ 1366564 w 3837533"/>
              <a:gd name="connsiteY4" fmla="*/ 6892279 h 10329075"/>
              <a:gd name="connsiteX5" fmla="*/ 0 w 3837533"/>
              <a:gd name="connsiteY5" fmla="*/ 0 h 10329075"/>
              <a:gd name="connsiteX0" fmla="*/ 0 w 3839512"/>
              <a:gd name="connsiteY0" fmla="*/ 0 h 10309282"/>
              <a:gd name="connsiteX1" fmla="*/ 3837533 w 3839512"/>
              <a:gd name="connsiteY1" fmla="*/ 6916030 h 10309282"/>
              <a:gd name="connsiteX2" fmla="*/ 11876 w 3839512"/>
              <a:gd name="connsiteY2" fmla="*/ 10305324 h 10309282"/>
              <a:gd name="connsiteX3" fmla="*/ 1366564 w 3839512"/>
              <a:gd name="connsiteY3" fmla="*/ 6892279 h 10309282"/>
              <a:gd name="connsiteX4" fmla="*/ 0 w 3839512"/>
              <a:gd name="connsiteY4" fmla="*/ 0 h 10309282"/>
              <a:gd name="connsiteX0" fmla="*/ 0 w 3837533"/>
              <a:gd name="connsiteY0" fmla="*/ 0 h 10309282"/>
              <a:gd name="connsiteX1" fmla="*/ 3837533 w 3837533"/>
              <a:gd name="connsiteY1" fmla="*/ 6916030 h 10309282"/>
              <a:gd name="connsiteX2" fmla="*/ 11876 w 3837533"/>
              <a:gd name="connsiteY2" fmla="*/ 10305324 h 10309282"/>
              <a:gd name="connsiteX3" fmla="*/ 1366564 w 3837533"/>
              <a:gd name="connsiteY3" fmla="*/ 6892279 h 10309282"/>
              <a:gd name="connsiteX4" fmla="*/ 0 w 3837533"/>
              <a:gd name="connsiteY4" fmla="*/ 0 h 10309282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917486"/>
              <a:gd name="connsiteY0" fmla="*/ 0 h 13921000"/>
              <a:gd name="connsiteX1" fmla="*/ 3917485 w 3917486"/>
              <a:gd name="connsiteY1" fmla="*/ 6958520 h 13921000"/>
              <a:gd name="connsiteX2" fmla="*/ 1 w 3917486"/>
              <a:gd name="connsiteY2" fmla="*/ 13917042 h 13921000"/>
              <a:gd name="connsiteX3" fmla="*/ 1439061 w 3917486"/>
              <a:gd name="connsiteY3" fmla="*/ 6958520 h 13921000"/>
              <a:gd name="connsiteX4" fmla="*/ 0 w 3917486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2463 w 3919948"/>
              <a:gd name="connsiteY0" fmla="*/ 0 h 13921000"/>
              <a:gd name="connsiteX1" fmla="*/ 3919948 w 3919948"/>
              <a:gd name="connsiteY1" fmla="*/ 6958520 h 13921000"/>
              <a:gd name="connsiteX2" fmla="*/ 2464 w 3919948"/>
              <a:gd name="connsiteY2" fmla="*/ 13917042 h 13921000"/>
              <a:gd name="connsiteX3" fmla="*/ 1441524 w 3919948"/>
              <a:gd name="connsiteY3" fmla="*/ 6958520 h 13921000"/>
              <a:gd name="connsiteX4" fmla="*/ 2463 w 3919948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17485" h="13917042">
                <a:moveTo>
                  <a:pt x="0" y="0"/>
                </a:moveTo>
                <a:cubicBezTo>
                  <a:pt x="245045" y="876810"/>
                  <a:pt x="1114904" y="6526518"/>
                  <a:pt x="3917485" y="6958520"/>
                </a:cubicBezTo>
                <a:cubicBezTo>
                  <a:pt x="1072558" y="7321826"/>
                  <a:pt x="326985" y="13239846"/>
                  <a:pt x="1" y="13917042"/>
                </a:cubicBezTo>
                <a:cubicBezTo>
                  <a:pt x="139230" y="12465166"/>
                  <a:pt x="103627" y="8815370"/>
                  <a:pt x="1439061" y="6958520"/>
                </a:cubicBezTo>
                <a:cubicBezTo>
                  <a:pt x="81607" y="5167133"/>
                  <a:pt x="152173" y="1496092"/>
                  <a:pt x="0" y="0"/>
                </a:cubicBezTo>
                <a:close/>
              </a:path>
            </a:pathLst>
          </a:custGeom>
          <a:solidFill>
            <a:srgbClr val="99FF33"/>
          </a:solidFill>
          <a:ln>
            <a:noFill/>
          </a:ln>
          <a:effectLst>
            <a:outerShdw blurRad="723900" dist="50800" dir="5400000" algn="ctr" rotWithShape="0">
              <a:srgbClr val="99FF33"/>
            </a:outerShdw>
          </a:effectLst>
          <a:scene3d>
            <a:camera prst="orthographicFront"/>
            <a:lightRig rig="threePt" dir="t"/>
          </a:scene3d>
          <a:sp3d>
            <a:bevelT w="431800" h="1397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 Cheurón"/>
          <p:cNvSpPr/>
          <p:nvPr/>
        </p:nvSpPr>
        <p:spPr>
          <a:xfrm rot="5400000">
            <a:off x="4036780" y="607228"/>
            <a:ext cx="3500440" cy="2285984"/>
          </a:xfrm>
          <a:custGeom>
            <a:avLst/>
            <a:gdLst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2019707 w 4039414"/>
              <a:gd name="connsiteY5" fmla="*/ 3436795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392788 w 4039414"/>
              <a:gd name="connsiteY1" fmla="*/ 11875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49840"/>
              <a:gd name="connsiteX1" fmla="*/ 392788 w 4039414"/>
              <a:gd name="connsiteY1" fmla="*/ 11875 h 6849840"/>
              <a:gd name="connsiteX2" fmla="*/ 4039414 w 4039414"/>
              <a:gd name="connsiteY2" fmla="*/ 3436795 h 6849840"/>
              <a:gd name="connsiteX3" fmla="*/ 392788 w 4039414"/>
              <a:gd name="connsiteY3" fmla="*/ 6849840 h 6849840"/>
              <a:gd name="connsiteX4" fmla="*/ 11876 w 4039414"/>
              <a:gd name="connsiteY4" fmla="*/ 6826089 h 6849840"/>
              <a:gd name="connsiteX5" fmla="*/ 1366564 w 4039414"/>
              <a:gd name="connsiteY5" fmla="*/ 3413044 h 6849840"/>
              <a:gd name="connsiteX6" fmla="*/ 0 w 4039414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10329075"/>
              <a:gd name="connsiteX1" fmla="*/ 3837533 w 3837533"/>
              <a:gd name="connsiteY1" fmla="*/ 6916030 h 10329075"/>
              <a:gd name="connsiteX2" fmla="*/ 392788 w 3837533"/>
              <a:gd name="connsiteY2" fmla="*/ 10329075 h 10329075"/>
              <a:gd name="connsiteX3" fmla="*/ 11876 w 3837533"/>
              <a:gd name="connsiteY3" fmla="*/ 10305324 h 10329075"/>
              <a:gd name="connsiteX4" fmla="*/ 1366564 w 3837533"/>
              <a:gd name="connsiteY4" fmla="*/ 6892279 h 10329075"/>
              <a:gd name="connsiteX5" fmla="*/ 0 w 3837533"/>
              <a:gd name="connsiteY5" fmla="*/ 0 h 10329075"/>
              <a:gd name="connsiteX0" fmla="*/ 0 w 3839512"/>
              <a:gd name="connsiteY0" fmla="*/ 0 h 10309282"/>
              <a:gd name="connsiteX1" fmla="*/ 3837533 w 3839512"/>
              <a:gd name="connsiteY1" fmla="*/ 6916030 h 10309282"/>
              <a:gd name="connsiteX2" fmla="*/ 11876 w 3839512"/>
              <a:gd name="connsiteY2" fmla="*/ 10305324 h 10309282"/>
              <a:gd name="connsiteX3" fmla="*/ 1366564 w 3839512"/>
              <a:gd name="connsiteY3" fmla="*/ 6892279 h 10309282"/>
              <a:gd name="connsiteX4" fmla="*/ 0 w 3839512"/>
              <a:gd name="connsiteY4" fmla="*/ 0 h 10309282"/>
              <a:gd name="connsiteX0" fmla="*/ 0 w 3837533"/>
              <a:gd name="connsiteY0" fmla="*/ 0 h 10309282"/>
              <a:gd name="connsiteX1" fmla="*/ 3837533 w 3837533"/>
              <a:gd name="connsiteY1" fmla="*/ 6916030 h 10309282"/>
              <a:gd name="connsiteX2" fmla="*/ 11876 w 3837533"/>
              <a:gd name="connsiteY2" fmla="*/ 10305324 h 10309282"/>
              <a:gd name="connsiteX3" fmla="*/ 1366564 w 3837533"/>
              <a:gd name="connsiteY3" fmla="*/ 6892279 h 10309282"/>
              <a:gd name="connsiteX4" fmla="*/ 0 w 3837533"/>
              <a:gd name="connsiteY4" fmla="*/ 0 h 10309282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917486"/>
              <a:gd name="connsiteY0" fmla="*/ 0 h 13921000"/>
              <a:gd name="connsiteX1" fmla="*/ 3917485 w 3917486"/>
              <a:gd name="connsiteY1" fmla="*/ 6958520 h 13921000"/>
              <a:gd name="connsiteX2" fmla="*/ 1 w 3917486"/>
              <a:gd name="connsiteY2" fmla="*/ 13917042 h 13921000"/>
              <a:gd name="connsiteX3" fmla="*/ 1439061 w 3917486"/>
              <a:gd name="connsiteY3" fmla="*/ 6958520 h 13921000"/>
              <a:gd name="connsiteX4" fmla="*/ 0 w 3917486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2463 w 3919948"/>
              <a:gd name="connsiteY0" fmla="*/ 0 h 13921000"/>
              <a:gd name="connsiteX1" fmla="*/ 3919948 w 3919948"/>
              <a:gd name="connsiteY1" fmla="*/ 6958520 h 13921000"/>
              <a:gd name="connsiteX2" fmla="*/ 2464 w 3919948"/>
              <a:gd name="connsiteY2" fmla="*/ 13917042 h 13921000"/>
              <a:gd name="connsiteX3" fmla="*/ 1441524 w 3919948"/>
              <a:gd name="connsiteY3" fmla="*/ 6958520 h 13921000"/>
              <a:gd name="connsiteX4" fmla="*/ 2463 w 3919948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17485" h="13917042">
                <a:moveTo>
                  <a:pt x="0" y="0"/>
                </a:moveTo>
                <a:cubicBezTo>
                  <a:pt x="245045" y="876810"/>
                  <a:pt x="1114904" y="6526518"/>
                  <a:pt x="3917485" y="6958520"/>
                </a:cubicBezTo>
                <a:cubicBezTo>
                  <a:pt x="1072558" y="7321826"/>
                  <a:pt x="326985" y="13239846"/>
                  <a:pt x="1" y="13917042"/>
                </a:cubicBezTo>
                <a:cubicBezTo>
                  <a:pt x="139230" y="12465166"/>
                  <a:pt x="103627" y="8815370"/>
                  <a:pt x="1439061" y="6958520"/>
                </a:cubicBezTo>
                <a:cubicBezTo>
                  <a:pt x="81607" y="5167133"/>
                  <a:pt x="152173" y="1496092"/>
                  <a:pt x="0" y="0"/>
                </a:cubicBezTo>
                <a:close/>
              </a:path>
            </a:pathLst>
          </a:custGeom>
          <a:solidFill>
            <a:srgbClr val="99FF33"/>
          </a:solidFill>
          <a:ln>
            <a:noFill/>
          </a:ln>
          <a:effectLst>
            <a:outerShdw blurRad="723900" dist="50800" dir="5400000" algn="ctr" rotWithShape="0">
              <a:srgbClr val="99FF33"/>
            </a:outerShdw>
          </a:effectLst>
          <a:scene3d>
            <a:camera prst="orthographicFront"/>
            <a:lightRig rig="threePt" dir="t"/>
          </a:scene3d>
          <a:sp3d>
            <a:bevelT w="431800" h="1397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grpSp>
        <p:nvGrpSpPr>
          <p:cNvPr id="14" name="1 Cheurón"/>
          <p:cNvGrpSpPr>
            <a:grpSpLocks/>
          </p:cNvGrpSpPr>
          <p:nvPr/>
        </p:nvGrpSpPr>
        <p:grpSpPr bwMode="auto">
          <a:xfrm>
            <a:off x="6156325" y="-674688"/>
            <a:ext cx="3767138" cy="4975226"/>
            <a:chOff x="3852" y="-434"/>
            <a:chExt cx="2373" cy="3134"/>
          </a:xfrm>
        </p:grpSpPr>
        <p:pic>
          <p:nvPicPr>
            <p:cNvPr id="14388" name="1 Cheurón"/>
            <p:cNvPicPr>
              <a:picLocks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3852" y="-434"/>
              <a:ext cx="2373" cy="3134"/>
            </a:xfrm>
            <a:prstGeom prst="rect">
              <a:avLst/>
            </a:prstGeom>
            <a:noFill/>
          </p:spPr>
        </p:pic>
        <p:sp>
          <p:nvSpPr>
            <p:cNvPr id="14389" name="Text Box 53"/>
            <p:cNvSpPr txBox="1">
              <a:spLocks noChangeArrowheads="1"/>
            </p:cNvSpPr>
            <p:nvPr/>
          </p:nvSpPr>
          <p:spPr bwMode="auto">
            <a:xfrm rot="5400000">
              <a:off x="3938" y="383"/>
              <a:ext cx="2205" cy="143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rot="10800000" vert="eaVert" anchor="ctr"/>
            <a:lstStyle/>
            <a:p>
              <a:pPr algn="ctr"/>
              <a:endParaRPr lang="hu-HU">
                <a:latin typeface="Calibri" pitchFamily="34" charset="0"/>
                <a:cs typeface="Arial" charset="0"/>
              </a:endParaRPr>
            </a:p>
          </p:txBody>
        </p:sp>
      </p:grpSp>
      <p:sp>
        <p:nvSpPr>
          <p:cNvPr id="15" name="1 Cheurón"/>
          <p:cNvSpPr/>
          <p:nvPr/>
        </p:nvSpPr>
        <p:spPr>
          <a:xfrm rot="5400000" flipH="1" flipV="1">
            <a:off x="1732540" y="3964772"/>
            <a:ext cx="3500440" cy="2286016"/>
          </a:xfrm>
          <a:custGeom>
            <a:avLst/>
            <a:gdLst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2019707 w 4039414"/>
              <a:gd name="connsiteY5" fmla="*/ 3436795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392788 w 4039414"/>
              <a:gd name="connsiteY1" fmla="*/ 11875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49840"/>
              <a:gd name="connsiteX1" fmla="*/ 392788 w 4039414"/>
              <a:gd name="connsiteY1" fmla="*/ 11875 h 6849840"/>
              <a:gd name="connsiteX2" fmla="*/ 4039414 w 4039414"/>
              <a:gd name="connsiteY2" fmla="*/ 3436795 h 6849840"/>
              <a:gd name="connsiteX3" fmla="*/ 392788 w 4039414"/>
              <a:gd name="connsiteY3" fmla="*/ 6849840 h 6849840"/>
              <a:gd name="connsiteX4" fmla="*/ 11876 w 4039414"/>
              <a:gd name="connsiteY4" fmla="*/ 6826089 h 6849840"/>
              <a:gd name="connsiteX5" fmla="*/ 1366564 w 4039414"/>
              <a:gd name="connsiteY5" fmla="*/ 3413044 h 6849840"/>
              <a:gd name="connsiteX6" fmla="*/ 0 w 4039414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10329075"/>
              <a:gd name="connsiteX1" fmla="*/ 3837533 w 3837533"/>
              <a:gd name="connsiteY1" fmla="*/ 6916030 h 10329075"/>
              <a:gd name="connsiteX2" fmla="*/ 392788 w 3837533"/>
              <a:gd name="connsiteY2" fmla="*/ 10329075 h 10329075"/>
              <a:gd name="connsiteX3" fmla="*/ 11876 w 3837533"/>
              <a:gd name="connsiteY3" fmla="*/ 10305324 h 10329075"/>
              <a:gd name="connsiteX4" fmla="*/ 1366564 w 3837533"/>
              <a:gd name="connsiteY4" fmla="*/ 6892279 h 10329075"/>
              <a:gd name="connsiteX5" fmla="*/ 0 w 3837533"/>
              <a:gd name="connsiteY5" fmla="*/ 0 h 10329075"/>
              <a:gd name="connsiteX0" fmla="*/ 0 w 3839512"/>
              <a:gd name="connsiteY0" fmla="*/ 0 h 10309282"/>
              <a:gd name="connsiteX1" fmla="*/ 3837533 w 3839512"/>
              <a:gd name="connsiteY1" fmla="*/ 6916030 h 10309282"/>
              <a:gd name="connsiteX2" fmla="*/ 11876 w 3839512"/>
              <a:gd name="connsiteY2" fmla="*/ 10305324 h 10309282"/>
              <a:gd name="connsiteX3" fmla="*/ 1366564 w 3839512"/>
              <a:gd name="connsiteY3" fmla="*/ 6892279 h 10309282"/>
              <a:gd name="connsiteX4" fmla="*/ 0 w 3839512"/>
              <a:gd name="connsiteY4" fmla="*/ 0 h 10309282"/>
              <a:gd name="connsiteX0" fmla="*/ 0 w 3837533"/>
              <a:gd name="connsiteY0" fmla="*/ 0 h 10309282"/>
              <a:gd name="connsiteX1" fmla="*/ 3837533 w 3837533"/>
              <a:gd name="connsiteY1" fmla="*/ 6916030 h 10309282"/>
              <a:gd name="connsiteX2" fmla="*/ 11876 w 3837533"/>
              <a:gd name="connsiteY2" fmla="*/ 10305324 h 10309282"/>
              <a:gd name="connsiteX3" fmla="*/ 1366564 w 3837533"/>
              <a:gd name="connsiteY3" fmla="*/ 6892279 h 10309282"/>
              <a:gd name="connsiteX4" fmla="*/ 0 w 3837533"/>
              <a:gd name="connsiteY4" fmla="*/ 0 h 10309282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917486"/>
              <a:gd name="connsiteY0" fmla="*/ 0 h 13921000"/>
              <a:gd name="connsiteX1" fmla="*/ 3917485 w 3917486"/>
              <a:gd name="connsiteY1" fmla="*/ 6958520 h 13921000"/>
              <a:gd name="connsiteX2" fmla="*/ 1 w 3917486"/>
              <a:gd name="connsiteY2" fmla="*/ 13917042 h 13921000"/>
              <a:gd name="connsiteX3" fmla="*/ 1439061 w 3917486"/>
              <a:gd name="connsiteY3" fmla="*/ 6958520 h 13921000"/>
              <a:gd name="connsiteX4" fmla="*/ 0 w 3917486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2463 w 3919948"/>
              <a:gd name="connsiteY0" fmla="*/ 0 h 13921000"/>
              <a:gd name="connsiteX1" fmla="*/ 3919948 w 3919948"/>
              <a:gd name="connsiteY1" fmla="*/ 6958520 h 13921000"/>
              <a:gd name="connsiteX2" fmla="*/ 2464 w 3919948"/>
              <a:gd name="connsiteY2" fmla="*/ 13917042 h 13921000"/>
              <a:gd name="connsiteX3" fmla="*/ 1441524 w 3919948"/>
              <a:gd name="connsiteY3" fmla="*/ 6958520 h 13921000"/>
              <a:gd name="connsiteX4" fmla="*/ 2463 w 3919948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17485" h="13917042">
                <a:moveTo>
                  <a:pt x="0" y="0"/>
                </a:moveTo>
                <a:cubicBezTo>
                  <a:pt x="245045" y="876810"/>
                  <a:pt x="1114904" y="6526518"/>
                  <a:pt x="3917485" y="6958520"/>
                </a:cubicBezTo>
                <a:cubicBezTo>
                  <a:pt x="1072558" y="7321826"/>
                  <a:pt x="326985" y="13239846"/>
                  <a:pt x="1" y="13917042"/>
                </a:cubicBezTo>
                <a:cubicBezTo>
                  <a:pt x="139230" y="12465166"/>
                  <a:pt x="103627" y="8815370"/>
                  <a:pt x="1439061" y="6958520"/>
                </a:cubicBezTo>
                <a:cubicBezTo>
                  <a:pt x="81607" y="5167133"/>
                  <a:pt x="152173" y="1496092"/>
                  <a:pt x="0" y="0"/>
                </a:cubicBezTo>
                <a:close/>
              </a:path>
            </a:pathLst>
          </a:custGeom>
          <a:solidFill>
            <a:srgbClr val="99FF33"/>
          </a:solidFill>
          <a:ln>
            <a:noFill/>
          </a:ln>
          <a:effectLst>
            <a:outerShdw blurRad="723900" dist="50800" dir="5400000" algn="ctr" rotWithShape="0">
              <a:srgbClr val="99FF33"/>
            </a:outerShdw>
          </a:effectLst>
          <a:scene3d>
            <a:camera prst="orthographicFront"/>
            <a:lightRig rig="threePt" dir="t"/>
          </a:scene3d>
          <a:sp3d>
            <a:bevelT w="431800" h="1397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 Cheurón"/>
          <p:cNvSpPr/>
          <p:nvPr/>
        </p:nvSpPr>
        <p:spPr>
          <a:xfrm rot="5400000" flipH="1" flipV="1">
            <a:off x="4036796" y="3964772"/>
            <a:ext cx="3500440" cy="2286016"/>
          </a:xfrm>
          <a:custGeom>
            <a:avLst/>
            <a:gdLst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2019707 w 4039414"/>
              <a:gd name="connsiteY5" fmla="*/ 3436795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392788 w 4039414"/>
              <a:gd name="connsiteY1" fmla="*/ 11875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49840"/>
              <a:gd name="connsiteX1" fmla="*/ 392788 w 4039414"/>
              <a:gd name="connsiteY1" fmla="*/ 11875 h 6849840"/>
              <a:gd name="connsiteX2" fmla="*/ 4039414 w 4039414"/>
              <a:gd name="connsiteY2" fmla="*/ 3436795 h 6849840"/>
              <a:gd name="connsiteX3" fmla="*/ 392788 w 4039414"/>
              <a:gd name="connsiteY3" fmla="*/ 6849840 h 6849840"/>
              <a:gd name="connsiteX4" fmla="*/ 11876 w 4039414"/>
              <a:gd name="connsiteY4" fmla="*/ 6826089 h 6849840"/>
              <a:gd name="connsiteX5" fmla="*/ 1366564 w 4039414"/>
              <a:gd name="connsiteY5" fmla="*/ 3413044 h 6849840"/>
              <a:gd name="connsiteX6" fmla="*/ 0 w 4039414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10329075"/>
              <a:gd name="connsiteX1" fmla="*/ 3837533 w 3837533"/>
              <a:gd name="connsiteY1" fmla="*/ 6916030 h 10329075"/>
              <a:gd name="connsiteX2" fmla="*/ 392788 w 3837533"/>
              <a:gd name="connsiteY2" fmla="*/ 10329075 h 10329075"/>
              <a:gd name="connsiteX3" fmla="*/ 11876 w 3837533"/>
              <a:gd name="connsiteY3" fmla="*/ 10305324 h 10329075"/>
              <a:gd name="connsiteX4" fmla="*/ 1366564 w 3837533"/>
              <a:gd name="connsiteY4" fmla="*/ 6892279 h 10329075"/>
              <a:gd name="connsiteX5" fmla="*/ 0 w 3837533"/>
              <a:gd name="connsiteY5" fmla="*/ 0 h 10329075"/>
              <a:gd name="connsiteX0" fmla="*/ 0 w 3839512"/>
              <a:gd name="connsiteY0" fmla="*/ 0 h 10309282"/>
              <a:gd name="connsiteX1" fmla="*/ 3837533 w 3839512"/>
              <a:gd name="connsiteY1" fmla="*/ 6916030 h 10309282"/>
              <a:gd name="connsiteX2" fmla="*/ 11876 w 3839512"/>
              <a:gd name="connsiteY2" fmla="*/ 10305324 h 10309282"/>
              <a:gd name="connsiteX3" fmla="*/ 1366564 w 3839512"/>
              <a:gd name="connsiteY3" fmla="*/ 6892279 h 10309282"/>
              <a:gd name="connsiteX4" fmla="*/ 0 w 3839512"/>
              <a:gd name="connsiteY4" fmla="*/ 0 h 10309282"/>
              <a:gd name="connsiteX0" fmla="*/ 0 w 3837533"/>
              <a:gd name="connsiteY0" fmla="*/ 0 h 10309282"/>
              <a:gd name="connsiteX1" fmla="*/ 3837533 w 3837533"/>
              <a:gd name="connsiteY1" fmla="*/ 6916030 h 10309282"/>
              <a:gd name="connsiteX2" fmla="*/ 11876 w 3837533"/>
              <a:gd name="connsiteY2" fmla="*/ 10305324 h 10309282"/>
              <a:gd name="connsiteX3" fmla="*/ 1366564 w 3837533"/>
              <a:gd name="connsiteY3" fmla="*/ 6892279 h 10309282"/>
              <a:gd name="connsiteX4" fmla="*/ 0 w 3837533"/>
              <a:gd name="connsiteY4" fmla="*/ 0 h 10309282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917486"/>
              <a:gd name="connsiteY0" fmla="*/ 0 h 13921000"/>
              <a:gd name="connsiteX1" fmla="*/ 3917485 w 3917486"/>
              <a:gd name="connsiteY1" fmla="*/ 6958520 h 13921000"/>
              <a:gd name="connsiteX2" fmla="*/ 1 w 3917486"/>
              <a:gd name="connsiteY2" fmla="*/ 13917042 h 13921000"/>
              <a:gd name="connsiteX3" fmla="*/ 1439061 w 3917486"/>
              <a:gd name="connsiteY3" fmla="*/ 6958520 h 13921000"/>
              <a:gd name="connsiteX4" fmla="*/ 0 w 3917486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2463 w 3919948"/>
              <a:gd name="connsiteY0" fmla="*/ 0 h 13921000"/>
              <a:gd name="connsiteX1" fmla="*/ 3919948 w 3919948"/>
              <a:gd name="connsiteY1" fmla="*/ 6958520 h 13921000"/>
              <a:gd name="connsiteX2" fmla="*/ 2464 w 3919948"/>
              <a:gd name="connsiteY2" fmla="*/ 13917042 h 13921000"/>
              <a:gd name="connsiteX3" fmla="*/ 1441524 w 3919948"/>
              <a:gd name="connsiteY3" fmla="*/ 6958520 h 13921000"/>
              <a:gd name="connsiteX4" fmla="*/ 2463 w 3919948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17485" h="13917042">
                <a:moveTo>
                  <a:pt x="0" y="0"/>
                </a:moveTo>
                <a:cubicBezTo>
                  <a:pt x="245045" y="876810"/>
                  <a:pt x="1114904" y="6526518"/>
                  <a:pt x="3917485" y="6958520"/>
                </a:cubicBezTo>
                <a:cubicBezTo>
                  <a:pt x="1072558" y="7321826"/>
                  <a:pt x="326985" y="13239846"/>
                  <a:pt x="1" y="13917042"/>
                </a:cubicBezTo>
                <a:cubicBezTo>
                  <a:pt x="139230" y="12465166"/>
                  <a:pt x="103627" y="8815370"/>
                  <a:pt x="1439061" y="6958520"/>
                </a:cubicBezTo>
                <a:cubicBezTo>
                  <a:pt x="81607" y="5167133"/>
                  <a:pt x="152173" y="1496092"/>
                  <a:pt x="0" y="0"/>
                </a:cubicBezTo>
                <a:close/>
              </a:path>
            </a:pathLst>
          </a:custGeom>
          <a:solidFill>
            <a:srgbClr val="99FF33"/>
          </a:solidFill>
          <a:ln>
            <a:noFill/>
          </a:ln>
          <a:effectLst>
            <a:outerShdw blurRad="723900" dist="50800" dir="5400000" algn="ctr" rotWithShape="0">
              <a:srgbClr val="99FF33"/>
            </a:outerShdw>
          </a:effectLst>
          <a:scene3d>
            <a:camera prst="orthographicFront"/>
            <a:lightRig rig="threePt" dir="t"/>
          </a:scene3d>
          <a:sp3d>
            <a:bevelT w="431800" h="1397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grpSp>
        <p:nvGrpSpPr>
          <p:cNvPr id="17" name="1 Cheurón"/>
          <p:cNvGrpSpPr>
            <a:grpSpLocks/>
          </p:cNvGrpSpPr>
          <p:nvPr/>
        </p:nvGrpSpPr>
        <p:grpSpPr bwMode="auto">
          <a:xfrm>
            <a:off x="6156176" y="2636912"/>
            <a:ext cx="3767138" cy="4973638"/>
            <a:chOff x="3852" y="1682"/>
            <a:chExt cx="2373" cy="3133"/>
          </a:xfrm>
        </p:grpSpPr>
        <p:pic>
          <p:nvPicPr>
            <p:cNvPr id="14397" name="1 Cheurón"/>
            <p:cNvPicPr>
              <a:picLocks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3852" y="1682"/>
              <a:ext cx="2373" cy="3133"/>
            </a:xfrm>
            <a:prstGeom prst="rect">
              <a:avLst/>
            </a:prstGeom>
            <a:noFill/>
          </p:spPr>
        </p:pic>
        <p:sp>
          <p:nvSpPr>
            <p:cNvPr id="14398" name="Text Box 62"/>
            <p:cNvSpPr txBox="1">
              <a:spLocks noChangeArrowheads="1"/>
            </p:cNvSpPr>
            <p:nvPr/>
          </p:nvSpPr>
          <p:spPr bwMode="auto">
            <a:xfrm rot="16200000">
              <a:off x="3937" y="2497"/>
              <a:ext cx="2205" cy="144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eaVert" anchor="ctr"/>
            <a:lstStyle/>
            <a:p>
              <a:pPr algn="ctr"/>
              <a:endParaRPr lang="hu-HU">
                <a:latin typeface="Calibri" pitchFamily="34" charset="0"/>
                <a:cs typeface="Arial" charset="0"/>
              </a:endParaRPr>
            </a:p>
          </p:txBody>
        </p:sp>
      </p:grpSp>
    </p:spTree>
  </p:cSld>
  <p:clrMapOvr>
    <a:masterClrMapping/>
  </p:clrMapOvr>
  <p:transition spd="slow" advTm="8000">
    <p:wedge/>
    <p:sndAc>
      <p:stSnd loop="1">
        <p:snd r:embed="rId2" name="0.11 zanglijster 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0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0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0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0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3086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0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3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39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4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53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64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1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8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80" grpId="0"/>
      <p:bldP spid="3083" grpId="0" animBg="1"/>
      <p:bldP spid="3085" grpId="0"/>
      <p:bldP spid="3086" grpId="0" build="allAtOnce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C3D69B"/>
            </a:gs>
            <a:gs pos="50000">
              <a:srgbClr val="C2D1ED"/>
            </a:gs>
            <a:gs pos="100000">
              <a:srgbClr val="E1E8F5"/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4" descr="C:\Users\Public\Pictures\Afbeeldingen\ZZZZ\0 Amazon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3" name="Picture 3" descr="C:\Users\Public\Pictures\Afbeeldingen\pps voor\01 frames\1 lgroen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80975" y="-171450"/>
            <a:ext cx="9432925" cy="7200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7000">
    <p:plus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5" descr="Yellow-headed_Amazon_(Amazona_oratrix)_-_2_on_perch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588"/>
            <a:ext cx="9144000" cy="6859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zoom/>
    <p:sndAc>
      <p:stSnd>
        <p:snd r:embed="rId2" name="Garry B - Sweet2.wav"/>
      </p:stSnd>
    </p:sndAc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3" name="Picture 5" descr="Lote_129_River_Image-00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zo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6" name="Picture 4" descr="1279895013_LoroGuarodelAmazona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zo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5" descr="url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zo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3" descr="C:\Users\Public\Pictures\Afbeeldingen\Afbeelding1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07950" y="-171450"/>
            <a:ext cx="9359900" cy="711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zo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7" descr="plants_amazon_rainforest_wallpaper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2" name="Picture 4" descr="Anhinga_anhinga_-Uarini,_Amazonas,_Brasil_-juvenile-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zo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4" descr="amazon1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3" descr="C:\Users\Public\Pictures\Afbeeldingen\Afbeelding6 (1024 x 768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80975" y="-134938"/>
            <a:ext cx="9553575" cy="7164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zo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4" name="Picture 4" descr="4409769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zo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4" descr="green-cheeked-amazon-parrot-0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46038"/>
            <a:ext cx="9144000" cy="6904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zo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2" name="Picture 4" descr="amazonas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07950" y="-100013"/>
            <a:ext cx="9359900" cy="7058026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zo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4" descr="C:\Users\Public\Pictures\Afbeeldingen\ZZZZ\_DSC0537NN@1200.jpg"/>
          <p:cNvPicPr>
            <a:picLocks noChangeAspect="1" noChangeArrowheads="1"/>
          </p:cNvPicPr>
          <p:nvPr/>
        </p:nvPicPr>
        <p:blipFill>
          <a:blip r:embed="rId2" cstate="print"/>
          <a:srcRect l="8305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zo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701" name="Picture 5" descr="95a598bab81b179d_or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zo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3" descr="C:\Users\Public\Pictures\Afbeeldingen\Afbeelding8 (1024 x 768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28600" y="-171450"/>
            <a:ext cx="9553575" cy="7164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zo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8" name="Picture 4" descr="img_293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62763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zo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3" descr="C:\Users\Public\Pictures\Afbeeldingen\Afbeelding7 (1024 x 768).jpg"/>
          <p:cNvPicPr>
            <a:picLocks noChangeAspect="1" noChangeArrowheads="1"/>
          </p:cNvPicPr>
          <p:nvPr/>
        </p:nvPicPr>
        <p:blipFill>
          <a:blip r:embed="rId2" cstate="print"/>
          <a:srcRect l="7382" b="6398"/>
          <a:stretch>
            <a:fillRect/>
          </a:stretch>
        </p:blipFill>
        <p:spPr bwMode="auto">
          <a:xfrm>
            <a:off x="0" y="-171450"/>
            <a:ext cx="9369425" cy="710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771" name="Picture 3" descr="C:\Users\Public\Pictures\Afbeeldingen\pps voor\01 frames\1 lgroen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288925" y="-171450"/>
            <a:ext cx="9685338" cy="7200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zo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3" descr="C:\Users\Public\Pictures\Afbeeldingen\Afbeelding1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80975" y="-171450"/>
            <a:ext cx="9505950" cy="7132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zo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3" descr="C:\Users\Public\Pictures\Afbeeldingen\ZZZZ\Flamingo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075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3" descr="green-amazon-forest_94325-1400x105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zo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4" descr="Amazon Rainforest Animals  The Anacond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5" descr="C:\Users\Public\Pictures\Afbeeldingen\Afbeelding3 (1024 x 768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23850" y="-242888"/>
            <a:ext cx="9696450" cy="7272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zo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5" descr="Leopard,_Amazon_Jungl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588"/>
            <a:ext cx="9144000" cy="6859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6" descr="facts-about-amazon-river-amazon-river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9939" name="Picture 7" descr="ao9olwmq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58888" y="1196975"/>
            <a:ext cx="6350000" cy="414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9940" name="Picture 3" descr="C:\Users\Public\Pictures\Afbeeldingen\pps voor\01 frames\1 lgroen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5000">
    <p:zo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3" descr="C:\Users\Public\Pictures\Afbeeldingen\Afbeelding1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28600" y="-171450"/>
            <a:ext cx="9840913" cy="7383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63" name="Picture 3" descr="C:\Users\Public\Pictures\Afbeeldingen\pps voor\01 frames\1 lgroen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80975" y="-171450"/>
            <a:ext cx="9717088" cy="741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zo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6" descr="(South America) - Amazon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zo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4" descr="pictures of animals in the forest (1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4" descr="amazon-forest-wallpaper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4" descr="D:\Afbeeldingen\dierenfoto's\waterdieren\vissen\vissengee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07950" y="-80963"/>
            <a:ext cx="9359900" cy="70040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5061" name="Picture 5" descr="animals-of-the-amazon-rainforest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2000"/>
                                        <p:tgtEl>
                                          <p:spTgt spid="450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6" descr="D:\Afbeeldingen\zz amazone\800px-Rio_Madeira_0907200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5988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zo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4" descr="D:\Afbeeldingen\zz amazone\mexico9.jpg"/>
          <p:cNvPicPr>
            <a:picLocks noChangeAspect="1" noChangeArrowheads="1"/>
          </p:cNvPicPr>
          <p:nvPr/>
        </p:nvPicPr>
        <p:blipFill>
          <a:blip r:embed="rId2" cstate="print"/>
          <a:srcRect b="3192"/>
          <a:stretch>
            <a:fillRect/>
          </a:stretch>
        </p:blipFill>
        <p:spPr bwMode="auto">
          <a:xfrm>
            <a:off x="0" y="0"/>
            <a:ext cx="92233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zo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5" descr="Amazon-rainforest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4" descr="Jaguar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9157" name="Picture 5" descr="cuyabeno_reserve_giant_bo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1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3000"/>
                                        <p:tgtEl>
                                          <p:spTgt spid="49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Picture 5" descr="amazonas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Picture 5" descr="IMG_9883-Crocodile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Picture 5" descr="amazona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zoom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3" name="Picture 5" descr="Candid Western Lowland Gorill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62763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zoom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Picture 4" descr="amazon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6565" name="WordArt 5"/>
          <p:cNvSpPr>
            <a:spLocks noChangeArrowheads="1" noChangeShapeType="1" noTextEdit="1"/>
          </p:cNvSpPr>
          <p:nvPr/>
        </p:nvSpPr>
        <p:spPr bwMode="auto">
          <a:xfrm>
            <a:off x="3563938" y="3141663"/>
            <a:ext cx="1895475" cy="1489075"/>
          </a:xfrm>
          <a:prstGeom prst="rect">
            <a:avLst/>
          </a:prstGeom>
        </p:spPr>
        <p:txBody>
          <a:bodyPr wrap="none" fromWordArt="1">
            <a:prstTxWarp prst="textCascadeUp">
              <a:avLst>
                <a:gd name="adj" fmla="val 44444"/>
              </a:avLst>
            </a:prstTxWarp>
            <a:scene3d>
              <a:camera prst="legacyPerspectiveFront">
                <a:rot lat="20519997" lon="1080000" rev="0"/>
              </a:camera>
              <a:lightRig rig="legacyHarsh2" dir="b"/>
            </a:scene3d>
            <a:sp3d extrusionH="430200" prstMaterial="legacyMatte">
              <a:extrusionClr>
                <a:srgbClr val="FF6600"/>
              </a:extrusionClr>
            </a:sp3d>
          </a:bodyPr>
          <a:lstStyle/>
          <a:p>
            <a:pPr algn="ctr"/>
            <a:r>
              <a:rPr lang="en-US" sz="7200" b="1" kern="10" dirty="0" smtClean="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</a:gradFill>
                <a:latin typeface="Mongolian Baiti"/>
                <a:cs typeface="Mongolian Baiti"/>
              </a:rPr>
              <a:t>END</a:t>
            </a:r>
            <a:endParaRPr lang="ro-RO" sz="7200" b="1" kern="10" dirty="0">
              <a:ln w="9525">
                <a:round/>
                <a:headEnd/>
                <a:tailEnd/>
              </a:ln>
              <a:gradFill rotWithShape="1">
                <a:gsLst>
                  <a:gs pos="0">
                    <a:srgbClr val="FFE701"/>
                  </a:gs>
                  <a:gs pos="100000">
                    <a:srgbClr val="FE3E02"/>
                  </a:gs>
                </a:gsLst>
                <a:lin ang="5400000" scaled="1"/>
              </a:gradFill>
              <a:latin typeface="Mongolian Baiti"/>
              <a:cs typeface="Mongolian Baiti"/>
            </a:endParaRPr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rgbClr val="00FF00">
                <a:tint val="45000"/>
                <a:satMod val="400000"/>
              </a:srgbClr>
            </a:duotone>
            <a:lum contrast="40000"/>
            <a:extLst>
              <a:ext uri="{28A0092B-C50C-407E-A947-70E740481C1C}"/>
            </a:extLst>
          </a:blip>
          <a:srcRect l="4285" t="39020" b="33817"/>
          <a:stretch>
            <a:fillRect/>
          </a:stretch>
        </p:blipFill>
        <p:spPr bwMode="auto">
          <a:xfrm rot="18873104" flipH="1">
            <a:off x="5853572" y="-1409411"/>
            <a:ext cx="5409669" cy="3841451"/>
          </a:xfrm>
          <a:prstGeom prst="rect">
            <a:avLst/>
          </a:prstGeom>
          <a:noFill/>
          <a:ln>
            <a:noFill/>
          </a:ln>
          <a:effectLst>
            <a:outerShdw blurRad="50800" dist="50800" dir="5400000" algn="ctr" rotWithShape="0">
              <a:schemeClr val="bg1"/>
            </a:outerShdw>
          </a:effectLst>
          <a:scene3d>
            <a:camera prst="orthographicFront"/>
            <a:lightRig rig="threePt" dir="t"/>
          </a:scene3d>
          <a:sp3d/>
          <a:extLst>
            <a:ext uri="{909E8E84-426E-40DD-AFC4-6F175D3DCCD1}"/>
            <a:ext uri="{91240B29-F687-4F45-9708-019B960494DF}"/>
          </a:extLst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rgbClr val="00FF00">
                <a:tint val="45000"/>
                <a:satMod val="400000"/>
              </a:srgbClr>
            </a:duotone>
            <a:lum contrast="40000"/>
            <a:extLst>
              <a:ext uri="{28A0092B-C50C-407E-A947-70E740481C1C}"/>
            </a:extLst>
          </a:blip>
          <a:srcRect l="4285" t="39020" b="33817"/>
          <a:stretch>
            <a:fillRect/>
          </a:stretch>
        </p:blipFill>
        <p:spPr bwMode="auto">
          <a:xfrm rot="2886322" flipH="1">
            <a:off x="5714314" y="4562402"/>
            <a:ext cx="5444875" cy="3766684"/>
          </a:xfrm>
          <a:prstGeom prst="rect">
            <a:avLst/>
          </a:prstGeom>
          <a:noFill/>
          <a:ln>
            <a:noFill/>
          </a:ln>
          <a:effectLst>
            <a:outerShdw blurRad="50800" dist="50800" dir="5400000" algn="ctr" rotWithShape="0">
              <a:schemeClr val="bg1"/>
            </a:outerShdw>
          </a:effectLst>
          <a:scene3d>
            <a:camera prst="orthographicFront"/>
            <a:lightRig rig="threePt" dir="t"/>
          </a:scene3d>
          <a:sp3d/>
          <a:extLst>
            <a:ext uri="{909E8E84-426E-40DD-AFC4-6F175D3DCCD1}"/>
            <a:ext uri="{91240B29-F687-4F45-9708-019B960494DF}"/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rgbClr val="00FF00">
                <a:tint val="45000"/>
                <a:satMod val="400000"/>
              </a:srgbClr>
            </a:duotone>
            <a:lum contrast="40000"/>
            <a:extLst>
              <a:ext uri="{28A0092B-C50C-407E-A947-70E740481C1C}"/>
            </a:extLst>
          </a:blip>
          <a:srcRect l="4285" t="39020" b="33817"/>
          <a:stretch>
            <a:fillRect/>
          </a:stretch>
        </p:blipFill>
        <p:spPr bwMode="auto">
          <a:xfrm rot="2714745">
            <a:off x="-2043772" y="-1588842"/>
            <a:ext cx="5325953" cy="3867131"/>
          </a:xfrm>
          <a:prstGeom prst="rect">
            <a:avLst/>
          </a:prstGeom>
          <a:noFill/>
          <a:ln>
            <a:noFill/>
          </a:ln>
          <a:effectLst>
            <a:outerShdw blurRad="50800" dist="50800" dir="5400000" algn="ctr" rotWithShape="0">
              <a:schemeClr val="bg1"/>
            </a:outerShdw>
          </a:effectLst>
          <a:scene3d>
            <a:camera prst="orthographicFront"/>
            <a:lightRig rig="threePt" dir="t"/>
          </a:scene3d>
          <a:sp3d/>
          <a:extLst>
            <a:ext uri="{909E8E84-426E-40DD-AFC4-6F175D3DCCD1}"/>
            <a:ext uri="{91240B29-F687-4F45-9708-019B960494DF}"/>
          </a:ex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rgbClr val="00FF00">
                <a:tint val="45000"/>
                <a:satMod val="400000"/>
              </a:srgbClr>
            </a:duotone>
            <a:lum contrast="40000"/>
            <a:extLst>
              <a:ext uri="{28A0092B-C50C-407E-A947-70E740481C1C}"/>
            </a:extLst>
          </a:blip>
          <a:srcRect l="4285" t="39020" b="33817"/>
          <a:stretch>
            <a:fillRect/>
          </a:stretch>
        </p:blipFill>
        <p:spPr bwMode="auto">
          <a:xfrm rot="7932471" flipH="1" flipV="1">
            <a:off x="-1849314" y="4494953"/>
            <a:ext cx="5333900" cy="3898563"/>
          </a:xfrm>
          <a:prstGeom prst="rect">
            <a:avLst/>
          </a:prstGeom>
          <a:noFill/>
          <a:ln>
            <a:noFill/>
          </a:ln>
          <a:effectLst>
            <a:outerShdw blurRad="50800" dist="50800" dir="5400000" algn="ctr" rotWithShape="0">
              <a:schemeClr val="bg1"/>
            </a:outerShdw>
          </a:effectLst>
          <a:scene3d>
            <a:camera prst="orthographicFront"/>
            <a:lightRig rig="threePt" dir="t"/>
          </a:scene3d>
          <a:sp3d/>
          <a:extLst>
            <a:ext uri="{909E8E84-426E-40DD-AFC4-6F175D3DCCD1}"/>
            <a:ext uri="{91240B29-F687-4F45-9708-019B960494DF}"/>
          </a:extLst>
        </p:spPr>
      </p:pic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665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" dur="6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6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" dur="6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6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" dur="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" dur="6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6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6565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o-RO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ro-RO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mazonas (kisspista)">
  <a:themeElements>
    <a:clrScheme name="Kantoor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to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Bemutató101">
  <a:themeElements>
    <a:clrScheme name="Bemutató101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Bemutató101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Bemutató101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emutató101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emutató101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emutató101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emutató101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emutató101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emutató101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emutató101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emutató101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emutató101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emutató101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emutató101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Bemutató102">
  <a:themeElements>
    <a:clrScheme name="Bemutató102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Bemutató102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Bemutató102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emutató102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emutató102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emutató102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emutató102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emutató102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emutató102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emutató102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emutató102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emutató102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emutató102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emutató102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Amazonas (kisspista)</Template>
  <TotalTime>2</TotalTime>
  <Words>21</Words>
  <Application>Microsoft Office PowerPoint</Application>
  <PresentationFormat>Diavetítés a képernyőre (4:3 oldalarány)</PresentationFormat>
  <Paragraphs>6</Paragraphs>
  <Slides>42</Slides>
  <Notes>0</Notes>
  <HiddenSlides>0</HiddenSlides>
  <MMClips>0</MMClips>
  <ScaleCrop>false</ScaleCrop>
  <HeadingPairs>
    <vt:vector size="4" baseType="variant">
      <vt:variant>
        <vt:lpstr>Téma</vt:lpstr>
      </vt:variant>
      <vt:variant>
        <vt:i4>3</vt:i4>
      </vt:variant>
      <vt:variant>
        <vt:lpstr>Diacímek</vt:lpstr>
      </vt:variant>
      <vt:variant>
        <vt:i4>42</vt:i4>
      </vt:variant>
    </vt:vector>
  </HeadingPairs>
  <TitlesOfParts>
    <vt:vector size="45" baseType="lpstr">
      <vt:lpstr>Amazonas (kisspista)</vt:lpstr>
      <vt:lpstr>Bemutató101</vt:lpstr>
      <vt:lpstr>Bemutató102</vt:lpstr>
      <vt:lpstr>1. dia</vt:lpstr>
      <vt:lpstr>2. dia</vt:lpstr>
      <vt:lpstr>3. dia</vt:lpstr>
      <vt:lpstr>4. dia</vt:lpstr>
      <vt:lpstr>5. dia</vt:lpstr>
      <vt:lpstr>6. dia</vt:lpstr>
      <vt:lpstr>7. dia</vt:lpstr>
      <vt:lpstr>8. dia</vt:lpstr>
      <vt:lpstr>9. dia</vt:lpstr>
      <vt:lpstr>10. dia</vt:lpstr>
      <vt:lpstr>11. dia</vt:lpstr>
      <vt:lpstr>12. dia</vt:lpstr>
      <vt:lpstr>13. dia</vt:lpstr>
      <vt:lpstr>14. dia</vt:lpstr>
      <vt:lpstr>15. dia</vt:lpstr>
      <vt:lpstr>16. dia</vt:lpstr>
      <vt:lpstr>17. dia</vt:lpstr>
      <vt:lpstr>18. dia</vt:lpstr>
      <vt:lpstr>19. dia</vt:lpstr>
      <vt:lpstr>20. dia</vt:lpstr>
      <vt:lpstr>21. dia</vt:lpstr>
      <vt:lpstr>22. dia</vt:lpstr>
      <vt:lpstr>23. dia</vt:lpstr>
      <vt:lpstr>24. dia</vt:lpstr>
      <vt:lpstr>25. dia</vt:lpstr>
      <vt:lpstr>26. dia</vt:lpstr>
      <vt:lpstr>27. dia</vt:lpstr>
      <vt:lpstr>28. dia</vt:lpstr>
      <vt:lpstr>29. dia</vt:lpstr>
      <vt:lpstr>30. dia</vt:lpstr>
      <vt:lpstr>31. dia</vt:lpstr>
      <vt:lpstr>32. dia</vt:lpstr>
      <vt:lpstr>33. dia</vt:lpstr>
      <vt:lpstr>34. dia</vt:lpstr>
      <vt:lpstr>35. dia</vt:lpstr>
      <vt:lpstr>36. dia</vt:lpstr>
      <vt:lpstr>37. dia</vt:lpstr>
      <vt:lpstr>38. dia</vt:lpstr>
      <vt:lpstr>39. dia</vt:lpstr>
      <vt:lpstr>40. dia</vt:lpstr>
      <vt:lpstr>41. dia</vt:lpstr>
      <vt:lpstr>42. dia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dia</dc:title>
  <dc:creator>Kiss Istvan</dc:creator>
  <cp:lastModifiedBy>Kiss Istvan</cp:lastModifiedBy>
  <cp:revision>1</cp:revision>
  <dcterms:created xsi:type="dcterms:W3CDTF">2017-03-15T04:28:01Z</dcterms:created>
  <dcterms:modified xsi:type="dcterms:W3CDTF">2017-03-15T04:30:27Z</dcterms:modified>
</cp:coreProperties>
</file>