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3" r:id="rId3"/>
  </p:sldMasterIdLst>
  <p:notesMasterIdLst>
    <p:notesMasterId r:id="rId67"/>
  </p:notesMasterIdLst>
  <p:sldIdLst>
    <p:sldId id="316" r:id="rId4"/>
    <p:sldId id="469" r:id="rId5"/>
    <p:sldId id="510" r:id="rId6"/>
    <p:sldId id="430" r:id="rId7"/>
    <p:sldId id="516" r:id="rId8"/>
    <p:sldId id="512" r:id="rId9"/>
    <p:sldId id="463" r:id="rId10"/>
    <p:sldId id="464" r:id="rId11"/>
    <p:sldId id="465" r:id="rId12"/>
    <p:sldId id="461" r:id="rId13"/>
    <p:sldId id="466" r:id="rId14"/>
    <p:sldId id="511" r:id="rId15"/>
    <p:sldId id="517" r:id="rId16"/>
    <p:sldId id="467" r:id="rId17"/>
    <p:sldId id="468" r:id="rId18"/>
    <p:sldId id="484" r:id="rId19"/>
    <p:sldId id="485" r:id="rId20"/>
    <p:sldId id="486" r:id="rId21"/>
    <p:sldId id="472" r:id="rId22"/>
    <p:sldId id="473" r:id="rId23"/>
    <p:sldId id="462" r:id="rId24"/>
    <p:sldId id="474" r:id="rId25"/>
    <p:sldId id="515" r:id="rId26"/>
    <p:sldId id="475" r:id="rId27"/>
    <p:sldId id="476" r:id="rId28"/>
    <p:sldId id="477" r:id="rId29"/>
    <p:sldId id="478" r:id="rId30"/>
    <p:sldId id="479" r:id="rId31"/>
    <p:sldId id="480" r:id="rId32"/>
    <p:sldId id="481" r:id="rId33"/>
    <p:sldId id="487" r:id="rId34"/>
    <p:sldId id="488" r:id="rId35"/>
    <p:sldId id="518" r:id="rId36"/>
    <p:sldId id="470" r:id="rId37"/>
    <p:sldId id="471" r:id="rId38"/>
    <p:sldId id="482" r:id="rId39"/>
    <p:sldId id="483" r:id="rId40"/>
    <p:sldId id="489" r:id="rId41"/>
    <p:sldId id="490" r:id="rId42"/>
    <p:sldId id="491" r:id="rId43"/>
    <p:sldId id="497" r:id="rId44"/>
    <p:sldId id="498" r:id="rId45"/>
    <p:sldId id="453" r:id="rId46"/>
    <p:sldId id="500" r:id="rId47"/>
    <p:sldId id="501" r:id="rId48"/>
    <p:sldId id="502" r:id="rId49"/>
    <p:sldId id="492" r:id="rId50"/>
    <p:sldId id="493" r:id="rId51"/>
    <p:sldId id="494" r:id="rId52"/>
    <p:sldId id="495" r:id="rId53"/>
    <p:sldId id="496" r:id="rId54"/>
    <p:sldId id="456" r:id="rId55"/>
    <p:sldId id="519" r:id="rId56"/>
    <p:sldId id="503" r:id="rId57"/>
    <p:sldId id="504" r:id="rId58"/>
    <p:sldId id="505" r:id="rId59"/>
    <p:sldId id="506" r:id="rId60"/>
    <p:sldId id="455" r:id="rId61"/>
    <p:sldId id="507" r:id="rId62"/>
    <p:sldId id="508" r:id="rId63"/>
    <p:sldId id="509" r:id="rId64"/>
    <p:sldId id="317" r:id="rId65"/>
    <p:sldId id="520" r:id="rId66"/>
  </p:sldIdLst>
  <p:sldSz cx="10080625"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cECsy2VLpFij+A2ssD6Z/w==" hashData="ah9LJoWQOBD7MgugOfUzNgoqu3I="/>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B32EE"/>
    <a:srgbClr val="CCFF66"/>
    <a:srgbClr val="9933FF"/>
    <a:srgbClr val="6600FF"/>
    <a:srgbClr val="0000FF"/>
    <a:srgbClr val="FF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19" autoAdjust="0"/>
    <p:restoredTop sz="94671" autoAdjust="0"/>
  </p:normalViewPr>
  <p:slideViewPr>
    <p:cSldViewPr>
      <p:cViewPr>
        <p:scale>
          <a:sx n="70" d="100"/>
          <a:sy n="70" d="100"/>
        </p:scale>
        <p:origin x="-792" y="-180"/>
      </p:cViewPr>
      <p:guideLst>
        <p:guide orient="horz" pos="2160"/>
        <p:guide pos="3176"/>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3.xml"/><Relationship Id="rId21" Type="http://schemas.openxmlformats.org/officeDocument/2006/relationships/slide" Target="slides/slide18.xml"/><Relationship Id="rId42" Type="http://schemas.openxmlformats.org/officeDocument/2006/relationships/slide" Target="slides/slide39.xml"/><Relationship Id="rId47" Type="http://schemas.openxmlformats.org/officeDocument/2006/relationships/slide" Target="slides/slide44.xml"/><Relationship Id="rId63" Type="http://schemas.openxmlformats.org/officeDocument/2006/relationships/slide" Target="slides/slide60.xml"/><Relationship Id="rId68" Type="http://schemas.openxmlformats.org/officeDocument/2006/relationships/presProps" Target="presProps.xml"/><Relationship Id="rId7" Type="http://schemas.openxmlformats.org/officeDocument/2006/relationships/slide" Target="slides/slide4.xml"/><Relationship Id="rId71"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slide" Target="slides/slide63.xml"/><Relationship Id="rId5" Type="http://schemas.openxmlformats.org/officeDocument/2006/relationships/slide" Target="slides/slide2.xml"/><Relationship Id="rId61" Type="http://schemas.openxmlformats.org/officeDocument/2006/relationships/slide" Target="slides/slide58.xml"/><Relationship Id="rId19" Type="http://schemas.openxmlformats.org/officeDocument/2006/relationships/slide" Target="slides/slide1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slide" Target="slides/slide61.xml"/><Relationship Id="rId69" Type="http://schemas.openxmlformats.org/officeDocument/2006/relationships/viewProps" Target="viewProps.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notesMaster" Target="notesMasters/notesMaster1.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4" Type="http://schemas.openxmlformats.org/officeDocument/2006/relationships/slide" Target="slides/slide1.xml"/><Relationship Id="rId9" Type="http://schemas.openxmlformats.org/officeDocument/2006/relationships/slide" Target="slides/slide6.xml"/><Relationship Id="rId13" Type="http://schemas.openxmlformats.org/officeDocument/2006/relationships/slide" Target="slides/slide10.xml"/><Relationship Id="rId18" Type="http://schemas.openxmlformats.org/officeDocument/2006/relationships/slide" Target="slides/slide15.xml"/><Relationship Id="rId39" Type="http://schemas.openxmlformats.org/officeDocument/2006/relationships/slide" Target="slides/slide36.xml"/><Relationship Id="rId34" Type="http://schemas.openxmlformats.org/officeDocument/2006/relationships/slide" Target="slides/slide31.xml"/><Relationship Id="rId50" Type="http://schemas.openxmlformats.org/officeDocument/2006/relationships/slide" Target="slides/slide47.xml"/><Relationship Id="rId55" Type="http://schemas.openxmlformats.org/officeDocument/2006/relationships/slide" Target="slides/slide5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FB697CF-19D3-4255-BB67-4E05E5938DEA}" type="datetimeFigureOut">
              <a:rPr lang="es-ES" smtClean="0"/>
              <a:t>30/11/2021</a:t>
            </a:fld>
            <a:endParaRPr lang="es-ES"/>
          </a:p>
        </p:txBody>
      </p:sp>
      <p:sp>
        <p:nvSpPr>
          <p:cNvPr id="4" name="3 Marcador de imagen de diapositiva"/>
          <p:cNvSpPr>
            <a:spLocks noGrp="1" noRot="1" noChangeAspect="1"/>
          </p:cNvSpPr>
          <p:nvPr>
            <p:ph type="sldImg" idx="2"/>
          </p:nvPr>
        </p:nvSpPr>
        <p:spPr>
          <a:xfrm>
            <a:off x="909638" y="685800"/>
            <a:ext cx="5038725"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5418E6A-1A04-4245-903D-2F74E3CB2EA1}" type="slidenum">
              <a:rPr lang="es-ES" smtClean="0"/>
              <a:t>‹Nº›</a:t>
            </a:fld>
            <a:endParaRPr lang="es-ES"/>
          </a:p>
        </p:txBody>
      </p:sp>
    </p:spTree>
    <p:extLst>
      <p:ext uri="{BB962C8B-B14F-4D97-AF65-F5344CB8AC3E}">
        <p14:creationId xmlns:p14="http://schemas.microsoft.com/office/powerpoint/2010/main" val="16579932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909638" y="685800"/>
            <a:ext cx="5038725" cy="3429000"/>
          </a:xfrm>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5418E6A-1A04-4245-903D-2F74E3CB2EA1}" type="slidenum">
              <a:rPr lang="es-ES" smtClean="0"/>
              <a:t>4</a:t>
            </a:fld>
            <a:endParaRPr lang="es-ES"/>
          </a:p>
        </p:txBody>
      </p:sp>
    </p:spTree>
    <p:extLst>
      <p:ext uri="{BB962C8B-B14F-4D97-AF65-F5344CB8AC3E}">
        <p14:creationId xmlns:p14="http://schemas.microsoft.com/office/powerpoint/2010/main" val="27913539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909638" y="685800"/>
            <a:ext cx="5038725" cy="3429000"/>
          </a:xfrm>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5418E6A-1A04-4245-903D-2F74E3CB2EA1}" type="slidenum">
              <a:rPr lang="es-ES" smtClean="0"/>
              <a:t>5</a:t>
            </a:fld>
            <a:endParaRPr lang="es-ES"/>
          </a:p>
        </p:txBody>
      </p:sp>
    </p:spTree>
    <p:extLst>
      <p:ext uri="{BB962C8B-B14F-4D97-AF65-F5344CB8AC3E}">
        <p14:creationId xmlns:p14="http://schemas.microsoft.com/office/powerpoint/2010/main" val="27913539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56048" y="2130436"/>
            <a:ext cx="8568531"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12094" y="3886200"/>
            <a:ext cx="7056438"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2975D1DE-4640-4FAF-8681-804E056E4424}" type="datetime9">
              <a:rPr lang="es-ES" smtClean="0"/>
              <a:t>30/11/2021 21:21:36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1243EDA6-51E8-45B4-A6A1-9D033C182F1E}" type="datetime9">
              <a:rPr lang="es-ES" smtClean="0"/>
              <a:t>30/11/2021 21:21:36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96301" y="4406911"/>
            <a:ext cx="8568531"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96301" y="2906713"/>
            <a:ext cx="8568531"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F9909B24-2A0C-4776-9383-A9F796996F62}" type="datetime9">
              <a:rPr lang="es-ES" smtClean="0"/>
              <a:t>30/11/2021 21:21:36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04032" y="1600206"/>
            <a:ext cx="4452276"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124318" y="1600206"/>
            <a:ext cx="4452276"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AD4FED5E-40C3-41EC-88FF-BF874BD05976}" type="datetime9">
              <a:rPr lang="es-ES" smtClean="0"/>
              <a:t>30/11/2021 21:21:36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04034" y="1535113"/>
            <a:ext cx="445402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04034" y="2174875"/>
            <a:ext cx="445402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120822" y="1535113"/>
            <a:ext cx="4455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120822" y="2174875"/>
            <a:ext cx="4455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9E4417ED-A674-4777-AE92-533F8EEADFAA}" type="datetime9">
              <a:rPr lang="es-ES" smtClean="0"/>
              <a:t>30/11/2021 21:21:36</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1916A264-9A5B-4DAC-951C-FE69E45718CE}" type="datetime9">
              <a:rPr lang="es-ES" smtClean="0"/>
              <a:t>30/11/2021 21:21:36</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AE67FD0B-51B3-4625-90FC-7A353ABBCD49}" type="datetime9">
              <a:rPr lang="es-ES" smtClean="0"/>
              <a:t>30/11/2021 21:21:36</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04035" y="273050"/>
            <a:ext cx="3316456"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941244" y="273061"/>
            <a:ext cx="56353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04035" y="1435103"/>
            <a:ext cx="3316456"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3EEAF436-EF53-49C9-A437-8F110B041A46}" type="datetime9">
              <a:rPr lang="es-ES" smtClean="0"/>
              <a:t>30/11/2021 21:21:36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975875" y="4800600"/>
            <a:ext cx="6048375"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975875" y="612775"/>
            <a:ext cx="6048375"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975875" y="5367338"/>
            <a:ext cx="6048375"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CC7B8B3-8DCB-4A7F-AC04-7F47561FFEAF}" type="datetime9">
              <a:rPr lang="es-ES" smtClean="0"/>
              <a:t>30/11/2021 21:21:36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C66707DD-BE19-435F-93A5-DA2D38D18CF9}" type="datetime9">
              <a:rPr lang="es-ES" smtClean="0"/>
              <a:t>30/11/2021 21:21:36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308454" y="274649"/>
            <a:ext cx="2268141"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04036" y="274649"/>
            <a:ext cx="6636411"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C73AF88B-5B9B-420C-88DF-6AFED71DC381}" type="datetime9">
              <a:rPr lang="es-ES" smtClean="0"/>
              <a:t>30/11/2021 21:21:36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0C066425-5541-459E-BFCF-6324E6558F60}" type="datetime9">
              <a:rPr lang="es-ES" smtClean="0"/>
              <a:t>30/11/2021 21:21:36</a:t>
            </a:fld>
            <a:endParaRPr lang="es-ES"/>
          </a:p>
        </p:txBody>
      </p:sp>
      <p:sp>
        <p:nvSpPr>
          <p:cNvPr id="3" name="2 Marcador de pie de página"/>
          <p:cNvSpPr>
            <a:spLocks noGrp="1"/>
          </p:cNvSpPr>
          <p:nvPr>
            <p:ph type="ftr" sz="quarter" idx="11"/>
          </p:nvPr>
        </p:nvSpPr>
        <p:spPr>
          <a:xfrm>
            <a:off x="3444217" y="6356363"/>
            <a:ext cx="3192200" cy="365125"/>
          </a:xfrm>
          <a:prstGeom prst="rect">
            <a:avLst/>
          </a:prstGeom>
        </p:spPr>
        <p:txBody>
          <a:bodyPr/>
          <a:lstStyle/>
          <a:p>
            <a:endParaRPr lang="es-ES"/>
          </a:p>
        </p:txBody>
      </p:sp>
      <p:sp>
        <p:nvSpPr>
          <p:cNvPr id="4" name="3 Marcador de número de diapositiva"/>
          <p:cNvSpPr>
            <a:spLocks noGrp="1"/>
          </p:cNvSpPr>
          <p:nvPr>
            <p:ph type="sldNum" sz="quarter" idx="12"/>
          </p:nvPr>
        </p:nvSpPr>
        <p:spPr>
          <a:xfrm>
            <a:off x="7224452" y="6356363"/>
            <a:ext cx="2352146" cy="365125"/>
          </a:xfrm>
          <a:prstGeom prst="rect">
            <a:avLst/>
          </a:prstGeom>
        </p:spPr>
        <p:txBody>
          <a:bodyPr/>
          <a:lstStyle/>
          <a:p>
            <a:fld id="{BAC42E35-15C1-42A3-8D05-C29657880B2D}" type="slidenum">
              <a:rPr lang="es-ES" smtClean="0"/>
              <a:pPr/>
              <a:t>‹Nº›</a:t>
            </a:fld>
            <a:endParaRPr lang="es-ES"/>
          </a:p>
        </p:txBody>
      </p:sp>
    </p:spTree>
    <p:extLst>
      <p:ext uri="{BB962C8B-B14F-4D97-AF65-F5344CB8AC3E}">
        <p14:creationId xmlns:p14="http://schemas.microsoft.com/office/powerpoint/2010/main" val="2118441228"/>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56047" y="2130428"/>
            <a:ext cx="8568531"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12094" y="3886200"/>
            <a:ext cx="7056438"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fld id="{A14B3747-A1B9-4D64-AB10-6E032D82E5F4}" type="datetime9">
              <a:rPr lang="es-ES" smtClean="0">
                <a:solidFill>
                  <a:srgbClr val="000000"/>
                </a:solidFill>
              </a:rPr>
              <a:t>30/11/2021 21:21:36</a:t>
            </a:fld>
            <a:endParaRPr lang="es-ES">
              <a:solidFill>
                <a:srgbClr val="000000"/>
              </a:solidFill>
            </a:endParaRPr>
          </a:p>
        </p:txBody>
      </p:sp>
    </p:spTree>
    <p:extLst>
      <p:ext uri="{BB962C8B-B14F-4D97-AF65-F5344CB8AC3E}">
        <p14:creationId xmlns:p14="http://schemas.microsoft.com/office/powerpoint/2010/main" val="8240071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00000">
              <a:srgbClr val="FFE600"/>
            </a:gs>
            <a:gs pos="6000">
              <a:srgbClr val="FF3300"/>
            </a:gs>
          </a:gsLst>
          <a:path path="circle">
            <a:fillToRect l="100000" t="100000"/>
          </a:path>
          <a:tileRect/>
        </a:gra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04031" y="274638"/>
            <a:ext cx="9072563"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04031" y="1600206"/>
            <a:ext cx="9072563"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04034" y="6356361"/>
            <a:ext cx="2352146"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0C9FC4C-08AD-46CF-8ACE-39AB76E5094B}" type="datetime9">
              <a:rPr lang="es-ES" smtClean="0"/>
              <a:t>30/11/2021 21:21:36</a:t>
            </a:fld>
            <a:endParaRPr lang="es-ES"/>
          </a:p>
        </p:txBody>
      </p:sp>
      <p:sp>
        <p:nvSpPr>
          <p:cNvPr id="5" name="4 Marcador de pie de página"/>
          <p:cNvSpPr>
            <a:spLocks noGrp="1"/>
          </p:cNvSpPr>
          <p:nvPr>
            <p:ph type="ftr" sz="quarter" idx="3"/>
          </p:nvPr>
        </p:nvSpPr>
        <p:spPr>
          <a:xfrm>
            <a:off x="3444215" y="6356361"/>
            <a:ext cx="3192198"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7224449" y="6356361"/>
            <a:ext cx="2352146"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0D6E63-E413-45BB-9D98-02F712EB0ECB}"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hf hdr="0" ftr="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00000">
              <a:srgbClr val="FFE600"/>
            </a:gs>
            <a:gs pos="6000">
              <a:srgbClr val="FF3300"/>
            </a:gs>
          </a:gsLst>
          <a:path path="circle">
            <a:fillToRect l="100000" t="100000"/>
          </a:path>
          <a:tileRect/>
        </a:gra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04034" y="6245225"/>
            <a:ext cx="2352146"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fld id="{130E2CDB-8AA9-4738-99A7-CD8634388A76}" type="datetime9">
              <a:rPr lang="es-ES" smtClean="0">
                <a:solidFill>
                  <a:srgbClr val="000000"/>
                </a:solidFill>
              </a:rPr>
              <a:t>30/11/2021 21:21:36</a:t>
            </a:fld>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2" r:id="rId1"/>
  </p:sldLayoutIdLst>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hf hdr="0" ftr="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04031" y="6245225"/>
            <a:ext cx="2352146"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fld id="{8859E117-0550-4AF3-8375-E8FE18F39CD8}" type="datetime9">
              <a:rPr lang="es-ES" smtClean="0">
                <a:solidFill>
                  <a:srgbClr val="000000"/>
                </a:solidFill>
              </a:rPr>
              <a:t>30/11/2021 21:21:36</a:t>
            </a:fld>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4" r:id="rId1"/>
  </p:sldLayoutIdLst>
  <p:hf hdr="0" ftr="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7"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3.gif"/><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audio" Target="../media/audio2.wav"/><Relationship Id="rId1" Type="http://schemas.openxmlformats.org/officeDocument/2006/relationships/slideLayout" Target="../slideLayouts/slideLayout2.xml"/><Relationship Id="rId4" Type="http://schemas.openxmlformats.org/officeDocument/2006/relationships/audio" Target="../media/audio2.wav"/></Relationships>
</file>

<file path=ppt/slides/_rels/slide23.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audio" Target="../media/audio3.wav"/><Relationship Id="rId1" Type="http://schemas.openxmlformats.org/officeDocument/2006/relationships/slideLayout" Target="../slideLayouts/slideLayout2.xml"/><Relationship Id="rId4" Type="http://schemas.openxmlformats.org/officeDocument/2006/relationships/audio" Target="../media/audio3.wav"/></Relationships>
</file>

<file path=ppt/slides/_rels/slide40.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55.gif"/><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61.gif"/><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2.gif"/><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3.gif"/><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3" Type="http://schemas.openxmlformats.org/officeDocument/2006/relationships/image" Target="../media/image66.gif"/><Relationship Id="rId2" Type="http://schemas.openxmlformats.org/officeDocument/2006/relationships/image" Target="../media/image65.gif"/><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67.jpeg"/><Relationship Id="rId4" Type="http://schemas.openxmlformats.org/officeDocument/2006/relationships/image" Target="../media/image2.gif"/></Relationships>
</file>

<file path=ppt/slides/_rels/slide63.xml.rels><?xml version="1.0" encoding="UTF-8" standalone="yes"?>
<Relationships xmlns="http://schemas.openxmlformats.org/package/2006/relationships"><Relationship Id="rId8" Type="http://schemas.openxmlformats.org/officeDocument/2006/relationships/image" Target="../media/image71.png"/><Relationship Id="rId13" Type="http://schemas.openxmlformats.org/officeDocument/2006/relationships/hyperlink" Target="https://vk.com/mispps" TargetMode="External"/><Relationship Id="rId3" Type="http://schemas.openxmlformats.org/officeDocument/2006/relationships/image" Target="../media/image68.png"/><Relationship Id="rId7" Type="http://schemas.openxmlformats.org/officeDocument/2006/relationships/hyperlink" Target="https://www.facebook.com/mispps" TargetMode="External"/><Relationship Id="rId12" Type="http://schemas.openxmlformats.org/officeDocument/2006/relationships/image" Target="../media/image73.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70.png"/><Relationship Id="rId11" Type="http://schemas.openxmlformats.org/officeDocument/2006/relationships/hyperlink" Target="https://plus.google.com/+Mispps/" TargetMode="External"/><Relationship Id="rId5" Type="http://schemas.openxmlformats.org/officeDocument/2006/relationships/image" Target="../media/image69.png"/><Relationship Id="rId10" Type="http://schemas.openxmlformats.org/officeDocument/2006/relationships/image" Target="../media/image72.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descr="Imagen relacionada"/>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7933" y="34756"/>
            <a:ext cx="10296897" cy="7020272"/>
          </a:xfrm>
          <a:prstGeom prst="rect">
            <a:avLst/>
          </a:prstGeom>
          <a:noFill/>
          <a:extLst>
            <a:ext uri="{909E8E84-426E-40DD-AFC4-6F175D3DCCD1}">
              <a14:hiddenFill xmlns:a14="http://schemas.microsoft.com/office/drawing/2010/main">
                <a:solidFill>
                  <a:srgbClr val="FFFFFF"/>
                </a:solidFill>
              </a14:hiddenFill>
            </a:ext>
          </a:extLst>
        </p:spPr>
      </p:pic>
      <p:pic>
        <p:nvPicPr>
          <p:cNvPr id="155652"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3390634" y="3390636"/>
            <a:ext cx="6858000" cy="76736"/>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6613259" y="3390636"/>
            <a:ext cx="6858000" cy="76736"/>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8" y="0"/>
            <a:ext cx="10080625" cy="6951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8" y="6783312"/>
            <a:ext cx="10080625" cy="74688"/>
          </a:xfrm>
          <a:prstGeom prst="rect">
            <a:avLst/>
          </a:prstGeom>
          <a:noFill/>
          <a:ln w="9525">
            <a:noFill/>
            <a:miter lim="800000"/>
            <a:headEnd/>
            <a:tailEnd/>
          </a:ln>
        </p:spPr>
      </p:pic>
      <p:sp>
        <p:nvSpPr>
          <p:cNvPr id="155665" name="Rectangle 17"/>
          <p:cNvSpPr>
            <a:spLocks noChangeArrowheads="1"/>
          </p:cNvSpPr>
          <p:nvPr/>
        </p:nvSpPr>
        <p:spPr bwMode="auto">
          <a:xfrm>
            <a:off x="393750" y="5857910"/>
            <a:ext cx="121111" cy="311105"/>
          </a:xfrm>
          <a:prstGeom prst="rect">
            <a:avLst/>
          </a:prstGeom>
          <a:noFill/>
          <a:ln w="9525">
            <a:solidFill>
              <a:srgbClr val="E31C07"/>
            </a:solidFill>
            <a:miter lim="800000"/>
            <a:headEnd/>
            <a:tailEnd/>
          </a:ln>
          <a:effectLst/>
        </p:spPr>
        <p:txBody>
          <a:bodyPr wrap="none" lIns="33776" tIns="16888" rIns="33776" bIns="16888">
            <a:spAutoFit/>
          </a:bodyPr>
          <a:lstStyle/>
          <a:p>
            <a:pPr defTabSz="816268"/>
            <a:r>
              <a:rPr lang="fr-CA" dirty="0"/>
              <a:t> </a:t>
            </a:r>
            <a:endParaRPr lang="es-ES" b="1" i="1" dirty="0"/>
          </a:p>
        </p:txBody>
      </p:sp>
      <p:pic>
        <p:nvPicPr>
          <p:cNvPr id="155650" name="Picture 2" descr="CARA"/>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393746" y="5611366"/>
            <a:ext cx="770703" cy="766986"/>
          </a:xfrm>
          <a:prstGeom prst="rect">
            <a:avLst/>
          </a:prstGeom>
          <a:noFill/>
          <a:ln w="38100">
            <a:solidFill>
              <a:srgbClr val="1CDEF8"/>
            </a:solidFill>
            <a:miter lim="800000"/>
            <a:headEnd/>
            <a:tailEnd/>
          </a:ln>
        </p:spPr>
      </p:pic>
      <p:sp>
        <p:nvSpPr>
          <p:cNvPr id="19" name="18 Rectángulo"/>
          <p:cNvSpPr/>
          <p:nvPr/>
        </p:nvSpPr>
        <p:spPr>
          <a:xfrm>
            <a:off x="2183208" y="4572027"/>
            <a:ext cx="2967991"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522018" y="1844825"/>
            <a:ext cx="7252860" cy="2727201"/>
          </a:xfrm>
          <a:prstGeom prst="rect">
            <a:avLst/>
          </a:prstGeom>
        </p:spPr>
        <p:txBody>
          <a:bodyPr wrap="none" lIns="81272" tIns="40636" rIns="81272" bIns="40636" fromWordArt="1">
            <a:prstTxWarp prst="textPlain">
              <a:avLst>
                <a:gd name="adj" fmla="val 50000"/>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Amanecer</a:t>
            </a:r>
            <a:endPar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endParaRPr>
          </a:p>
        </p:txBody>
      </p:sp>
      <p:pic>
        <p:nvPicPr>
          <p:cNvPr id="16" name="Picture 6" descr="http://www.nombres-animados.net/Letra-J/Jose-Luis/Nombre-animado-Jose-Luis-04.gif"/>
          <p:cNvPicPr>
            <a:picLocks noChangeAspect="1" noChangeArrowheads="1" noCrop="1"/>
          </p:cNvPicPr>
          <p:nvPr/>
        </p:nvPicPr>
        <p:blipFill>
          <a:blip r:embed="rId6" cstate="email">
            <a:duotone>
              <a:schemeClr val="accent2">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1397976" y="5527827"/>
            <a:ext cx="2214601" cy="934064"/>
          </a:xfrm>
          <a:prstGeom prst="rect">
            <a:avLst/>
          </a:prstGeom>
          <a:noFill/>
        </p:spPr>
      </p:pic>
      <p:sp>
        <p:nvSpPr>
          <p:cNvPr id="13" name="12 Rectángulo"/>
          <p:cNvSpPr/>
          <p:nvPr/>
        </p:nvSpPr>
        <p:spPr>
          <a:xfrm>
            <a:off x="-5040312" y="-642966"/>
            <a:ext cx="5040313" cy="1015663"/>
          </a:xfrm>
          <a:prstGeom prst="rect">
            <a:avLst/>
          </a:prstGeom>
        </p:spPr>
        <p:txBody>
          <a:bodyPr>
            <a:spAutoFit/>
          </a:bodyPr>
          <a:lstStyle/>
          <a:p>
            <a:endParaRPr lang="es-ES" sz="6000" b="1" dirty="0"/>
          </a:p>
        </p:txBody>
      </p:sp>
      <p:sp>
        <p:nvSpPr>
          <p:cNvPr id="2" name="1 Marcador de fecha"/>
          <p:cNvSpPr>
            <a:spLocks noGrp="1"/>
          </p:cNvSpPr>
          <p:nvPr>
            <p:ph type="dt" sz="half" idx="10"/>
          </p:nvPr>
        </p:nvSpPr>
        <p:spPr/>
        <p:txBody>
          <a:bodyPr/>
          <a:lstStyle/>
          <a:p>
            <a:fld id="{CC74EA2A-CE80-4043-AC15-6ADAF6A91B51}" type="datetime9">
              <a:rPr lang="es-ES" smtClean="0"/>
              <a:t>30/11/2021 21:21:42</a:t>
            </a:fld>
            <a:endParaRPr lang="es-ES"/>
          </a:p>
        </p:txBody>
      </p:sp>
      <p:sp>
        <p:nvSpPr>
          <p:cNvPr id="3" name="2 Marcador de número de diapositiva"/>
          <p:cNvSpPr>
            <a:spLocks noGrp="1"/>
          </p:cNvSpPr>
          <p:nvPr>
            <p:ph type="sldNum" sz="quarter" idx="12"/>
          </p:nvPr>
        </p:nvSpPr>
        <p:spPr/>
        <p:txBody>
          <a:bodyPr/>
          <a:lstStyle/>
          <a:p>
            <a:fld id="{920D6E63-E413-45BB-9D98-02F712EB0ECB}" type="slidenum">
              <a:rPr lang="es-ES" smtClean="0"/>
              <a:t>1</a:t>
            </a:fld>
            <a:endParaRPr lang="es-ES"/>
          </a:p>
        </p:txBody>
      </p:sp>
    </p:spTree>
    <p:extLst>
      <p:ext uri="{BB962C8B-B14F-4D97-AF65-F5344CB8AC3E}">
        <p14:creationId xmlns:p14="http://schemas.microsoft.com/office/powerpoint/2010/main" val="840596170"/>
      </p:ext>
    </p:extLst>
  </p:cSld>
  <p:clrMapOvr>
    <a:masterClrMapping/>
  </p:clrMapOvr>
  <mc:AlternateContent xmlns:mc="http://schemas.openxmlformats.org/markup-compatibility/2006" xmlns:p14="http://schemas.microsoft.com/office/powerpoint/2010/main">
    <mc:Choice Requires="p14">
      <p:transition spd="slow" p14:dur="1400" advTm="9000">
        <p14:ripple/>
        <p:sndAc>
          <p:stSnd>
            <p:snd r:embed="rId2" name="With you.wav"/>
          </p:stSnd>
        </p:sndAc>
      </p:transition>
    </mc:Choice>
    <mc:Fallback xmlns="">
      <p:transition spd="slow" advTm="9000">
        <p:fade/>
        <p:sndAc>
          <p:stSnd>
            <p:snd r:embed="rId7" name="With you.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2000"/>
                                        <p:tgtEl>
                                          <p:spTgt spid="22"/>
                                        </p:tgtEl>
                                      </p:cBhvr>
                                    </p:animEffect>
                                    <p:anim calcmode="lin" valueType="num">
                                      <p:cBhvr>
                                        <p:cTn id="8" dur="2000" fill="hold"/>
                                        <p:tgtEl>
                                          <p:spTgt spid="22"/>
                                        </p:tgtEl>
                                        <p:attrNameLst>
                                          <p:attrName>ppt_x</p:attrName>
                                        </p:attrNameLst>
                                      </p:cBhvr>
                                      <p:tavLst>
                                        <p:tav tm="0">
                                          <p:val>
                                            <p:strVal val="#ppt_x"/>
                                          </p:val>
                                        </p:tav>
                                        <p:tav tm="100000">
                                          <p:val>
                                            <p:strVal val="#ppt_x"/>
                                          </p:val>
                                        </p:tav>
                                      </p:tavLst>
                                    </p:anim>
                                    <p:anim calcmode="lin" valueType="num">
                                      <p:cBhvr>
                                        <p:cTn id="9" dur="2000" fill="hold"/>
                                        <p:tgtEl>
                                          <p:spTgt spid="22"/>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2" presetClass="emph" presetSubtype="0" repeatCount="indefinite" fill="hold" grpId="1" nodeType="afterEffect">
                                  <p:stCondLst>
                                    <p:cond delay="0"/>
                                  </p:stCondLst>
                                  <p:childTnLst>
                                    <p:animClr clrSpc="hsl" dir="cw">
                                      <p:cBhvr override="childStyle">
                                        <p:cTn id="12" dur="2000" fill="hold"/>
                                        <p:tgtEl>
                                          <p:spTgt spid="22"/>
                                        </p:tgtEl>
                                        <p:attrNameLst>
                                          <p:attrName>style.color</p:attrName>
                                        </p:attrNameLst>
                                      </p:cBhvr>
                                      <p:by>
                                        <p:hsl h="-7200000" s="0" l="0"/>
                                      </p:by>
                                    </p:animClr>
                                    <p:animClr clrSpc="hsl" dir="cw">
                                      <p:cBhvr>
                                        <p:cTn id="13" dur="2000" fill="hold"/>
                                        <p:tgtEl>
                                          <p:spTgt spid="22"/>
                                        </p:tgtEl>
                                        <p:attrNameLst>
                                          <p:attrName>fillcolor</p:attrName>
                                        </p:attrNameLst>
                                      </p:cBhvr>
                                      <p:by>
                                        <p:hsl h="-7200000" s="0" l="0"/>
                                      </p:by>
                                    </p:animClr>
                                    <p:animClr clrSpc="hsl" dir="cw">
                                      <p:cBhvr>
                                        <p:cTn id="14" dur="2000" fill="hold"/>
                                        <p:tgtEl>
                                          <p:spTgt spid="22"/>
                                        </p:tgtEl>
                                        <p:attrNameLst>
                                          <p:attrName>stroke.color</p:attrName>
                                        </p:attrNameLst>
                                      </p:cBhvr>
                                      <p:by>
                                        <p:hsl h="-7200000" s="0" l="0"/>
                                      </p:by>
                                    </p:animClr>
                                    <p:set>
                                      <p:cBhvr>
                                        <p:cTn id="15" dur="2000" fill="hold"/>
                                        <p:tgtEl>
                                          <p:spTgt spid="22"/>
                                        </p:tgtEl>
                                        <p:attrNameLst>
                                          <p:attrName>fill.type</p:attrName>
                                        </p:attrNameLst>
                                      </p:cBhvr>
                                      <p:to>
                                        <p:strVal val="solid"/>
                                      </p:to>
                                    </p:set>
                                  </p:childTnLst>
                                </p:cTn>
                              </p:par>
                              <p:par>
                                <p:cTn id="16" presetID="21" presetClass="exit" presetSubtype="1" fill="hold" nodeType="withEffect">
                                  <p:stCondLst>
                                    <p:cond delay="4250"/>
                                  </p:stCondLst>
                                  <p:childTnLst>
                                    <p:animEffect transition="out" filter="wheel(1)">
                                      <p:cBhvr>
                                        <p:cTn id="17" dur="2000"/>
                                        <p:tgtEl>
                                          <p:spTgt spid="12"/>
                                        </p:tgtEl>
                                      </p:cBhvr>
                                    </p:animEffect>
                                    <p:set>
                                      <p:cBhvr>
                                        <p:cTn id="18" dur="1" fill="hold">
                                          <p:stCondLst>
                                            <p:cond delay="19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pPr eaLnBrk="1" hangingPunct="1"/>
            <a:endParaRPr lang="es-ES" smtClean="0"/>
          </a:p>
        </p:txBody>
      </p:sp>
      <p:sp>
        <p:nvSpPr>
          <p:cNvPr id="9219" name="Rectangle 3"/>
          <p:cNvSpPr>
            <a:spLocks noGrp="1" noChangeArrowheads="1"/>
          </p:cNvSpPr>
          <p:nvPr>
            <p:ph type="body" idx="1"/>
          </p:nvPr>
        </p:nvSpPr>
        <p:spPr/>
        <p:txBody>
          <a:bodyPr/>
          <a:lstStyle/>
          <a:p>
            <a:pPr eaLnBrk="1" hangingPunct="1"/>
            <a:endParaRPr lang="es-ES" smtClean="0"/>
          </a:p>
        </p:txBody>
      </p:sp>
      <p:pic>
        <p:nvPicPr>
          <p:cNvPr id="9220" name="Picture 4" descr="sunsets_00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1 Marcador de fecha"/>
          <p:cNvSpPr>
            <a:spLocks noGrp="1"/>
          </p:cNvSpPr>
          <p:nvPr>
            <p:ph type="dt" sz="half" idx="10"/>
          </p:nvPr>
        </p:nvSpPr>
        <p:spPr/>
        <p:txBody>
          <a:bodyPr/>
          <a:lstStyle/>
          <a:p>
            <a:fld id="{53F39275-2096-4D0C-B4B8-F48E76F1E412}" type="datetime9">
              <a:rPr lang="es-ES" smtClean="0"/>
              <a:t>30/11/2021 21:21:42</a:t>
            </a:fld>
            <a:endParaRPr lang="es-ES"/>
          </a:p>
        </p:txBody>
      </p:sp>
      <p:sp>
        <p:nvSpPr>
          <p:cNvPr id="3" name="2 Marcador de número de diapositiva"/>
          <p:cNvSpPr>
            <a:spLocks noGrp="1"/>
          </p:cNvSpPr>
          <p:nvPr>
            <p:ph type="sldNum" sz="quarter" idx="12"/>
          </p:nvPr>
        </p:nvSpPr>
        <p:spPr/>
        <p:txBody>
          <a:bodyPr/>
          <a:lstStyle/>
          <a:p>
            <a:fld id="{920D6E63-E413-45BB-9D98-02F712EB0ECB}" type="slidenum">
              <a:rPr lang="es-ES" smtClean="0"/>
              <a:t>2</a:t>
            </a:fld>
            <a:endParaRPr lang="es-ES"/>
          </a:p>
        </p:txBody>
      </p:sp>
    </p:spTree>
    <p:extLst>
      <p:ext uri="{BB962C8B-B14F-4D97-AF65-F5344CB8AC3E}">
        <p14:creationId xmlns:p14="http://schemas.microsoft.com/office/powerpoint/2010/main" val="1552333576"/>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Bello amanecer... | Cosas positivas, Ya desperte, Afirmaciones positiva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910860"/>
          </a:xfrm>
          <a:prstGeom prst="rect">
            <a:avLst/>
          </a:prstGeom>
          <a:noFill/>
          <a:extLst>
            <a:ext uri="{909E8E84-426E-40DD-AFC4-6F175D3DCCD1}">
              <a14:hiddenFill xmlns:a14="http://schemas.microsoft.com/office/drawing/2010/main">
                <a:solidFill>
                  <a:srgbClr val="FFFFFF"/>
                </a:solidFill>
              </a14:hiddenFill>
            </a:ext>
          </a:extLst>
        </p:spPr>
      </p:pic>
      <p:sp>
        <p:nvSpPr>
          <p:cNvPr id="4" name="3 Marcador de fecha"/>
          <p:cNvSpPr>
            <a:spLocks noGrp="1"/>
          </p:cNvSpPr>
          <p:nvPr>
            <p:ph type="dt" sz="half" idx="10"/>
          </p:nvPr>
        </p:nvSpPr>
        <p:spPr/>
        <p:txBody>
          <a:bodyPr/>
          <a:lstStyle/>
          <a:p>
            <a:fld id="{6C05ED66-DEEE-4A83-8D82-F4AE86547FC0}" type="datetime9">
              <a:rPr lang="es-ES" smtClean="0"/>
              <a:t>30/11/2021 21:21:42</a:t>
            </a:fld>
            <a:endParaRPr lang="es-ES"/>
          </a:p>
        </p:txBody>
      </p:sp>
      <p:sp>
        <p:nvSpPr>
          <p:cNvPr id="5" name="4 Marcador de número de diapositiva"/>
          <p:cNvSpPr>
            <a:spLocks noGrp="1"/>
          </p:cNvSpPr>
          <p:nvPr>
            <p:ph type="sldNum" sz="quarter" idx="12"/>
          </p:nvPr>
        </p:nvSpPr>
        <p:spPr/>
        <p:txBody>
          <a:bodyPr/>
          <a:lstStyle/>
          <a:p>
            <a:fld id="{BAC42E35-15C1-42A3-8D05-C29657880B2D}" type="slidenum">
              <a:rPr lang="es-ES" smtClean="0"/>
              <a:pPr/>
              <a:t>3</a:t>
            </a:fld>
            <a:endParaRPr lang="es-ES"/>
          </a:p>
        </p:txBody>
      </p:sp>
    </p:spTree>
    <p:extLst>
      <p:ext uri="{BB962C8B-B14F-4D97-AF65-F5344CB8AC3E}">
        <p14:creationId xmlns:p14="http://schemas.microsoft.com/office/powerpoint/2010/main" val="2019087650"/>
      </p:ext>
    </p:extLst>
  </p:cSld>
  <p:clrMapOvr>
    <a:masterClrMapping/>
  </p:clrMapOvr>
  <mc:AlternateContent xmlns:mc="http://schemas.openxmlformats.org/markup-compatibility/2006" xmlns:p14="http://schemas.microsoft.com/office/powerpoint/2010/main">
    <mc:Choice Requires="p14">
      <p:transition spd="slow" p14:dur="1400" advTm="12000">
        <p14:ripple/>
      </p:transition>
    </mc:Choice>
    <mc:Fallback xmlns="">
      <p:transition spd="slow" advTm="12000">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1743634" y="849773"/>
            <a:ext cx="6969087" cy="51398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8800" b="1" i="1" dirty="0" smtClean="0">
                <a:solidFill>
                  <a:srgbClr val="C00000"/>
                </a:solidFill>
                <a:latin typeface="Bauhaus 93" pitchFamily="82" charset="0"/>
                <a:ea typeface="NSimSun" pitchFamily="49" charset="-122"/>
                <a:cs typeface="Microsoft Sans Serif" pitchFamily="34" charset="0"/>
              </a:rPr>
              <a:t>AMANECER,  </a:t>
            </a:r>
            <a:r>
              <a:rPr lang="es-ES" altLang="es-ES" sz="2400" b="1" i="1" dirty="0" smtClean="0">
                <a:solidFill>
                  <a:srgbClr val="C00000"/>
                </a:solidFill>
                <a:latin typeface="Microsoft Sans Serif" pitchFamily="34" charset="0"/>
                <a:cs typeface="Microsoft Sans Serif" pitchFamily="34" charset="0"/>
              </a:rPr>
              <a:t>Es un </a:t>
            </a:r>
            <a:r>
              <a:rPr lang="es-ES" altLang="es-ES" sz="2400" b="1" i="1" dirty="0">
                <a:solidFill>
                  <a:srgbClr val="C00000"/>
                </a:solidFill>
                <a:latin typeface="Microsoft Sans Serif" pitchFamily="34" charset="0"/>
                <a:cs typeface="Microsoft Sans Serif" pitchFamily="34" charset="0"/>
              </a:rPr>
              <a:t>momento digno de apreciar por su belleza </a:t>
            </a:r>
            <a:r>
              <a:rPr lang="es-ES" altLang="es-ES" sz="2400" b="1" i="1" dirty="0" smtClean="0">
                <a:solidFill>
                  <a:srgbClr val="C00000"/>
                </a:solidFill>
                <a:latin typeface="Microsoft Sans Serif" pitchFamily="34" charset="0"/>
                <a:cs typeface="Microsoft Sans Serif" pitchFamily="34" charset="0"/>
              </a:rPr>
              <a:t>natural. No </a:t>
            </a:r>
            <a:r>
              <a:rPr lang="es-ES" altLang="es-ES" sz="2400" b="1" i="1" dirty="0">
                <a:solidFill>
                  <a:srgbClr val="C00000"/>
                </a:solidFill>
                <a:latin typeface="Microsoft Sans Serif" pitchFamily="34" charset="0"/>
                <a:cs typeface="Microsoft Sans Serif" pitchFamily="34" charset="0"/>
              </a:rPr>
              <a:t>podemos soslayar al abordar este tema que el momento del amanecer despierta un especial interés entre las personas que gustan mucho de apreciarlo en el momento que se produce, especialmente cuando se haya en lugares especiales, bien abiertos, como por ejemplo la playa, donde se puede apreciar la belleza de ese instante natural en su máximo esplendor.</a:t>
            </a: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55323" y="5306266"/>
            <a:ext cx="1588311" cy="1366752"/>
          </a:xfrm>
          <a:prstGeom prst="rect">
            <a:avLst/>
          </a:prstGeom>
          <a:noFill/>
        </p:spPr>
      </p:pic>
      <p:sp>
        <p:nvSpPr>
          <p:cNvPr id="2" name="1 Marcador de fecha"/>
          <p:cNvSpPr>
            <a:spLocks noGrp="1"/>
          </p:cNvSpPr>
          <p:nvPr>
            <p:ph type="dt" sz="half" idx="10"/>
          </p:nvPr>
        </p:nvSpPr>
        <p:spPr/>
        <p:txBody>
          <a:bodyPr/>
          <a:lstStyle/>
          <a:p>
            <a:fld id="{59A58BA7-785E-45BE-8992-9389F2F0403F}" type="datetime9">
              <a:rPr lang="es-ES" smtClean="0"/>
              <a:t>30/11/2021 21:21:42</a:t>
            </a:fld>
            <a:endParaRPr lang="es-ES"/>
          </a:p>
        </p:txBody>
      </p:sp>
      <p:sp>
        <p:nvSpPr>
          <p:cNvPr id="3" name="2 Marcador de número de diapositiva"/>
          <p:cNvSpPr>
            <a:spLocks noGrp="1"/>
          </p:cNvSpPr>
          <p:nvPr>
            <p:ph type="sldNum" sz="quarter" idx="12"/>
          </p:nvPr>
        </p:nvSpPr>
        <p:spPr/>
        <p:txBody>
          <a:bodyPr/>
          <a:lstStyle/>
          <a:p>
            <a:fld id="{920D6E63-E413-45BB-9D98-02F712EB0ECB}" type="slidenum">
              <a:rPr lang="es-ES" smtClean="0"/>
              <a:t>4</a:t>
            </a:fld>
            <a:endParaRPr lang="es-ES"/>
          </a:p>
        </p:txBody>
      </p:sp>
    </p:spTree>
    <p:extLst>
      <p:ext uri="{BB962C8B-B14F-4D97-AF65-F5344CB8AC3E}">
        <p14:creationId xmlns:p14="http://schemas.microsoft.com/office/powerpoint/2010/main" val="389144264"/>
      </p:ext>
    </p:extLst>
  </p:cSld>
  <p:clrMapOvr>
    <a:masterClrMapping/>
  </p:clrMapOvr>
  <mc:AlternateContent xmlns:mc="http://schemas.openxmlformats.org/markup-compatibility/2006" xmlns:p14="http://schemas.microsoft.com/office/powerpoint/2010/main">
    <mc:Choice Requires="p14">
      <p:transition spd="slow" p14:dur="1400" advTm="32000">
        <p14:ripple/>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1743633" y="1484784"/>
            <a:ext cx="6993285" cy="3416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b="1" i="1" dirty="0">
                <a:solidFill>
                  <a:srgbClr val="C00000"/>
                </a:solidFill>
                <a:latin typeface="Microsoft Sans Serif" pitchFamily="34" charset="0"/>
                <a:cs typeface="Microsoft Sans Serif" pitchFamily="34" charset="0"/>
              </a:rPr>
              <a:t>Es un tiempo corto, aproximadamente ocho minutos, los que tardan los primeros rayos del sol en alcanzar el horizonte, y viajan a la impresionante velocidad de trescientos mil kilómetros por segundo, un auténtico espectáculo para la vista, que aunque mayormente estamos dormidos muchos de nosotros cuando ocurre, alguna vez, debemos tomarnos el tiempo de poder apreciarlo.</a:t>
            </a: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55323" y="5306266"/>
            <a:ext cx="1588311" cy="1366752"/>
          </a:xfrm>
          <a:prstGeom prst="rect">
            <a:avLst/>
          </a:prstGeom>
          <a:noFill/>
        </p:spPr>
      </p:pic>
      <p:sp>
        <p:nvSpPr>
          <p:cNvPr id="2" name="1 Marcador de fecha"/>
          <p:cNvSpPr>
            <a:spLocks noGrp="1"/>
          </p:cNvSpPr>
          <p:nvPr>
            <p:ph type="dt" sz="half" idx="10"/>
          </p:nvPr>
        </p:nvSpPr>
        <p:spPr/>
        <p:txBody>
          <a:bodyPr/>
          <a:lstStyle/>
          <a:p>
            <a:fld id="{2DC89444-5AEE-4F9F-86AB-286B2B4361B3}" type="datetime9">
              <a:rPr lang="es-ES" smtClean="0"/>
              <a:t>30/11/2021 21:21:42</a:t>
            </a:fld>
            <a:endParaRPr lang="es-ES"/>
          </a:p>
        </p:txBody>
      </p:sp>
      <p:sp>
        <p:nvSpPr>
          <p:cNvPr id="3" name="2 Marcador de número de diapositiva"/>
          <p:cNvSpPr>
            <a:spLocks noGrp="1"/>
          </p:cNvSpPr>
          <p:nvPr>
            <p:ph type="sldNum" sz="quarter" idx="12"/>
          </p:nvPr>
        </p:nvSpPr>
        <p:spPr/>
        <p:txBody>
          <a:bodyPr/>
          <a:lstStyle/>
          <a:p>
            <a:fld id="{BAC42E35-15C1-42A3-8D05-C29657880B2D}" type="slidenum">
              <a:rPr lang="es-ES" smtClean="0"/>
              <a:pPr/>
              <a:t>5</a:t>
            </a:fld>
            <a:endParaRPr lang="es-ES"/>
          </a:p>
        </p:txBody>
      </p:sp>
    </p:spTree>
    <p:extLst>
      <p:ext uri="{BB962C8B-B14F-4D97-AF65-F5344CB8AC3E}">
        <p14:creationId xmlns:p14="http://schemas.microsoft.com/office/powerpoint/2010/main" val="2091719247"/>
      </p:ext>
    </p:extLst>
  </p:cSld>
  <p:clrMapOvr>
    <a:masterClrMapping/>
  </p:clrMapOvr>
  <mc:AlternateContent xmlns:mc="http://schemas.openxmlformats.org/markup-compatibility/2006" xmlns:p14="http://schemas.microsoft.com/office/powerpoint/2010/main">
    <mc:Choice Requires="p14">
      <p:transition spd="slow" p14:dur="1400" advTm="23000">
        <p14:ripple/>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Bello amanecer. - Samsung Members"/>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pic>
        <p:nvPicPr>
          <p:cNvPr id="717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24" y="-1683568"/>
            <a:ext cx="10088949" cy="9001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Marcador de fecha"/>
          <p:cNvSpPr>
            <a:spLocks noGrp="1"/>
          </p:cNvSpPr>
          <p:nvPr>
            <p:ph type="dt" sz="half" idx="10"/>
          </p:nvPr>
        </p:nvSpPr>
        <p:spPr/>
        <p:txBody>
          <a:bodyPr/>
          <a:lstStyle/>
          <a:p>
            <a:fld id="{3CC6E534-8EFF-4C07-BE2F-D71A3D6261A9}" type="datetime9">
              <a:rPr lang="es-ES" smtClean="0"/>
              <a:t>30/11/2021 21:21:42</a:t>
            </a:fld>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6</a:t>
            </a:fld>
            <a:endParaRPr lang="es-ES"/>
          </a:p>
        </p:txBody>
      </p:sp>
    </p:spTree>
    <p:extLst>
      <p:ext uri="{BB962C8B-B14F-4D97-AF65-F5344CB8AC3E}">
        <p14:creationId xmlns:p14="http://schemas.microsoft.com/office/powerpoint/2010/main" val="783178029"/>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p:txBody>
          <a:bodyPr/>
          <a:lstStyle/>
          <a:p>
            <a:pPr eaLnBrk="1" hangingPunct="1"/>
            <a:endParaRPr lang="es-ES" smtClean="0"/>
          </a:p>
        </p:txBody>
      </p:sp>
      <p:sp>
        <p:nvSpPr>
          <p:cNvPr id="3075" name="Rectangle 3"/>
          <p:cNvSpPr>
            <a:spLocks noGrp="1" noChangeArrowheads="1"/>
          </p:cNvSpPr>
          <p:nvPr>
            <p:ph type="body" idx="1"/>
          </p:nvPr>
        </p:nvSpPr>
        <p:spPr/>
        <p:txBody>
          <a:bodyPr/>
          <a:lstStyle/>
          <a:p>
            <a:pPr eaLnBrk="1" hangingPunct="1"/>
            <a:endParaRPr lang="es-ES" smtClean="0"/>
          </a:p>
        </p:txBody>
      </p:sp>
      <p:pic>
        <p:nvPicPr>
          <p:cNvPr id="3076" name="Picture 4" descr="sunsets_04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1 Marcador de fecha"/>
          <p:cNvSpPr>
            <a:spLocks noGrp="1"/>
          </p:cNvSpPr>
          <p:nvPr>
            <p:ph type="dt" sz="half" idx="10"/>
          </p:nvPr>
        </p:nvSpPr>
        <p:spPr/>
        <p:txBody>
          <a:bodyPr/>
          <a:lstStyle/>
          <a:p>
            <a:fld id="{DBEDE91A-3292-4E0A-A38F-449AA53462C0}" type="datetime9">
              <a:rPr lang="es-ES" smtClean="0"/>
              <a:t>30/11/2021 21:21:42</a:t>
            </a:fld>
            <a:endParaRPr lang="es-ES"/>
          </a:p>
        </p:txBody>
      </p:sp>
      <p:sp>
        <p:nvSpPr>
          <p:cNvPr id="3" name="2 Marcador de número de diapositiva"/>
          <p:cNvSpPr>
            <a:spLocks noGrp="1"/>
          </p:cNvSpPr>
          <p:nvPr>
            <p:ph type="sldNum" sz="quarter" idx="12"/>
          </p:nvPr>
        </p:nvSpPr>
        <p:spPr/>
        <p:txBody>
          <a:bodyPr/>
          <a:lstStyle/>
          <a:p>
            <a:fld id="{920D6E63-E413-45BB-9D98-02F712EB0ECB}" type="slidenum">
              <a:rPr lang="es-ES" smtClean="0"/>
              <a:t>7</a:t>
            </a:fld>
            <a:endParaRPr lang="es-ES"/>
          </a:p>
        </p:txBody>
      </p:sp>
    </p:spTree>
    <p:extLst>
      <p:ext uri="{BB962C8B-B14F-4D97-AF65-F5344CB8AC3E}">
        <p14:creationId xmlns:p14="http://schemas.microsoft.com/office/powerpoint/2010/main" val="2419422717"/>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p:txBody>
          <a:bodyPr/>
          <a:lstStyle/>
          <a:p>
            <a:pPr eaLnBrk="1" hangingPunct="1"/>
            <a:endParaRPr lang="es-ES" smtClean="0"/>
          </a:p>
        </p:txBody>
      </p:sp>
      <p:sp>
        <p:nvSpPr>
          <p:cNvPr id="4099" name="Rectangle 3"/>
          <p:cNvSpPr>
            <a:spLocks noGrp="1" noChangeArrowheads="1"/>
          </p:cNvSpPr>
          <p:nvPr>
            <p:ph type="body" idx="1"/>
          </p:nvPr>
        </p:nvSpPr>
        <p:spPr/>
        <p:txBody>
          <a:bodyPr/>
          <a:lstStyle/>
          <a:p>
            <a:pPr eaLnBrk="1" hangingPunct="1"/>
            <a:endParaRPr lang="es-ES" smtClean="0"/>
          </a:p>
        </p:txBody>
      </p:sp>
      <p:pic>
        <p:nvPicPr>
          <p:cNvPr id="4100" name="Picture 4" descr="sunsets_00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81000"/>
            <a:ext cx="10080625" cy="762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1 Marcador de fecha"/>
          <p:cNvSpPr>
            <a:spLocks noGrp="1"/>
          </p:cNvSpPr>
          <p:nvPr>
            <p:ph type="dt" sz="half" idx="10"/>
          </p:nvPr>
        </p:nvSpPr>
        <p:spPr/>
        <p:txBody>
          <a:bodyPr/>
          <a:lstStyle/>
          <a:p>
            <a:fld id="{909C6A43-2E49-4952-ABAA-9DE782183FA7}" type="datetime9">
              <a:rPr lang="es-ES" smtClean="0"/>
              <a:t>30/11/2021 21:21:42</a:t>
            </a:fld>
            <a:endParaRPr lang="es-ES"/>
          </a:p>
        </p:txBody>
      </p:sp>
      <p:sp>
        <p:nvSpPr>
          <p:cNvPr id="3" name="2 Marcador de número de diapositiva"/>
          <p:cNvSpPr>
            <a:spLocks noGrp="1"/>
          </p:cNvSpPr>
          <p:nvPr>
            <p:ph type="sldNum" sz="quarter" idx="12"/>
          </p:nvPr>
        </p:nvSpPr>
        <p:spPr/>
        <p:txBody>
          <a:bodyPr/>
          <a:lstStyle/>
          <a:p>
            <a:fld id="{920D6E63-E413-45BB-9D98-02F712EB0ECB}" type="slidenum">
              <a:rPr lang="es-ES" smtClean="0"/>
              <a:t>8</a:t>
            </a:fld>
            <a:endParaRPr lang="es-ES"/>
          </a:p>
        </p:txBody>
      </p:sp>
    </p:spTree>
    <p:extLst>
      <p:ext uri="{BB962C8B-B14F-4D97-AF65-F5344CB8AC3E}">
        <p14:creationId xmlns:p14="http://schemas.microsoft.com/office/powerpoint/2010/main" val="2028422407"/>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pPr eaLnBrk="1" hangingPunct="1"/>
            <a:endParaRPr lang="es-ES" smtClean="0"/>
          </a:p>
        </p:txBody>
      </p:sp>
      <p:sp>
        <p:nvSpPr>
          <p:cNvPr id="5123" name="Rectangle 3"/>
          <p:cNvSpPr>
            <a:spLocks noGrp="1" noChangeArrowheads="1"/>
          </p:cNvSpPr>
          <p:nvPr>
            <p:ph type="body" idx="1"/>
          </p:nvPr>
        </p:nvSpPr>
        <p:spPr/>
        <p:txBody>
          <a:bodyPr/>
          <a:lstStyle/>
          <a:p>
            <a:pPr eaLnBrk="1" hangingPunct="1"/>
            <a:endParaRPr lang="es-ES" smtClean="0"/>
          </a:p>
        </p:txBody>
      </p:sp>
      <p:pic>
        <p:nvPicPr>
          <p:cNvPr id="5124" name="Picture 4" descr="sunsets_00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28600"/>
            <a:ext cx="10080625" cy="7315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1 Marcador de fecha"/>
          <p:cNvSpPr>
            <a:spLocks noGrp="1"/>
          </p:cNvSpPr>
          <p:nvPr>
            <p:ph type="dt" sz="half" idx="10"/>
          </p:nvPr>
        </p:nvSpPr>
        <p:spPr/>
        <p:txBody>
          <a:bodyPr/>
          <a:lstStyle/>
          <a:p>
            <a:fld id="{A8B37C76-8F70-4A56-BB86-20B795CE48D2}" type="datetime9">
              <a:rPr lang="es-ES" smtClean="0"/>
              <a:t>30/11/2021 21:21:42</a:t>
            </a:fld>
            <a:endParaRPr lang="es-ES"/>
          </a:p>
        </p:txBody>
      </p:sp>
      <p:sp>
        <p:nvSpPr>
          <p:cNvPr id="3" name="2 Marcador de número de diapositiva"/>
          <p:cNvSpPr>
            <a:spLocks noGrp="1"/>
          </p:cNvSpPr>
          <p:nvPr>
            <p:ph type="sldNum" sz="quarter" idx="12"/>
          </p:nvPr>
        </p:nvSpPr>
        <p:spPr/>
        <p:txBody>
          <a:bodyPr/>
          <a:lstStyle/>
          <a:p>
            <a:fld id="{920D6E63-E413-45BB-9D98-02F712EB0ECB}" type="slidenum">
              <a:rPr lang="es-ES" smtClean="0"/>
              <a:t>9</a:t>
            </a:fld>
            <a:endParaRPr lang="es-ES"/>
          </a:p>
        </p:txBody>
      </p:sp>
    </p:spTree>
    <p:extLst>
      <p:ext uri="{BB962C8B-B14F-4D97-AF65-F5344CB8AC3E}">
        <p14:creationId xmlns:p14="http://schemas.microsoft.com/office/powerpoint/2010/main" val="141954925"/>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6" descr="sunsets_03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256" y="0"/>
            <a:ext cx="10152881"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2 Marcador de fecha"/>
          <p:cNvSpPr>
            <a:spLocks noGrp="1"/>
          </p:cNvSpPr>
          <p:nvPr>
            <p:ph type="dt" sz="half" idx="10"/>
          </p:nvPr>
        </p:nvSpPr>
        <p:spPr/>
        <p:txBody>
          <a:bodyPr/>
          <a:lstStyle/>
          <a:p>
            <a:fld id="{A90AE5E5-E8BA-4F17-9B27-91AAFEFE0553}" type="datetime9">
              <a:rPr lang="es-ES" smtClean="0"/>
              <a:t>30/11/2021 21:21:42</a:t>
            </a:fld>
            <a:endParaRPr lang="es-ES"/>
          </a:p>
        </p:txBody>
      </p:sp>
      <p:sp>
        <p:nvSpPr>
          <p:cNvPr id="4" name="3 Marcador de número de diapositiva"/>
          <p:cNvSpPr>
            <a:spLocks noGrp="1"/>
          </p:cNvSpPr>
          <p:nvPr>
            <p:ph type="sldNum" sz="quarter" idx="12"/>
          </p:nvPr>
        </p:nvSpPr>
        <p:spPr/>
        <p:txBody>
          <a:bodyPr/>
          <a:lstStyle/>
          <a:p>
            <a:fld id="{920D6E63-E413-45BB-9D98-02F712EB0ECB}" type="slidenum">
              <a:rPr lang="es-ES" smtClean="0"/>
              <a:t>10</a:t>
            </a:fld>
            <a:endParaRPr lang="es-ES"/>
          </a:p>
        </p:txBody>
      </p:sp>
    </p:spTree>
    <p:extLst>
      <p:ext uri="{BB962C8B-B14F-4D97-AF65-F5344CB8AC3E}">
        <p14:creationId xmlns:p14="http://schemas.microsoft.com/office/powerpoint/2010/main" val="410516580"/>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lstStyle/>
          <a:p>
            <a:pPr eaLnBrk="1" hangingPunct="1"/>
            <a:endParaRPr lang="es-ES" smtClean="0"/>
          </a:p>
        </p:txBody>
      </p:sp>
      <p:sp>
        <p:nvSpPr>
          <p:cNvPr id="6147" name="Rectangle 3"/>
          <p:cNvSpPr>
            <a:spLocks noGrp="1" noChangeArrowheads="1"/>
          </p:cNvSpPr>
          <p:nvPr>
            <p:ph type="body" idx="1"/>
          </p:nvPr>
        </p:nvSpPr>
        <p:spPr/>
        <p:txBody>
          <a:bodyPr/>
          <a:lstStyle/>
          <a:p>
            <a:pPr eaLnBrk="1" hangingPunct="1"/>
            <a:endParaRPr lang="es-ES" smtClean="0"/>
          </a:p>
        </p:txBody>
      </p:sp>
      <p:pic>
        <p:nvPicPr>
          <p:cNvPr id="6148" name="Picture 4" descr="sunsets_00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1 Marcador de fecha"/>
          <p:cNvSpPr>
            <a:spLocks noGrp="1"/>
          </p:cNvSpPr>
          <p:nvPr>
            <p:ph type="dt" sz="half" idx="10"/>
          </p:nvPr>
        </p:nvSpPr>
        <p:spPr/>
        <p:txBody>
          <a:bodyPr/>
          <a:lstStyle/>
          <a:p>
            <a:fld id="{26F47609-C3F7-4EEE-8F4A-10D679350540}" type="datetime9">
              <a:rPr lang="es-ES" smtClean="0"/>
              <a:t>30/11/2021 21:21:42</a:t>
            </a:fld>
            <a:endParaRPr lang="es-ES"/>
          </a:p>
        </p:txBody>
      </p:sp>
      <p:sp>
        <p:nvSpPr>
          <p:cNvPr id="3" name="2 Marcador de número de diapositiva"/>
          <p:cNvSpPr>
            <a:spLocks noGrp="1"/>
          </p:cNvSpPr>
          <p:nvPr>
            <p:ph type="sldNum" sz="quarter" idx="12"/>
          </p:nvPr>
        </p:nvSpPr>
        <p:spPr/>
        <p:txBody>
          <a:bodyPr/>
          <a:lstStyle/>
          <a:p>
            <a:fld id="{920D6E63-E413-45BB-9D98-02F712EB0ECB}" type="slidenum">
              <a:rPr lang="es-ES" smtClean="0"/>
              <a:t>11</a:t>
            </a:fld>
            <a:endParaRPr lang="es-ES"/>
          </a:p>
        </p:txBody>
      </p:sp>
    </p:spTree>
    <p:extLst>
      <p:ext uri="{BB962C8B-B14F-4D97-AF65-F5344CB8AC3E}">
        <p14:creationId xmlns:p14="http://schemas.microsoft.com/office/powerpoint/2010/main" val="2871225402"/>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8" name="Picture 4" descr="Frases Bonitas De Buenos Días Amor | Mensajes De Buenos Días -  Consejosgratis.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9328"/>
            <a:ext cx="10341843" cy="6877328"/>
          </a:xfrm>
          <a:prstGeom prst="rect">
            <a:avLst/>
          </a:prstGeom>
          <a:noFill/>
          <a:extLst>
            <a:ext uri="{909E8E84-426E-40DD-AFC4-6F175D3DCCD1}">
              <a14:hiddenFill xmlns:a14="http://schemas.microsoft.com/office/drawing/2010/main">
                <a:solidFill>
                  <a:srgbClr val="FFFFFF"/>
                </a:solidFill>
              </a14:hiddenFill>
            </a:ext>
          </a:extLst>
        </p:spPr>
      </p:pic>
      <p:sp>
        <p:nvSpPr>
          <p:cNvPr id="4" name="3 Marcador de fecha"/>
          <p:cNvSpPr>
            <a:spLocks noGrp="1"/>
          </p:cNvSpPr>
          <p:nvPr>
            <p:ph type="dt" sz="half" idx="10"/>
          </p:nvPr>
        </p:nvSpPr>
        <p:spPr/>
        <p:txBody>
          <a:bodyPr/>
          <a:lstStyle/>
          <a:p>
            <a:fld id="{6DBAAF55-CDF5-415C-A27D-6B99E7BAD8E3}" type="datetime9">
              <a:rPr lang="es-ES" smtClean="0"/>
              <a:t>30/11/2021 21:21:42</a:t>
            </a:fld>
            <a:endParaRPr lang="es-ES"/>
          </a:p>
        </p:txBody>
      </p:sp>
      <p:sp>
        <p:nvSpPr>
          <p:cNvPr id="5" name="4 Marcador de número de diapositiva"/>
          <p:cNvSpPr>
            <a:spLocks noGrp="1"/>
          </p:cNvSpPr>
          <p:nvPr>
            <p:ph type="sldNum" sz="quarter" idx="12"/>
          </p:nvPr>
        </p:nvSpPr>
        <p:spPr/>
        <p:txBody>
          <a:bodyPr/>
          <a:lstStyle/>
          <a:p>
            <a:fld id="{BAC42E35-15C1-42A3-8D05-C29657880B2D}" type="slidenum">
              <a:rPr lang="es-ES" smtClean="0"/>
              <a:pPr/>
              <a:t>12</a:t>
            </a:fld>
            <a:endParaRPr lang="es-ES"/>
          </a:p>
        </p:txBody>
      </p:sp>
    </p:spTree>
    <p:extLst>
      <p:ext uri="{BB962C8B-B14F-4D97-AF65-F5344CB8AC3E}">
        <p14:creationId xmlns:p14="http://schemas.microsoft.com/office/powerpoint/2010/main" val="3642778499"/>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Las mejores 10 ideas de Frases de amanecer | frases de amanecer, frases de  buenos días, sé buen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256" y="-3699792"/>
            <a:ext cx="10152881" cy="11377263"/>
          </a:xfrm>
          <a:prstGeom prst="rect">
            <a:avLst/>
          </a:prstGeom>
          <a:noFill/>
          <a:extLst>
            <a:ext uri="{909E8E84-426E-40DD-AFC4-6F175D3DCCD1}">
              <a14:hiddenFill xmlns:a14="http://schemas.microsoft.com/office/drawing/2010/main">
                <a:solidFill>
                  <a:srgbClr val="FFFFFF"/>
                </a:solidFill>
              </a14:hiddenFill>
            </a:ext>
          </a:extLst>
        </p:spPr>
      </p:pic>
      <p:sp>
        <p:nvSpPr>
          <p:cNvPr id="2" name="1 Marcador de fecha"/>
          <p:cNvSpPr>
            <a:spLocks noGrp="1"/>
          </p:cNvSpPr>
          <p:nvPr>
            <p:ph type="dt" sz="half" idx="10"/>
          </p:nvPr>
        </p:nvSpPr>
        <p:spPr/>
        <p:txBody>
          <a:bodyPr/>
          <a:lstStyle/>
          <a:p>
            <a:fld id="{ED0189DF-25BA-44E5-8AE4-6D4A671B45E0}" type="datetime9">
              <a:rPr lang="es-ES" smtClean="0"/>
              <a:t>30/11/2021 21:21:42</a:t>
            </a:fld>
            <a:endParaRPr lang="es-ES"/>
          </a:p>
        </p:txBody>
      </p:sp>
      <p:sp>
        <p:nvSpPr>
          <p:cNvPr id="3" name="2 Marcador de número de diapositiva"/>
          <p:cNvSpPr>
            <a:spLocks noGrp="1"/>
          </p:cNvSpPr>
          <p:nvPr>
            <p:ph type="sldNum" sz="quarter" idx="12"/>
          </p:nvPr>
        </p:nvSpPr>
        <p:spPr/>
        <p:txBody>
          <a:bodyPr/>
          <a:lstStyle/>
          <a:p>
            <a:fld id="{BAC42E35-15C1-42A3-8D05-C29657880B2D}" type="slidenum">
              <a:rPr lang="es-ES" smtClean="0"/>
              <a:pPr/>
              <a:t>13</a:t>
            </a:fld>
            <a:endParaRPr lang="es-ES"/>
          </a:p>
        </p:txBody>
      </p:sp>
    </p:spTree>
    <p:extLst>
      <p:ext uri="{BB962C8B-B14F-4D97-AF65-F5344CB8AC3E}">
        <p14:creationId xmlns:p14="http://schemas.microsoft.com/office/powerpoint/2010/main" val="1146184882"/>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lstStyle/>
          <a:p>
            <a:pPr eaLnBrk="1" hangingPunct="1"/>
            <a:endParaRPr lang="es-ES" smtClean="0"/>
          </a:p>
        </p:txBody>
      </p:sp>
      <p:sp>
        <p:nvSpPr>
          <p:cNvPr id="7171" name="Rectangle 3"/>
          <p:cNvSpPr>
            <a:spLocks noGrp="1" noChangeArrowheads="1"/>
          </p:cNvSpPr>
          <p:nvPr>
            <p:ph type="body" idx="1"/>
          </p:nvPr>
        </p:nvSpPr>
        <p:spPr/>
        <p:txBody>
          <a:bodyPr/>
          <a:lstStyle/>
          <a:p>
            <a:pPr eaLnBrk="1" hangingPunct="1"/>
            <a:endParaRPr lang="es-ES" smtClean="0"/>
          </a:p>
        </p:txBody>
      </p:sp>
      <p:pic>
        <p:nvPicPr>
          <p:cNvPr id="7172" name="Picture 4" descr="sunsets_00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938"/>
            <a:ext cx="10080625" cy="6865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1 Marcador de fecha"/>
          <p:cNvSpPr>
            <a:spLocks noGrp="1"/>
          </p:cNvSpPr>
          <p:nvPr>
            <p:ph type="dt" sz="half" idx="10"/>
          </p:nvPr>
        </p:nvSpPr>
        <p:spPr/>
        <p:txBody>
          <a:bodyPr/>
          <a:lstStyle/>
          <a:p>
            <a:fld id="{253AB2BB-0FBF-43C4-AE9C-2DEB334225EA}" type="datetime9">
              <a:rPr lang="es-ES" smtClean="0"/>
              <a:t>30/11/2021 21:21:42</a:t>
            </a:fld>
            <a:endParaRPr lang="es-ES"/>
          </a:p>
        </p:txBody>
      </p:sp>
      <p:sp>
        <p:nvSpPr>
          <p:cNvPr id="3" name="2 Marcador de número de diapositiva"/>
          <p:cNvSpPr>
            <a:spLocks noGrp="1"/>
          </p:cNvSpPr>
          <p:nvPr>
            <p:ph type="sldNum" sz="quarter" idx="12"/>
          </p:nvPr>
        </p:nvSpPr>
        <p:spPr/>
        <p:txBody>
          <a:bodyPr/>
          <a:lstStyle/>
          <a:p>
            <a:fld id="{920D6E63-E413-45BB-9D98-02F712EB0ECB}" type="slidenum">
              <a:rPr lang="es-ES" smtClean="0"/>
              <a:t>14</a:t>
            </a:fld>
            <a:endParaRPr lang="es-ES"/>
          </a:p>
        </p:txBody>
      </p:sp>
    </p:spTree>
    <p:extLst>
      <p:ext uri="{BB962C8B-B14F-4D97-AF65-F5344CB8AC3E}">
        <p14:creationId xmlns:p14="http://schemas.microsoft.com/office/powerpoint/2010/main" val="1525628107"/>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pPr eaLnBrk="1" hangingPunct="1"/>
            <a:endParaRPr lang="es-ES" smtClean="0"/>
          </a:p>
        </p:txBody>
      </p:sp>
      <p:sp>
        <p:nvSpPr>
          <p:cNvPr id="8195" name="Rectangle 3"/>
          <p:cNvSpPr>
            <a:spLocks noGrp="1" noChangeArrowheads="1"/>
          </p:cNvSpPr>
          <p:nvPr>
            <p:ph type="body" idx="1"/>
          </p:nvPr>
        </p:nvSpPr>
        <p:spPr/>
        <p:txBody>
          <a:bodyPr/>
          <a:lstStyle/>
          <a:p>
            <a:pPr eaLnBrk="1" hangingPunct="1"/>
            <a:endParaRPr lang="es-ES" smtClean="0"/>
          </a:p>
        </p:txBody>
      </p:sp>
      <p:pic>
        <p:nvPicPr>
          <p:cNvPr id="8196" name="Picture 4" descr="sunsets_00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300288"/>
            <a:ext cx="10080625" cy="11458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1 Marcador de fecha"/>
          <p:cNvSpPr>
            <a:spLocks noGrp="1"/>
          </p:cNvSpPr>
          <p:nvPr>
            <p:ph type="dt" sz="half" idx="10"/>
          </p:nvPr>
        </p:nvSpPr>
        <p:spPr/>
        <p:txBody>
          <a:bodyPr/>
          <a:lstStyle/>
          <a:p>
            <a:fld id="{0A19EFBD-414E-4366-B227-74A3661EB7B1}" type="datetime9">
              <a:rPr lang="es-ES" smtClean="0"/>
              <a:t>30/11/2021 21:21:42</a:t>
            </a:fld>
            <a:endParaRPr lang="es-ES"/>
          </a:p>
        </p:txBody>
      </p:sp>
      <p:sp>
        <p:nvSpPr>
          <p:cNvPr id="3" name="2 Marcador de número de diapositiva"/>
          <p:cNvSpPr>
            <a:spLocks noGrp="1"/>
          </p:cNvSpPr>
          <p:nvPr>
            <p:ph type="sldNum" sz="quarter" idx="12"/>
          </p:nvPr>
        </p:nvSpPr>
        <p:spPr/>
        <p:txBody>
          <a:bodyPr/>
          <a:lstStyle/>
          <a:p>
            <a:fld id="{920D6E63-E413-45BB-9D98-02F712EB0ECB}" type="slidenum">
              <a:rPr lang="es-ES" smtClean="0"/>
              <a:t>15</a:t>
            </a:fld>
            <a:endParaRPr lang="es-ES"/>
          </a:p>
        </p:txBody>
      </p:sp>
    </p:spTree>
    <p:extLst>
      <p:ext uri="{BB962C8B-B14F-4D97-AF65-F5344CB8AC3E}">
        <p14:creationId xmlns:p14="http://schemas.microsoft.com/office/powerpoint/2010/main" val="2191864683"/>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p:txBody>
          <a:bodyPr/>
          <a:lstStyle/>
          <a:p>
            <a:pPr eaLnBrk="1" hangingPunct="1"/>
            <a:endParaRPr lang="es-ES" smtClean="0"/>
          </a:p>
        </p:txBody>
      </p:sp>
      <p:sp>
        <p:nvSpPr>
          <p:cNvPr id="28675" name="Rectangle 3"/>
          <p:cNvSpPr>
            <a:spLocks noGrp="1" noChangeArrowheads="1"/>
          </p:cNvSpPr>
          <p:nvPr>
            <p:ph type="body" idx="1"/>
          </p:nvPr>
        </p:nvSpPr>
        <p:spPr/>
        <p:txBody>
          <a:bodyPr/>
          <a:lstStyle/>
          <a:p>
            <a:pPr eaLnBrk="1" hangingPunct="1"/>
            <a:endParaRPr lang="es-ES" smtClean="0"/>
          </a:p>
        </p:txBody>
      </p:sp>
      <p:pic>
        <p:nvPicPr>
          <p:cNvPr id="28676" name="Picture 4" descr="sunsets_02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1 Marcador de fecha"/>
          <p:cNvSpPr>
            <a:spLocks noGrp="1"/>
          </p:cNvSpPr>
          <p:nvPr>
            <p:ph type="dt" sz="half" idx="10"/>
          </p:nvPr>
        </p:nvSpPr>
        <p:spPr/>
        <p:txBody>
          <a:bodyPr/>
          <a:lstStyle/>
          <a:p>
            <a:fld id="{24ABAB87-7215-4506-A0AC-81420FAF87E6}" type="datetime9">
              <a:rPr lang="es-ES" smtClean="0"/>
              <a:t>30/11/2021 21:21:42</a:t>
            </a:fld>
            <a:endParaRPr lang="es-ES"/>
          </a:p>
        </p:txBody>
      </p:sp>
      <p:sp>
        <p:nvSpPr>
          <p:cNvPr id="3" name="2 Marcador de número de diapositiva"/>
          <p:cNvSpPr>
            <a:spLocks noGrp="1"/>
          </p:cNvSpPr>
          <p:nvPr>
            <p:ph type="sldNum" sz="quarter" idx="12"/>
          </p:nvPr>
        </p:nvSpPr>
        <p:spPr/>
        <p:txBody>
          <a:bodyPr/>
          <a:lstStyle/>
          <a:p>
            <a:fld id="{920D6E63-E413-45BB-9D98-02F712EB0ECB}" type="slidenum">
              <a:rPr lang="es-ES" smtClean="0"/>
              <a:t>16</a:t>
            </a:fld>
            <a:endParaRPr lang="es-ES"/>
          </a:p>
        </p:txBody>
      </p:sp>
    </p:spTree>
    <p:extLst>
      <p:ext uri="{BB962C8B-B14F-4D97-AF65-F5344CB8AC3E}">
        <p14:creationId xmlns:p14="http://schemas.microsoft.com/office/powerpoint/2010/main" val="2421408613"/>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p:txBody>
          <a:bodyPr/>
          <a:lstStyle/>
          <a:p>
            <a:pPr eaLnBrk="1" hangingPunct="1"/>
            <a:endParaRPr lang="es-ES" smtClean="0"/>
          </a:p>
        </p:txBody>
      </p:sp>
      <p:sp>
        <p:nvSpPr>
          <p:cNvPr id="24579" name="Rectangle 3"/>
          <p:cNvSpPr>
            <a:spLocks noGrp="1" noChangeArrowheads="1"/>
          </p:cNvSpPr>
          <p:nvPr>
            <p:ph type="body" idx="1"/>
          </p:nvPr>
        </p:nvSpPr>
        <p:spPr/>
        <p:txBody>
          <a:bodyPr/>
          <a:lstStyle/>
          <a:p>
            <a:pPr eaLnBrk="1" hangingPunct="1"/>
            <a:endParaRPr lang="es-ES" smtClean="0"/>
          </a:p>
        </p:txBody>
      </p:sp>
      <p:pic>
        <p:nvPicPr>
          <p:cNvPr id="24580" name="Picture 4" descr="sunsets_02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9213"/>
            <a:ext cx="10080625" cy="6894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1 Marcador de fecha"/>
          <p:cNvSpPr>
            <a:spLocks noGrp="1"/>
          </p:cNvSpPr>
          <p:nvPr>
            <p:ph type="dt" sz="half" idx="10"/>
          </p:nvPr>
        </p:nvSpPr>
        <p:spPr/>
        <p:txBody>
          <a:bodyPr/>
          <a:lstStyle/>
          <a:p>
            <a:fld id="{DEDB1342-F863-4C2A-BCD8-7040E341A991}" type="datetime9">
              <a:rPr lang="es-ES" smtClean="0"/>
              <a:t>30/11/2021 21:21:42</a:t>
            </a:fld>
            <a:endParaRPr lang="es-ES"/>
          </a:p>
        </p:txBody>
      </p:sp>
      <p:sp>
        <p:nvSpPr>
          <p:cNvPr id="3" name="2 Marcador de número de diapositiva"/>
          <p:cNvSpPr>
            <a:spLocks noGrp="1"/>
          </p:cNvSpPr>
          <p:nvPr>
            <p:ph type="sldNum" sz="quarter" idx="12"/>
          </p:nvPr>
        </p:nvSpPr>
        <p:spPr/>
        <p:txBody>
          <a:bodyPr/>
          <a:lstStyle/>
          <a:p>
            <a:fld id="{920D6E63-E413-45BB-9D98-02F712EB0ECB}" type="slidenum">
              <a:rPr lang="es-ES" smtClean="0"/>
              <a:t>17</a:t>
            </a:fld>
            <a:endParaRPr lang="es-ES"/>
          </a:p>
        </p:txBody>
      </p:sp>
    </p:spTree>
    <p:extLst>
      <p:ext uri="{BB962C8B-B14F-4D97-AF65-F5344CB8AC3E}">
        <p14:creationId xmlns:p14="http://schemas.microsoft.com/office/powerpoint/2010/main" val="4013291170"/>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p:txBody>
          <a:bodyPr/>
          <a:lstStyle/>
          <a:p>
            <a:pPr eaLnBrk="1" hangingPunct="1"/>
            <a:endParaRPr lang="es-ES" smtClean="0"/>
          </a:p>
        </p:txBody>
      </p:sp>
      <p:sp>
        <p:nvSpPr>
          <p:cNvPr id="25603" name="Rectangle 3"/>
          <p:cNvSpPr>
            <a:spLocks noGrp="1" noChangeArrowheads="1"/>
          </p:cNvSpPr>
          <p:nvPr>
            <p:ph type="body" idx="1"/>
          </p:nvPr>
        </p:nvSpPr>
        <p:spPr/>
        <p:txBody>
          <a:bodyPr/>
          <a:lstStyle/>
          <a:p>
            <a:pPr eaLnBrk="1" hangingPunct="1"/>
            <a:endParaRPr lang="es-ES" smtClean="0"/>
          </a:p>
        </p:txBody>
      </p:sp>
      <p:pic>
        <p:nvPicPr>
          <p:cNvPr id="25604" name="Picture 4" descr="sunsets_02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81000"/>
            <a:ext cx="10080625" cy="762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1 Marcador de fecha"/>
          <p:cNvSpPr>
            <a:spLocks noGrp="1"/>
          </p:cNvSpPr>
          <p:nvPr>
            <p:ph type="dt" sz="half" idx="10"/>
          </p:nvPr>
        </p:nvSpPr>
        <p:spPr/>
        <p:txBody>
          <a:bodyPr/>
          <a:lstStyle/>
          <a:p>
            <a:fld id="{9F825AEF-414E-4D59-99F2-A56C194FBD94}" type="datetime9">
              <a:rPr lang="es-ES" smtClean="0"/>
              <a:t>30/11/2021 21:21:42</a:t>
            </a:fld>
            <a:endParaRPr lang="es-ES"/>
          </a:p>
        </p:txBody>
      </p:sp>
      <p:sp>
        <p:nvSpPr>
          <p:cNvPr id="3" name="2 Marcador de número de diapositiva"/>
          <p:cNvSpPr>
            <a:spLocks noGrp="1"/>
          </p:cNvSpPr>
          <p:nvPr>
            <p:ph type="sldNum" sz="quarter" idx="12"/>
          </p:nvPr>
        </p:nvSpPr>
        <p:spPr/>
        <p:txBody>
          <a:bodyPr/>
          <a:lstStyle/>
          <a:p>
            <a:fld id="{920D6E63-E413-45BB-9D98-02F712EB0ECB}" type="slidenum">
              <a:rPr lang="es-ES" smtClean="0"/>
              <a:t>18</a:t>
            </a:fld>
            <a:endParaRPr lang="es-ES"/>
          </a:p>
        </p:txBody>
      </p:sp>
    </p:spTree>
    <p:extLst>
      <p:ext uri="{BB962C8B-B14F-4D97-AF65-F5344CB8AC3E}">
        <p14:creationId xmlns:p14="http://schemas.microsoft.com/office/powerpoint/2010/main" val="2394866981"/>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pPr eaLnBrk="1" hangingPunct="1"/>
            <a:endParaRPr lang="es-ES" smtClean="0"/>
          </a:p>
        </p:txBody>
      </p:sp>
      <p:sp>
        <p:nvSpPr>
          <p:cNvPr id="12291" name="Rectangle 3"/>
          <p:cNvSpPr>
            <a:spLocks noGrp="1" noChangeArrowheads="1"/>
          </p:cNvSpPr>
          <p:nvPr>
            <p:ph type="body" idx="1"/>
          </p:nvPr>
        </p:nvSpPr>
        <p:spPr/>
        <p:txBody>
          <a:bodyPr/>
          <a:lstStyle/>
          <a:p>
            <a:pPr eaLnBrk="1" hangingPunct="1"/>
            <a:endParaRPr lang="es-ES" smtClean="0"/>
          </a:p>
        </p:txBody>
      </p:sp>
      <p:pic>
        <p:nvPicPr>
          <p:cNvPr id="12292" name="Picture 4" descr="sunsets_00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1 Marcador de fecha"/>
          <p:cNvSpPr>
            <a:spLocks noGrp="1"/>
          </p:cNvSpPr>
          <p:nvPr>
            <p:ph type="dt" sz="half" idx="10"/>
          </p:nvPr>
        </p:nvSpPr>
        <p:spPr/>
        <p:txBody>
          <a:bodyPr/>
          <a:lstStyle/>
          <a:p>
            <a:fld id="{5DA00F7A-E064-4007-A697-C4B138230DFE}" type="datetime9">
              <a:rPr lang="es-ES" smtClean="0"/>
              <a:t>30/11/2021 21:21:42</a:t>
            </a:fld>
            <a:endParaRPr lang="es-ES"/>
          </a:p>
        </p:txBody>
      </p:sp>
      <p:sp>
        <p:nvSpPr>
          <p:cNvPr id="3" name="2 Marcador de número de diapositiva"/>
          <p:cNvSpPr>
            <a:spLocks noGrp="1"/>
          </p:cNvSpPr>
          <p:nvPr>
            <p:ph type="sldNum" sz="quarter" idx="12"/>
          </p:nvPr>
        </p:nvSpPr>
        <p:spPr/>
        <p:txBody>
          <a:bodyPr/>
          <a:lstStyle/>
          <a:p>
            <a:fld id="{920D6E63-E413-45BB-9D98-02F712EB0ECB}" type="slidenum">
              <a:rPr lang="es-ES" smtClean="0"/>
              <a:t>19</a:t>
            </a:fld>
            <a:endParaRPr lang="es-ES"/>
          </a:p>
        </p:txBody>
      </p:sp>
    </p:spTree>
    <p:extLst>
      <p:ext uri="{BB962C8B-B14F-4D97-AF65-F5344CB8AC3E}">
        <p14:creationId xmlns:p14="http://schemas.microsoft.com/office/powerpoint/2010/main" val="1063846941"/>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pPr eaLnBrk="1" hangingPunct="1"/>
            <a:endParaRPr lang="es-ES" smtClean="0"/>
          </a:p>
        </p:txBody>
      </p:sp>
      <p:sp>
        <p:nvSpPr>
          <p:cNvPr id="13315" name="Rectangle 3"/>
          <p:cNvSpPr>
            <a:spLocks noGrp="1" noChangeArrowheads="1"/>
          </p:cNvSpPr>
          <p:nvPr>
            <p:ph type="body" idx="1"/>
          </p:nvPr>
        </p:nvSpPr>
        <p:spPr/>
        <p:txBody>
          <a:bodyPr/>
          <a:lstStyle/>
          <a:p>
            <a:pPr eaLnBrk="1" hangingPunct="1"/>
            <a:endParaRPr lang="es-ES" smtClean="0"/>
          </a:p>
        </p:txBody>
      </p:sp>
      <p:pic>
        <p:nvPicPr>
          <p:cNvPr id="13316" name="Picture 4" descr="sunsets_01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1 Marcador de fecha"/>
          <p:cNvSpPr>
            <a:spLocks noGrp="1"/>
          </p:cNvSpPr>
          <p:nvPr>
            <p:ph type="dt" sz="half" idx="10"/>
          </p:nvPr>
        </p:nvSpPr>
        <p:spPr/>
        <p:txBody>
          <a:bodyPr/>
          <a:lstStyle/>
          <a:p>
            <a:fld id="{11D76355-765E-4C5B-8739-1C03B0EEC64E}" type="datetime9">
              <a:rPr lang="es-ES" smtClean="0"/>
              <a:t>30/11/2021 21:21:42</a:t>
            </a:fld>
            <a:endParaRPr lang="es-ES"/>
          </a:p>
        </p:txBody>
      </p:sp>
      <p:sp>
        <p:nvSpPr>
          <p:cNvPr id="3" name="2 Marcador de número de diapositiva"/>
          <p:cNvSpPr>
            <a:spLocks noGrp="1"/>
          </p:cNvSpPr>
          <p:nvPr>
            <p:ph type="sldNum" sz="quarter" idx="12"/>
          </p:nvPr>
        </p:nvSpPr>
        <p:spPr/>
        <p:txBody>
          <a:bodyPr/>
          <a:lstStyle/>
          <a:p>
            <a:fld id="{920D6E63-E413-45BB-9D98-02F712EB0ECB}" type="slidenum">
              <a:rPr lang="es-ES" smtClean="0"/>
              <a:t>20</a:t>
            </a:fld>
            <a:endParaRPr lang="es-ES"/>
          </a:p>
        </p:txBody>
      </p:sp>
    </p:spTree>
    <p:extLst>
      <p:ext uri="{BB962C8B-B14F-4D97-AF65-F5344CB8AC3E}">
        <p14:creationId xmlns:p14="http://schemas.microsoft.com/office/powerpoint/2010/main" val="1907061262"/>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GIFs de sol - Amaneceres, atardeceres, disparos desde el espacio"/>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99018" y="0"/>
            <a:ext cx="10279643"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1 Marcador de fecha"/>
          <p:cNvSpPr>
            <a:spLocks noGrp="1"/>
          </p:cNvSpPr>
          <p:nvPr>
            <p:ph type="dt" sz="half" idx="10"/>
          </p:nvPr>
        </p:nvSpPr>
        <p:spPr/>
        <p:txBody>
          <a:bodyPr/>
          <a:lstStyle/>
          <a:p>
            <a:fld id="{3241FE54-EB05-420D-B015-AE9DA0556C75}" type="datetime9">
              <a:rPr lang="es-ES" smtClean="0"/>
              <a:t>30/11/2021 21:21:42</a:t>
            </a:fld>
            <a:endParaRPr lang="es-ES"/>
          </a:p>
        </p:txBody>
      </p:sp>
      <p:sp>
        <p:nvSpPr>
          <p:cNvPr id="3" name="2 Marcador de número de diapositiva"/>
          <p:cNvSpPr>
            <a:spLocks noGrp="1"/>
          </p:cNvSpPr>
          <p:nvPr>
            <p:ph type="sldNum" sz="quarter" idx="12"/>
          </p:nvPr>
        </p:nvSpPr>
        <p:spPr/>
        <p:txBody>
          <a:bodyPr/>
          <a:lstStyle/>
          <a:p>
            <a:fld id="{920D6E63-E413-45BB-9D98-02F712EB0ECB}" type="slidenum">
              <a:rPr lang="es-ES" smtClean="0"/>
              <a:t>21</a:t>
            </a:fld>
            <a:endParaRPr lang="es-ES"/>
          </a:p>
        </p:txBody>
      </p:sp>
    </p:spTree>
    <p:extLst>
      <p:ext uri="{BB962C8B-B14F-4D97-AF65-F5344CB8AC3E}">
        <p14:creationId xmlns:p14="http://schemas.microsoft.com/office/powerpoint/2010/main" val="3104066879"/>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lstStyle/>
          <a:p>
            <a:pPr eaLnBrk="1" hangingPunct="1"/>
            <a:endParaRPr lang="es-ES" smtClean="0"/>
          </a:p>
        </p:txBody>
      </p:sp>
      <p:sp>
        <p:nvSpPr>
          <p:cNvPr id="14339" name="Rectangle 3"/>
          <p:cNvSpPr>
            <a:spLocks noGrp="1" noChangeArrowheads="1"/>
          </p:cNvSpPr>
          <p:nvPr>
            <p:ph type="body" idx="1"/>
          </p:nvPr>
        </p:nvSpPr>
        <p:spPr/>
        <p:txBody>
          <a:bodyPr/>
          <a:lstStyle/>
          <a:p>
            <a:pPr eaLnBrk="1" hangingPunct="1"/>
            <a:endParaRPr lang="es-ES" smtClean="0"/>
          </a:p>
        </p:txBody>
      </p:sp>
      <p:pic>
        <p:nvPicPr>
          <p:cNvPr id="14340" name="Picture 4" descr="sunsets_01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1 Marcador de fecha"/>
          <p:cNvSpPr>
            <a:spLocks noGrp="1"/>
          </p:cNvSpPr>
          <p:nvPr>
            <p:ph type="dt" sz="half" idx="10"/>
          </p:nvPr>
        </p:nvSpPr>
        <p:spPr/>
        <p:txBody>
          <a:bodyPr/>
          <a:lstStyle/>
          <a:p>
            <a:fld id="{4C5ACB20-ABC9-456A-AA68-8B0016525401}" type="datetime9">
              <a:rPr lang="es-ES" smtClean="0"/>
              <a:t>30/11/2021 21:21:42</a:t>
            </a:fld>
            <a:endParaRPr lang="es-ES"/>
          </a:p>
        </p:txBody>
      </p:sp>
      <p:sp>
        <p:nvSpPr>
          <p:cNvPr id="3" name="2 Marcador de número de diapositiva"/>
          <p:cNvSpPr>
            <a:spLocks noGrp="1"/>
          </p:cNvSpPr>
          <p:nvPr>
            <p:ph type="sldNum" sz="quarter" idx="12"/>
          </p:nvPr>
        </p:nvSpPr>
        <p:spPr/>
        <p:txBody>
          <a:bodyPr/>
          <a:lstStyle/>
          <a:p>
            <a:fld id="{920D6E63-E413-45BB-9D98-02F712EB0ECB}" type="slidenum">
              <a:rPr lang="es-ES" smtClean="0"/>
              <a:t>22</a:t>
            </a:fld>
            <a:endParaRPr lang="es-ES"/>
          </a:p>
        </p:txBody>
      </p:sp>
    </p:spTree>
    <p:extLst>
      <p:ext uri="{BB962C8B-B14F-4D97-AF65-F5344CB8AC3E}">
        <p14:creationId xmlns:p14="http://schemas.microsoft.com/office/powerpoint/2010/main" val="1891247373"/>
      </p:ext>
    </p:extLst>
  </p:cSld>
  <p:clrMapOvr>
    <a:masterClrMapping/>
  </p:clrMapOvr>
  <mc:AlternateContent xmlns:mc="http://schemas.openxmlformats.org/markup-compatibility/2006" xmlns:p14="http://schemas.microsoft.com/office/powerpoint/2010/main">
    <mc:Choice Requires="p14">
      <p:transition spd="slow" p14:dur="1400" advTm="7000">
        <p14:ripple/>
        <p:sndAc>
          <p:stSnd>
            <p:snd r:embed="rId2" name="suenos en un bosque magico .wav"/>
          </p:stSnd>
        </p:sndAc>
      </p:transition>
    </mc:Choice>
    <mc:Fallback xmlns="">
      <p:transition spd="slow" advTm="7000">
        <p:fade/>
        <p:sndAc>
          <p:stSnd>
            <p:snd r:embed="rId4" name="suenos en un bosque magico .wav"/>
          </p:stSnd>
        </p:sndAc>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3"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74970"/>
            <a:ext cx="10152881" cy="86774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Marcador de fecha"/>
          <p:cNvSpPr>
            <a:spLocks noGrp="1"/>
          </p:cNvSpPr>
          <p:nvPr>
            <p:ph type="dt" sz="half" idx="10"/>
          </p:nvPr>
        </p:nvSpPr>
        <p:spPr/>
        <p:txBody>
          <a:bodyPr/>
          <a:lstStyle/>
          <a:p>
            <a:fld id="{4FB454C6-CC17-4A36-8831-2B3F5B1A078B}" type="datetime9">
              <a:rPr lang="es-ES" smtClean="0"/>
              <a:t>30/11/2021 21:21:42</a:t>
            </a:fld>
            <a:endParaRPr lang="es-ES"/>
          </a:p>
        </p:txBody>
      </p:sp>
      <p:sp>
        <p:nvSpPr>
          <p:cNvPr id="5" name="4 Marcador de número de diapositiva"/>
          <p:cNvSpPr>
            <a:spLocks noGrp="1"/>
          </p:cNvSpPr>
          <p:nvPr>
            <p:ph type="sldNum" sz="quarter" idx="12"/>
          </p:nvPr>
        </p:nvSpPr>
        <p:spPr/>
        <p:txBody>
          <a:bodyPr/>
          <a:lstStyle/>
          <a:p>
            <a:fld id="{BAC42E35-15C1-42A3-8D05-C29657880B2D}" type="slidenum">
              <a:rPr lang="es-ES" smtClean="0"/>
              <a:pPr/>
              <a:t>23</a:t>
            </a:fld>
            <a:endParaRPr lang="es-ES"/>
          </a:p>
        </p:txBody>
      </p:sp>
    </p:spTree>
    <p:extLst>
      <p:ext uri="{BB962C8B-B14F-4D97-AF65-F5344CB8AC3E}">
        <p14:creationId xmlns:p14="http://schemas.microsoft.com/office/powerpoint/2010/main" val="626949344"/>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lstStyle/>
          <a:p>
            <a:pPr eaLnBrk="1" hangingPunct="1"/>
            <a:endParaRPr lang="es-ES" smtClean="0"/>
          </a:p>
        </p:txBody>
      </p:sp>
      <p:sp>
        <p:nvSpPr>
          <p:cNvPr id="15363" name="Rectangle 3"/>
          <p:cNvSpPr>
            <a:spLocks noGrp="1" noChangeArrowheads="1"/>
          </p:cNvSpPr>
          <p:nvPr>
            <p:ph type="body" idx="1"/>
          </p:nvPr>
        </p:nvSpPr>
        <p:spPr/>
        <p:txBody>
          <a:bodyPr/>
          <a:lstStyle/>
          <a:p>
            <a:pPr eaLnBrk="1" hangingPunct="1"/>
            <a:endParaRPr lang="es-ES" smtClean="0"/>
          </a:p>
        </p:txBody>
      </p:sp>
      <p:pic>
        <p:nvPicPr>
          <p:cNvPr id="15364" name="Picture 4" descr="sunsets_01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1 Marcador de fecha"/>
          <p:cNvSpPr>
            <a:spLocks noGrp="1"/>
          </p:cNvSpPr>
          <p:nvPr>
            <p:ph type="dt" sz="half" idx="10"/>
          </p:nvPr>
        </p:nvSpPr>
        <p:spPr/>
        <p:txBody>
          <a:bodyPr/>
          <a:lstStyle/>
          <a:p>
            <a:fld id="{F3710F41-6CB8-49C1-BF6C-CCB7B1E5F388}" type="datetime9">
              <a:rPr lang="es-ES" smtClean="0"/>
              <a:t>30/11/2021 21:21:42</a:t>
            </a:fld>
            <a:endParaRPr lang="es-ES"/>
          </a:p>
        </p:txBody>
      </p:sp>
      <p:sp>
        <p:nvSpPr>
          <p:cNvPr id="3" name="2 Marcador de número de diapositiva"/>
          <p:cNvSpPr>
            <a:spLocks noGrp="1"/>
          </p:cNvSpPr>
          <p:nvPr>
            <p:ph type="sldNum" sz="quarter" idx="12"/>
          </p:nvPr>
        </p:nvSpPr>
        <p:spPr/>
        <p:txBody>
          <a:bodyPr/>
          <a:lstStyle/>
          <a:p>
            <a:fld id="{920D6E63-E413-45BB-9D98-02F712EB0ECB}" type="slidenum">
              <a:rPr lang="es-ES" smtClean="0"/>
              <a:t>24</a:t>
            </a:fld>
            <a:endParaRPr lang="es-ES"/>
          </a:p>
        </p:txBody>
      </p:sp>
    </p:spTree>
    <p:extLst>
      <p:ext uri="{BB962C8B-B14F-4D97-AF65-F5344CB8AC3E}">
        <p14:creationId xmlns:p14="http://schemas.microsoft.com/office/powerpoint/2010/main" val="232920292"/>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a:lstStyle/>
          <a:p>
            <a:pPr eaLnBrk="1" hangingPunct="1"/>
            <a:endParaRPr lang="es-ES" smtClean="0"/>
          </a:p>
        </p:txBody>
      </p:sp>
      <p:sp>
        <p:nvSpPr>
          <p:cNvPr id="16387" name="Rectangle 3"/>
          <p:cNvSpPr>
            <a:spLocks noGrp="1" noChangeArrowheads="1"/>
          </p:cNvSpPr>
          <p:nvPr>
            <p:ph type="body" idx="1"/>
          </p:nvPr>
        </p:nvSpPr>
        <p:spPr/>
        <p:txBody>
          <a:bodyPr/>
          <a:lstStyle/>
          <a:p>
            <a:pPr eaLnBrk="1" hangingPunct="1"/>
            <a:endParaRPr lang="es-ES" smtClean="0"/>
          </a:p>
        </p:txBody>
      </p:sp>
      <p:pic>
        <p:nvPicPr>
          <p:cNvPr id="16388" name="Picture 4" descr="sunsets_01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1 Marcador de fecha"/>
          <p:cNvSpPr>
            <a:spLocks noGrp="1"/>
          </p:cNvSpPr>
          <p:nvPr>
            <p:ph type="dt" sz="half" idx="10"/>
          </p:nvPr>
        </p:nvSpPr>
        <p:spPr/>
        <p:txBody>
          <a:bodyPr/>
          <a:lstStyle/>
          <a:p>
            <a:fld id="{DE5CF2B7-5C52-4C7B-ACDF-EC4518F6FDB1}" type="datetime9">
              <a:rPr lang="es-ES" smtClean="0"/>
              <a:t>30/11/2021 21:21:42</a:t>
            </a:fld>
            <a:endParaRPr lang="es-ES"/>
          </a:p>
        </p:txBody>
      </p:sp>
      <p:sp>
        <p:nvSpPr>
          <p:cNvPr id="3" name="2 Marcador de número de diapositiva"/>
          <p:cNvSpPr>
            <a:spLocks noGrp="1"/>
          </p:cNvSpPr>
          <p:nvPr>
            <p:ph type="sldNum" sz="quarter" idx="12"/>
          </p:nvPr>
        </p:nvSpPr>
        <p:spPr/>
        <p:txBody>
          <a:bodyPr/>
          <a:lstStyle/>
          <a:p>
            <a:fld id="{920D6E63-E413-45BB-9D98-02F712EB0ECB}" type="slidenum">
              <a:rPr lang="es-ES" smtClean="0"/>
              <a:t>25</a:t>
            </a:fld>
            <a:endParaRPr lang="es-ES"/>
          </a:p>
        </p:txBody>
      </p:sp>
    </p:spTree>
    <p:extLst>
      <p:ext uri="{BB962C8B-B14F-4D97-AF65-F5344CB8AC3E}">
        <p14:creationId xmlns:p14="http://schemas.microsoft.com/office/powerpoint/2010/main" val="321974115"/>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p:txBody>
          <a:bodyPr/>
          <a:lstStyle/>
          <a:p>
            <a:pPr eaLnBrk="1" hangingPunct="1"/>
            <a:endParaRPr lang="es-ES" smtClean="0"/>
          </a:p>
        </p:txBody>
      </p:sp>
      <p:sp>
        <p:nvSpPr>
          <p:cNvPr id="17411" name="Rectangle 3"/>
          <p:cNvSpPr>
            <a:spLocks noGrp="1" noChangeArrowheads="1"/>
          </p:cNvSpPr>
          <p:nvPr>
            <p:ph type="body" idx="1"/>
          </p:nvPr>
        </p:nvSpPr>
        <p:spPr/>
        <p:txBody>
          <a:bodyPr/>
          <a:lstStyle/>
          <a:p>
            <a:pPr eaLnBrk="1" hangingPunct="1"/>
            <a:endParaRPr lang="es-ES" smtClean="0"/>
          </a:p>
        </p:txBody>
      </p:sp>
      <p:pic>
        <p:nvPicPr>
          <p:cNvPr id="17412" name="Picture 4" descr="sunsets_01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1 Marcador de fecha"/>
          <p:cNvSpPr>
            <a:spLocks noGrp="1"/>
          </p:cNvSpPr>
          <p:nvPr>
            <p:ph type="dt" sz="half" idx="10"/>
          </p:nvPr>
        </p:nvSpPr>
        <p:spPr/>
        <p:txBody>
          <a:bodyPr/>
          <a:lstStyle/>
          <a:p>
            <a:fld id="{FC367D14-9523-4AC4-9664-1D28C47F559B}" type="datetime9">
              <a:rPr lang="es-ES" smtClean="0"/>
              <a:t>30/11/2021 21:21:42</a:t>
            </a:fld>
            <a:endParaRPr lang="es-ES"/>
          </a:p>
        </p:txBody>
      </p:sp>
      <p:sp>
        <p:nvSpPr>
          <p:cNvPr id="3" name="2 Marcador de número de diapositiva"/>
          <p:cNvSpPr>
            <a:spLocks noGrp="1"/>
          </p:cNvSpPr>
          <p:nvPr>
            <p:ph type="sldNum" sz="quarter" idx="12"/>
          </p:nvPr>
        </p:nvSpPr>
        <p:spPr/>
        <p:txBody>
          <a:bodyPr/>
          <a:lstStyle/>
          <a:p>
            <a:fld id="{920D6E63-E413-45BB-9D98-02F712EB0ECB}" type="slidenum">
              <a:rPr lang="es-ES" smtClean="0"/>
              <a:t>26</a:t>
            </a:fld>
            <a:endParaRPr lang="es-ES"/>
          </a:p>
        </p:txBody>
      </p:sp>
    </p:spTree>
    <p:extLst>
      <p:ext uri="{BB962C8B-B14F-4D97-AF65-F5344CB8AC3E}">
        <p14:creationId xmlns:p14="http://schemas.microsoft.com/office/powerpoint/2010/main" val="2678289219"/>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p:txBody>
          <a:bodyPr/>
          <a:lstStyle/>
          <a:p>
            <a:pPr eaLnBrk="1" hangingPunct="1"/>
            <a:endParaRPr lang="es-ES" smtClean="0"/>
          </a:p>
        </p:txBody>
      </p:sp>
      <p:sp>
        <p:nvSpPr>
          <p:cNvPr id="18435" name="Rectangle 3"/>
          <p:cNvSpPr>
            <a:spLocks noGrp="1" noChangeArrowheads="1"/>
          </p:cNvSpPr>
          <p:nvPr>
            <p:ph type="body" idx="1"/>
          </p:nvPr>
        </p:nvSpPr>
        <p:spPr/>
        <p:txBody>
          <a:bodyPr/>
          <a:lstStyle/>
          <a:p>
            <a:pPr eaLnBrk="1" hangingPunct="1"/>
            <a:endParaRPr lang="es-ES" smtClean="0"/>
          </a:p>
        </p:txBody>
      </p:sp>
      <p:pic>
        <p:nvPicPr>
          <p:cNvPr id="18436" name="Picture 4" descr="sunsets_01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1 Marcador de fecha"/>
          <p:cNvSpPr>
            <a:spLocks noGrp="1"/>
          </p:cNvSpPr>
          <p:nvPr>
            <p:ph type="dt" sz="half" idx="10"/>
          </p:nvPr>
        </p:nvSpPr>
        <p:spPr/>
        <p:txBody>
          <a:bodyPr/>
          <a:lstStyle/>
          <a:p>
            <a:fld id="{D8C8BF19-FC28-48ED-87E6-878351334986}" type="datetime9">
              <a:rPr lang="es-ES" smtClean="0"/>
              <a:t>30/11/2021 21:21:42</a:t>
            </a:fld>
            <a:endParaRPr lang="es-ES"/>
          </a:p>
        </p:txBody>
      </p:sp>
      <p:sp>
        <p:nvSpPr>
          <p:cNvPr id="3" name="2 Marcador de número de diapositiva"/>
          <p:cNvSpPr>
            <a:spLocks noGrp="1"/>
          </p:cNvSpPr>
          <p:nvPr>
            <p:ph type="sldNum" sz="quarter" idx="12"/>
          </p:nvPr>
        </p:nvSpPr>
        <p:spPr/>
        <p:txBody>
          <a:bodyPr/>
          <a:lstStyle/>
          <a:p>
            <a:fld id="{920D6E63-E413-45BB-9D98-02F712EB0ECB}" type="slidenum">
              <a:rPr lang="es-ES" smtClean="0"/>
              <a:t>27</a:t>
            </a:fld>
            <a:endParaRPr lang="es-ES"/>
          </a:p>
        </p:txBody>
      </p:sp>
    </p:spTree>
    <p:extLst>
      <p:ext uri="{BB962C8B-B14F-4D97-AF65-F5344CB8AC3E}">
        <p14:creationId xmlns:p14="http://schemas.microsoft.com/office/powerpoint/2010/main" val="89899695"/>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lstStyle/>
          <a:p>
            <a:pPr eaLnBrk="1" hangingPunct="1"/>
            <a:endParaRPr lang="es-ES" smtClean="0"/>
          </a:p>
        </p:txBody>
      </p:sp>
      <p:sp>
        <p:nvSpPr>
          <p:cNvPr id="19459" name="Rectangle 3"/>
          <p:cNvSpPr>
            <a:spLocks noGrp="1" noChangeArrowheads="1"/>
          </p:cNvSpPr>
          <p:nvPr>
            <p:ph type="body" idx="1"/>
          </p:nvPr>
        </p:nvSpPr>
        <p:spPr/>
        <p:txBody>
          <a:bodyPr/>
          <a:lstStyle/>
          <a:p>
            <a:pPr eaLnBrk="1" hangingPunct="1"/>
            <a:endParaRPr lang="es-ES" smtClean="0"/>
          </a:p>
        </p:txBody>
      </p:sp>
      <p:pic>
        <p:nvPicPr>
          <p:cNvPr id="19460" name="Picture 4" descr="sunsets_01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71400"/>
            <a:ext cx="10080625" cy="7029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1 Marcador de fecha"/>
          <p:cNvSpPr>
            <a:spLocks noGrp="1"/>
          </p:cNvSpPr>
          <p:nvPr>
            <p:ph type="dt" sz="half" idx="10"/>
          </p:nvPr>
        </p:nvSpPr>
        <p:spPr/>
        <p:txBody>
          <a:bodyPr/>
          <a:lstStyle/>
          <a:p>
            <a:fld id="{6C173403-E4BD-47AC-AA0A-4BCDB26F7B38}" type="datetime9">
              <a:rPr lang="es-ES" smtClean="0"/>
              <a:t>30/11/2021 21:21:42</a:t>
            </a:fld>
            <a:endParaRPr lang="es-ES"/>
          </a:p>
        </p:txBody>
      </p:sp>
      <p:sp>
        <p:nvSpPr>
          <p:cNvPr id="3" name="2 Marcador de número de diapositiva"/>
          <p:cNvSpPr>
            <a:spLocks noGrp="1"/>
          </p:cNvSpPr>
          <p:nvPr>
            <p:ph type="sldNum" sz="quarter" idx="12"/>
          </p:nvPr>
        </p:nvSpPr>
        <p:spPr/>
        <p:txBody>
          <a:bodyPr/>
          <a:lstStyle/>
          <a:p>
            <a:fld id="{920D6E63-E413-45BB-9D98-02F712EB0ECB}" type="slidenum">
              <a:rPr lang="es-ES" smtClean="0"/>
              <a:t>28</a:t>
            </a:fld>
            <a:endParaRPr lang="es-ES"/>
          </a:p>
        </p:txBody>
      </p:sp>
    </p:spTree>
    <p:extLst>
      <p:ext uri="{BB962C8B-B14F-4D97-AF65-F5344CB8AC3E}">
        <p14:creationId xmlns:p14="http://schemas.microsoft.com/office/powerpoint/2010/main" val="2251775591"/>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p:txBody>
          <a:bodyPr/>
          <a:lstStyle/>
          <a:p>
            <a:pPr eaLnBrk="1" hangingPunct="1"/>
            <a:endParaRPr lang="es-ES" smtClean="0"/>
          </a:p>
        </p:txBody>
      </p:sp>
      <p:sp>
        <p:nvSpPr>
          <p:cNvPr id="20483" name="Rectangle 3"/>
          <p:cNvSpPr>
            <a:spLocks noGrp="1" noChangeArrowheads="1"/>
          </p:cNvSpPr>
          <p:nvPr>
            <p:ph type="body" idx="1"/>
          </p:nvPr>
        </p:nvSpPr>
        <p:spPr/>
        <p:txBody>
          <a:bodyPr/>
          <a:lstStyle/>
          <a:p>
            <a:pPr eaLnBrk="1" hangingPunct="1"/>
            <a:endParaRPr lang="es-ES" smtClean="0"/>
          </a:p>
        </p:txBody>
      </p:sp>
      <p:pic>
        <p:nvPicPr>
          <p:cNvPr id="20484" name="Picture 4" descr="sunsets_01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1 Marcador de fecha"/>
          <p:cNvSpPr>
            <a:spLocks noGrp="1"/>
          </p:cNvSpPr>
          <p:nvPr>
            <p:ph type="dt" sz="half" idx="10"/>
          </p:nvPr>
        </p:nvSpPr>
        <p:spPr/>
        <p:txBody>
          <a:bodyPr/>
          <a:lstStyle/>
          <a:p>
            <a:fld id="{C5460244-F6D2-4BCD-B013-81901E5A8EE6}" type="datetime9">
              <a:rPr lang="es-ES" smtClean="0"/>
              <a:t>30/11/2021 21:21:42</a:t>
            </a:fld>
            <a:endParaRPr lang="es-ES"/>
          </a:p>
        </p:txBody>
      </p:sp>
      <p:sp>
        <p:nvSpPr>
          <p:cNvPr id="3" name="2 Marcador de número de diapositiva"/>
          <p:cNvSpPr>
            <a:spLocks noGrp="1"/>
          </p:cNvSpPr>
          <p:nvPr>
            <p:ph type="sldNum" sz="quarter" idx="12"/>
          </p:nvPr>
        </p:nvSpPr>
        <p:spPr/>
        <p:txBody>
          <a:bodyPr/>
          <a:lstStyle/>
          <a:p>
            <a:fld id="{920D6E63-E413-45BB-9D98-02F712EB0ECB}" type="slidenum">
              <a:rPr lang="es-ES" smtClean="0"/>
              <a:t>29</a:t>
            </a:fld>
            <a:endParaRPr lang="es-ES"/>
          </a:p>
        </p:txBody>
      </p:sp>
    </p:spTree>
    <p:extLst>
      <p:ext uri="{BB962C8B-B14F-4D97-AF65-F5344CB8AC3E}">
        <p14:creationId xmlns:p14="http://schemas.microsoft.com/office/powerpoint/2010/main" val="1647573527"/>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lstStyle/>
          <a:p>
            <a:pPr eaLnBrk="1" hangingPunct="1"/>
            <a:endParaRPr lang="es-ES" smtClean="0"/>
          </a:p>
        </p:txBody>
      </p:sp>
      <p:sp>
        <p:nvSpPr>
          <p:cNvPr id="21507" name="Rectangle 3"/>
          <p:cNvSpPr>
            <a:spLocks noGrp="1" noChangeArrowheads="1"/>
          </p:cNvSpPr>
          <p:nvPr>
            <p:ph type="body" idx="1"/>
          </p:nvPr>
        </p:nvSpPr>
        <p:spPr/>
        <p:txBody>
          <a:bodyPr/>
          <a:lstStyle/>
          <a:p>
            <a:pPr eaLnBrk="1" hangingPunct="1"/>
            <a:endParaRPr lang="es-ES" smtClean="0"/>
          </a:p>
        </p:txBody>
      </p:sp>
      <p:pic>
        <p:nvPicPr>
          <p:cNvPr id="21508" name="Picture 4" descr="sunsets_01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1 Marcador de fecha"/>
          <p:cNvSpPr>
            <a:spLocks noGrp="1"/>
          </p:cNvSpPr>
          <p:nvPr>
            <p:ph type="dt" sz="half" idx="10"/>
          </p:nvPr>
        </p:nvSpPr>
        <p:spPr/>
        <p:txBody>
          <a:bodyPr/>
          <a:lstStyle/>
          <a:p>
            <a:fld id="{C6E21719-644B-44E5-A2B2-3229A1C84961}" type="datetime9">
              <a:rPr lang="es-ES" smtClean="0"/>
              <a:t>30/11/2021 21:21:42</a:t>
            </a:fld>
            <a:endParaRPr lang="es-ES"/>
          </a:p>
        </p:txBody>
      </p:sp>
      <p:sp>
        <p:nvSpPr>
          <p:cNvPr id="3" name="2 Marcador de número de diapositiva"/>
          <p:cNvSpPr>
            <a:spLocks noGrp="1"/>
          </p:cNvSpPr>
          <p:nvPr>
            <p:ph type="sldNum" sz="quarter" idx="12"/>
          </p:nvPr>
        </p:nvSpPr>
        <p:spPr/>
        <p:txBody>
          <a:bodyPr/>
          <a:lstStyle/>
          <a:p>
            <a:fld id="{920D6E63-E413-45BB-9D98-02F712EB0ECB}" type="slidenum">
              <a:rPr lang="es-ES" smtClean="0"/>
              <a:t>30</a:t>
            </a:fld>
            <a:endParaRPr lang="es-ES"/>
          </a:p>
        </p:txBody>
      </p:sp>
    </p:spTree>
    <p:extLst>
      <p:ext uri="{BB962C8B-B14F-4D97-AF65-F5344CB8AC3E}">
        <p14:creationId xmlns:p14="http://schemas.microsoft.com/office/powerpoint/2010/main" val="1874196866"/>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p:txBody>
          <a:bodyPr/>
          <a:lstStyle/>
          <a:p>
            <a:pPr eaLnBrk="1" hangingPunct="1"/>
            <a:endParaRPr lang="es-ES" smtClean="0"/>
          </a:p>
        </p:txBody>
      </p:sp>
      <p:sp>
        <p:nvSpPr>
          <p:cNvPr id="26627" name="Rectangle 3"/>
          <p:cNvSpPr>
            <a:spLocks noGrp="1" noChangeArrowheads="1"/>
          </p:cNvSpPr>
          <p:nvPr>
            <p:ph type="body" idx="1"/>
          </p:nvPr>
        </p:nvSpPr>
        <p:spPr/>
        <p:txBody>
          <a:bodyPr/>
          <a:lstStyle/>
          <a:p>
            <a:pPr eaLnBrk="1" hangingPunct="1"/>
            <a:endParaRPr lang="es-ES" smtClean="0"/>
          </a:p>
        </p:txBody>
      </p:sp>
      <p:pic>
        <p:nvPicPr>
          <p:cNvPr id="26628" name="Picture 4" descr="sunsets_02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1 Marcador de fecha"/>
          <p:cNvSpPr>
            <a:spLocks noGrp="1"/>
          </p:cNvSpPr>
          <p:nvPr>
            <p:ph type="dt" sz="half" idx="10"/>
          </p:nvPr>
        </p:nvSpPr>
        <p:spPr/>
        <p:txBody>
          <a:bodyPr/>
          <a:lstStyle/>
          <a:p>
            <a:fld id="{D684DE3A-9D94-4348-8F91-8BB9BCAC44A3}" type="datetime9">
              <a:rPr lang="es-ES" smtClean="0"/>
              <a:t>30/11/2021 21:21:42</a:t>
            </a:fld>
            <a:endParaRPr lang="es-ES"/>
          </a:p>
        </p:txBody>
      </p:sp>
      <p:sp>
        <p:nvSpPr>
          <p:cNvPr id="3" name="2 Marcador de número de diapositiva"/>
          <p:cNvSpPr>
            <a:spLocks noGrp="1"/>
          </p:cNvSpPr>
          <p:nvPr>
            <p:ph type="sldNum" sz="quarter" idx="12"/>
          </p:nvPr>
        </p:nvSpPr>
        <p:spPr/>
        <p:txBody>
          <a:bodyPr/>
          <a:lstStyle/>
          <a:p>
            <a:fld id="{920D6E63-E413-45BB-9D98-02F712EB0ECB}" type="slidenum">
              <a:rPr lang="es-ES" smtClean="0"/>
              <a:t>31</a:t>
            </a:fld>
            <a:endParaRPr lang="es-ES"/>
          </a:p>
        </p:txBody>
      </p:sp>
    </p:spTree>
    <p:extLst>
      <p:ext uri="{BB962C8B-B14F-4D97-AF65-F5344CB8AC3E}">
        <p14:creationId xmlns:p14="http://schemas.microsoft.com/office/powerpoint/2010/main" val="200527135"/>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p:txBody>
          <a:bodyPr/>
          <a:lstStyle/>
          <a:p>
            <a:pPr eaLnBrk="1" hangingPunct="1"/>
            <a:endParaRPr lang="es-ES" smtClean="0"/>
          </a:p>
        </p:txBody>
      </p:sp>
      <p:sp>
        <p:nvSpPr>
          <p:cNvPr id="27651" name="Rectangle 3"/>
          <p:cNvSpPr>
            <a:spLocks noGrp="1" noChangeArrowheads="1"/>
          </p:cNvSpPr>
          <p:nvPr>
            <p:ph type="body" idx="1"/>
          </p:nvPr>
        </p:nvSpPr>
        <p:spPr/>
        <p:txBody>
          <a:bodyPr/>
          <a:lstStyle/>
          <a:p>
            <a:pPr eaLnBrk="1" hangingPunct="1"/>
            <a:endParaRPr lang="es-ES" smtClean="0"/>
          </a:p>
        </p:txBody>
      </p:sp>
      <p:pic>
        <p:nvPicPr>
          <p:cNvPr id="27652" name="Picture 4" descr="sunsets_02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1 Marcador de fecha"/>
          <p:cNvSpPr>
            <a:spLocks noGrp="1"/>
          </p:cNvSpPr>
          <p:nvPr>
            <p:ph type="dt" sz="half" idx="10"/>
          </p:nvPr>
        </p:nvSpPr>
        <p:spPr/>
        <p:txBody>
          <a:bodyPr/>
          <a:lstStyle/>
          <a:p>
            <a:fld id="{6E366E9E-78DC-4DCF-8425-70FBC1A97DC7}" type="datetime9">
              <a:rPr lang="es-ES" smtClean="0"/>
              <a:t>30/11/2021 21:21:42</a:t>
            </a:fld>
            <a:endParaRPr lang="es-ES"/>
          </a:p>
        </p:txBody>
      </p:sp>
      <p:sp>
        <p:nvSpPr>
          <p:cNvPr id="3" name="2 Marcador de número de diapositiva"/>
          <p:cNvSpPr>
            <a:spLocks noGrp="1"/>
          </p:cNvSpPr>
          <p:nvPr>
            <p:ph type="sldNum" sz="quarter" idx="12"/>
          </p:nvPr>
        </p:nvSpPr>
        <p:spPr/>
        <p:txBody>
          <a:bodyPr/>
          <a:lstStyle/>
          <a:p>
            <a:fld id="{920D6E63-E413-45BB-9D98-02F712EB0ECB}" type="slidenum">
              <a:rPr lang="es-ES" smtClean="0"/>
              <a:t>32</a:t>
            </a:fld>
            <a:endParaRPr lang="es-ES"/>
          </a:p>
        </p:txBody>
      </p:sp>
    </p:spTree>
    <p:extLst>
      <p:ext uri="{BB962C8B-B14F-4D97-AF65-F5344CB8AC3E}">
        <p14:creationId xmlns:p14="http://schemas.microsoft.com/office/powerpoint/2010/main" val="44350506"/>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 El éxito es como el amanecer - Frases de Superación."/>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pic>
        <p:nvPicPr>
          <p:cNvPr id="921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74885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Marcador de fecha"/>
          <p:cNvSpPr>
            <a:spLocks noGrp="1"/>
          </p:cNvSpPr>
          <p:nvPr>
            <p:ph type="dt" sz="half" idx="10"/>
          </p:nvPr>
        </p:nvSpPr>
        <p:spPr/>
        <p:txBody>
          <a:bodyPr/>
          <a:lstStyle/>
          <a:p>
            <a:fld id="{E6C802FA-88CC-4F07-9E43-E1188D4A4046}" type="datetime9">
              <a:rPr lang="es-ES" smtClean="0"/>
              <a:t>30/11/2021 21:21:42</a:t>
            </a:fld>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33</a:t>
            </a:fld>
            <a:endParaRPr lang="es-ES"/>
          </a:p>
        </p:txBody>
      </p:sp>
    </p:spTree>
    <p:extLst>
      <p:ext uri="{BB962C8B-B14F-4D97-AF65-F5344CB8AC3E}">
        <p14:creationId xmlns:p14="http://schemas.microsoft.com/office/powerpoint/2010/main" val="4062165288"/>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lstStyle/>
          <a:p>
            <a:pPr eaLnBrk="1" hangingPunct="1"/>
            <a:endParaRPr lang="es-ES" smtClean="0"/>
          </a:p>
        </p:txBody>
      </p:sp>
      <p:sp>
        <p:nvSpPr>
          <p:cNvPr id="10243" name="Rectangle 3"/>
          <p:cNvSpPr>
            <a:spLocks noGrp="1" noChangeArrowheads="1"/>
          </p:cNvSpPr>
          <p:nvPr>
            <p:ph type="body" idx="1"/>
          </p:nvPr>
        </p:nvSpPr>
        <p:spPr/>
        <p:txBody>
          <a:bodyPr/>
          <a:lstStyle/>
          <a:p>
            <a:pPr eaLnBrk="1" hangingPunct="1"/>
            <a:endParaRPr lang="es-ES" smtClean="0"/>
          </a:p>
        </p:txBody>
      </p:sp>
      <p:pic>
        <p:nvPicPr>
          <p:cNvPr id="10244" name="Picture 4" descr="sunsets_00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1 Marcador de fecha"/>
          <p:cNvSpPr>
            <a:spLocks noGrp="1"/>
          </p:cNvSpPr>
          <p:nvPr>
            <p:ph type="dt" sz="half" idx="10"/>
          </p:nvPr>
        </p:nvSpPr>
        <p:spPr/>
        <p:txBody>
          <a:bodyPr/>
          <a:lstStyle/>
          <a:p>
            <a:fld id="{F0E07F1B-A664-4E9F-AA0C-023CF508FD81}" type="datetime9">
              <a:rPr lang="es-ES" smtClean="0"/>
              <a:t>30/11/2021 21:21:42</a:t>
            </a:fld>
            <a:endParaRPr lang="es-ES"/>
          </a:p>
        </p:txBody>
      </p:sp>
      <p:sp>
        <p:nvSpPr>
          <p:cNvPr id="3" name="2 Marcador de número de diapositiva"/>
          <p:cNvSpPr>
            <a:spLocks noGrp="1"/>
          </p:cNvSpPr>
          <p:nvPr>
            <p:ph type="sldNum" sz="quarter" idx="12"/>
          </p:nvPr>
        </p:nvSpPr>
        <p:spPr/>
        <p:txBody>
          <a:bodyPr/>
          <a:lstStyle/>
          <a:p>
            <a:fld id="{920D6E63-E413-45BB-9D98-02F712EB0ECB}" type="slidenum">
              <a:rPr lang="es-ES" smtClean="0"/>
              <a:t>34</a:t>
            </a:fld>
            <a:endParaRPr lang="es-ES"/>
          </a:p>
        </p:txBody>
      </p:sp>
    </p:spTree>
    <p:extLst>
      <p:ext uri="{BB962C8B-B14F-4D97-AF65-F5344CB8AC3E}">
        <p14:creationId xmlns:p14="http://schemas.microsoft.com/office/powerpoint/2010/main" val="1180108220"/>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lstStyle/>
          <a:p>
            <a:pPr eaLnBrk="1" hangingPunct="1"/>
            <a:endParaRPr lang="es-ES" smtClean="0"/>
          </a:p>
        </p:txBody>
      </p:sp>
      <p:sp>
        <p:nvSpPr>
          <p:cNvPr id="11267" name="Rectangle 3"/>
          <p:cNvSpPr>
            <a:spLocks noGrp="1" noChangeArrowheads="1"/>
          </p:cNvSpPr>
          <p:nvPr>
            <p:ph type="body" idx="1"/>
          </p:nvPr>
        </p:nvSpPr>
        <p:spPr/>
        <p:txBody>
          <a:bodyPr/>
          <a:lstStyle/>
          <a:p>
            <a:pPr eaLnBrk="1" hangingPunct="1"/>
            <a:endParaRPr lang="es-ES" smtClean="0"/>
          </a:p>
        </p:txBody>
      </p:sp>
      <p:pic>
        <p:nvPicPr>
          <p:cNvPr id="11268" name="Picture 4" descr="sunsets_00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653" y="-674689"/>
            <a:ext cx="10111279" cy="82804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1 Marcador de fecha"/>
          <p:cNvSpPr>
            <a:spLocks noGrp="1"/>
          </p:cNvSpPr>
          <p:nvPr>
            <p:ph type="dt" sz="half" idx="10"/>
          </p:nvPr>
        </p:nvSpPr>
        <p:spPr/>
        <p:txBody>
          <a:bodyPr/>
          <a:lstStyle/>
          <a:p>
            <a:fld id="{02E7E28D-EE2E-4718-9C7A-3AEB93ED06CA}" type="datetime9">
              <a:rPr lang="es-ES" smtClean="0"/>
              <a:t>30/11/2021 21:21:42</a:t>
            </a:fld>
            <a:endParaRPr lang="es-ES"/>
          </a:p>
        </p:txBody>
      </p:sp>
      <p:sp>
        <p:nvSpPr>
          <p:cNvPr id="3" name="2 Marcador de número de diapositiva"/>
          <p:cNvSpPr>
            <a:spLocks noGrp="1"/>
          </p:cNvSpPr>
          <p:nvPr>
            <p:ph type="sldNum" sz="quarter" idx="12"/>
          </p:nvPr>
        </p:nvSpPr>
        <p:spPr/>
        <p:txBody>
          <a:bodyPr/>
          <a:lstStyle/>
          <a:p>
            <a:fld id="{920D6E63-E413-45BB-9D98-02F712EB0ECB}" type="slidenum">
              <a:rPr lang="es-ES" smtClean="0"/>
              <a:t>35</a:t>
            </a:fld>
            <a:endParaRPr lang="es-ES"/>
          </a:p>
        </p:txBody>
      </p:sp>
    </p:spTree>
    <p:extLst>
      <p:ext uri="{BB962C8B-B14F-4D97-AF65-F5344CB8AC3E}">
        <p14:creationId xmlns:p14="http://schemas.microsoft.com/office/powerpoint/2010/main" val="2854092880"/>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p:txBody>
          <a:bodyPr/>
          <a:lstStyle/>
          <a:p>
            <a:pPr eaLnBrk="1" hangingPunct="1"/>
            <a:endParaRPr lang="es-ES" smtClean="0"/>
          </a:p>
        </p:txBody>
      </p:sp>
      <p:sp>
        <p:nvSpPr>
          <p:cNvPr id="22531" name="Rectangle 3"/>
          <p:cNvSpPr>
            <a:spLocks noGrp="1" noChangeArrowheads="1"/>
          </p:cNvSpPr>
          <p:nvPr>
            <p:ph type="body" idx="1"/>
          </p:nvPr>
        </p:nvSpPr>
        <p:spPr/>
        <p:txBody>
          <a:bodyPr/>
          <a:lstStyle/>
          <a:p>
            <a:pPr eaLnBrk="1" hangingPunct="1"/>
            <a:endParaRPr lang="es-ES" smtClean="0"/>
          </a:p>
        </p:txBody>
      </p:sp>
      <p:pic>
        <p:nvPicPr>
          <p:cNvPr id="22532" name="Picture 4" descr="sunsets_01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1 Marcador de fecha"/>
          <p:cNvSpPr>
            <a:spLocks noGrp="1"/>
          </p:cNvSpPr>
          <p:nvPr>
            <p:ph type="dt" sz="half" idx="10"/>
          </p:nvPr>
        </p:nvSpPr>
        <p:spPr/>
        <p:txBody>
          <a:bodyPr/>
          <a:lstStyle/>
          <a:p>
            <a:fld id="{C5144D0B-DE9A-4F2C-BC4C-388AD9454771}" type="datetime9">
              <a:rPr lang="es-ES" smtClean="0"/>
              <a:t>30/11/2021 21:21:42</a:t>
            </a:fld>
            <a:endParaRPr lang="es-ES"/>
          </a:p>
        </p:txBody>
      </p:sp>
      <p:sp>
        <p:nvSpPr>
          <p:cNvPr id="3" name="2 Marcador de número de diapositiva"/>
          <p:cNvSpPr>
            <a:spLocks noGrp="1"/>
          </p:cNvSpPr>
          <p:nvPr>
            <p:ph type="sldNum" sz="quarter" idx="12"/>
          </p:nvPr>
        </p:nvSpPr>
        <p:spPr/>
        <p:txBody>
          <a:bodyPr/>
          <a:lstStyle/>
          <a:p>
            <a:fld id="{920D6E63-E413-45BB-9D98-02F712EB0ECB}" type="slidenum">
              <a:rPr lang="es-ES" smtClean="0"/>
              <a:t>36</a:t>
            </a:fld>
            <a:endParaRPr lang="es-ES"/>
          </a:p>
        </p:txBody>
      </p:sp>
    </p:spTree>
    <p:extLst>
      <p:ext uri="{BB962C8B-B14F-4D97-AF65-F5344CB8AC3E}">
        <p14:creationId xmlns:p14="http://schemas.microsoft.com/office/powerpoint/2010/main" val="996085133"/>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p:txBody>
          <a:bodyPr/>
          <a:lstStyle/>
          <a:p>
            <a:pPr eaLnBrk="1" hangingPunct="1"/>
            <a:endParaRPr lang="es-ES" smtClean="0"/>
          </a:p>
        </p:txBody>
      </p:sp>
      <p:sp>
        <p:nvSpPr>
          <p:cNvPr id="23555" name="Rectangle 3"/>
          <p:cNvSpPr>
            <a:spLocks noGrp="1" noChangeArrowheads="1"/>
          </p:cNvSpPr>
          <p:nvPr>
            <p:ph type="body" idx="1"/>
          </p:nvPr>
        </p:nvSpPr>
        <p:spPr/>
        <p:txBody>
          <a:bodyPr/>
          <a:lstStyle/>
          <a:p>
            <a:pPr eaLnBrk="1" hangingPunct="1"/>
            <a:endParaRPr lang="es-ES" smtClean="0"/>
          </a:p>
        </p:txBody>
      </p:sp>
      <p:pic>
        <p:nvPicPr>
          <p:cNvPr id="23556" name="Picture 4" descr="sunsets_02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1 Marcador de fecha"/>
          <p:cNvSpPr>
            <a:spLocks noGrp="1"/>
          </p:cNvSpPr>
          <p:nvPr>
            <p:ph type="dt" sz="half" idx="10"/>
          </p:nvPr>
        </p:nvSpPr>
        <p:spPr/>
        <p:txBody>
          <a:bodyPr/>
          <a:lstStyle/>
          <a:p>
            <a:fld id="{C6FFB686-DC6D-4098-A37A-9BF8CD3529E2}" type="datetime9">
              <a:rPr lang="es-ES" smtClean="0"/>
              <a:t>30/11/2021 21:21:42</a:t>
            </a:fld>
            <a:endParaRPr lang="es-ES"/>
          </a:p>
        </p:txBody>
      </p:sp>
      <p:sp>
        <p:nvSpPr>
          <p:cNvPr id="3" name="2 Marcador de número de diapositiva"/>
          <p:cNvSpPr>
            <a:spLocks noGrp="1"/>
          </p:cNvSpPr>
          <p:nvPr>
            <p:ph type="sldNum" sz="quarter" idx="12"/>
          </p:nvPr>
        </p:nvSpPr>
        <p:spPr/>
        <p:txBody>
          <a:bodyPr/>
          <a:lstStyle/>
          <a:p>
            <a:fld id="{920D6E63-E413-45BB-9D98-02F712EB0ECB}" type="slidenum">
              <a:rPr lang="es-ES" smtClean="0"/>
              <a:t>37</a:t>
            </a:fld>
            <a:endParaRPr lang="es-ES"/>
          </a:p>
        </p:txBody>
      </p:sp>
    </p:spTree>
    <p:extLst>
      <p:ext uri="{BB962C8B-B14F-4D97-AF65-F5344CB8AC3E}">
        <p14:creationId xmlns:p14="http://schemas.microsoft.com/office/powerpoint/2010/main" val="2435275216"/>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p:txBody>
          <a:bodyPr/>
          <a:lstStyle/>
          <a:p>
            <a:pPr eaLnBrk="1" hangingPunct="1"/>
            <a:endParaRPr lang="es-ES" smtClean="0"/>
          </a:p>
        </p:txBody>
      </p:sp>
      <p:sp>
        <p:nvSpPr>
          <p:cNvPr id="29699" name="Rectangle 3"/>
          <p:cNvSpPr>
            <a:spLocks noGrp="1" noChangeArrowheads="1"/>
          </p:cNvSpPr>
          <p:nvPr>
            <p:ph type="body" idx="1"/>
          </p:nvPr>
        </p:nvSpPr>
        <p:spPr/>
        <p:txBody>
          <a:bodyPr/>
          <a:lstStyle/>
          <a:p>
            <a:pPr eaLnBrk="1" hangingPunct="1"/>
            <a:endParaRPr lang="es-ES" smtClean="0"/>
          </a:p>
        </p:txBody>
      </p:sp>
      <p:pic>
        <p:nvPicPr>
          <p:cNvPr id="29700" name="Picture 4" descr="sunsets_02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1 Marcador de fecha"/>
          <p:cNvSpPr>
            <a:spLocks noGrp="1"/>
          </p:cNvSpPr>
          <p:nvPr>
            <p:ph type="dt" sz="half" idx="10"/>
          </p:nvPr>
        </p:nvSpPr>
        <p:spPr/>
        <p:txBody>
          <a:bodyPr/>
          <a:lstStyle/>
          <a:p>
            <a:fld id="{FEA74013-CD6C-4CF0-BDCC-1D7782A6E376}" type="datetime9">
              <a:rPr lang="es-ES" smtClean="0"/>
              <a:t>30/11/2021 21:21:42</a:t>
            </a:fld>
            <a:endParaRPr lang="es-ES"/>
          </a:p>
        </p:txBody>
      </p:sp>
      <p:sp>
        <p:nvSpPr>
          <p:cNvPr id="3" name="2 Marcador de número de diapositiva"/>
          <p:cNvSpPr>
            <a:spLocks noGrp="1"/>
          </p:cNvSpPr>
          <p:nvPr>
            <p:ph type="sldNum" sz="quarter" idx="12"/>
          </p:nvPr>
        </p:nvSpPr>
        <p:spPr/>
        <p:txBody>
          <a:bodyPr/>
          <a:lstStyle/>
          <a:p>
            <a:fld id="{920D6E63-E413-45BB-9D98-02F712EB0ECB}" type="slidenum">
              <a:rPr lang="es-ES" smtClean="0"/>
              <a:t>38</a:t>
            </a:fld>
            <a:endParaRPr lang="es-ES"/>
          </a:p>
        </p:txBody>
      </p:sp>
    </p:spTree>
    <p:extLst>
      <p:ext uri="{BB962C8B-B14F-4D97-AF65-F5344CB8AC3E}">
        <p14:creationId xmlns:p14="http://schemas.microsoft.com/office/powerpoint/2010/main" val="4113793964"/>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p:txBody>
          <a:bodyPr/>
          <a:lstStyle/>
          <a:p>
            <a:pPr eaLnBrk="1" hangingPunct="1"/>
            <a:endParaRPr lang="es-ES" smtClean="0"/>
          </a:p>
        </p:txBody>
      </p:sp>
      <p:sp>
        <p:nvSpPr>
          <p:cNvPr id="31747" name="Rectangle 3"/>
          <p:cNvSpPr>
            <a:spLocks noGrp="1" noChangeArrowheads="1"/>
          </p:cNvSpPr>
          <p:nvPr>
            <p:ph type="body" idx="1"/>
          </p:nvPr>
        </p:nvSpPr>
        <p:spPr/>
        <p:txBody>
          <a:bodyPr/>
          <a:lstStyle/>
          <a:p>
            <a:pPr eaLnBrk="1" hangingPunct="1"/>
            <a:endParaRPr lang="es-ES" smtClean="0"/>
          </a:p>
        </p:txBody>
      </p:sp>
      <p:pic>
        <p:nvPicPr>
          <p:cNvPr id="31748" name="Picture 4" descr="sunsets_02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428625"/>
            <a:ext cx="10080625" cy="7715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1 Marcador de fecha"/>
          <p:cNvSpPr>
            <a:spLocks noGrp="1"/>
          </p:cNvSpPr>
          <p:nvPr>
            <p:ph type="dt" sz="half" idx="10"/>
          </p:nvPr>
        </p:nvSpPr>
        <p:spPr/>
        <p:txBody>
          <a:bodyPr/>
          <a:lstStyle/>
          <a:p>
            <a:fld id="{81C91B26-96D4-4414-BE86-C366686FE67C}" type="datetime9">
              <a:rPr lang="es-ES" smtClean="0"/>
              <a:t>30/11/2021 21:21:42</a:t>
            </a:fld>
            <a:endParaRPr lang="es-ES"/>
          </a:p>
        </p:txBody>
      </p:sp>
      <p:sp>
        <p:nvSpPr>
          <p:cNvPr id="3" name="2 Marcador de número de diapositiva"/>
          <p:cNvSpPr>
            <a:spLocks noGrp="1"/>
          </p:cNvSpPr>
          <p:nvPr>
            <p:ph type="sldNum" sz="quarter" idx="12"/>
          </p:nvPr>
        </p:nvSpPr>
        <p:spPr/>
        <p:txBody>
          <a:bodyPr/>
          <a:lstStyle/>
          <a:p>
            <a:fld id="{920D6E63-E413-45BB-9D98-02F712EB0ECB}" type="slidenum">
              <a:rPr lang="es-ES" smtClean="0"/>
              <a:t>39</a:t>
            </a:fld>
            <a:endParaRPr lang="es-ES"/>
          </a:p>
        </p:txBody>
      </p:sp>
    </p:spTree>
    <p:extLst>
      <p:ext uri="{BB962C8B-B14F-4D97-AF65-F5344CB8AC3E}">
        <p14:creationId xmlns:p14="http://schemas.microsoft.com/office/powerpoint/2010/main" val="2777873581"/>
      </p:ext>
    </p:extLst>
  </p:cSld>
  <p:clrMapOvr>
    <a:masterClrMapping/>
  </p:clrMapOvr>
  <mc:AlternateContent xmlns:mc="http://schemas.openxmlformats.org/markup-compatibility/2006" xmlns:p14="http://schemas.microsoft.com/office/powerpoint/2010/main">
    <mc:Choice Requires="p14">
      <p:transition spd="slow" p14:dur="1400" advTm="7000">
        <p14:ripple/>
        <p:sndAc>
          <p:stSnd>
            <p:snd r:embed="rId2" name="PB 446.wav"/>
          </p:stSnd>
        </p:sndAc>
      </p:transition>
    </mc:Choice>
    <mc:Fallback xmlns="">
      <p:transition spd="slow" advTm="7000">
        <p:fade/>
        <p:sndAc>
          <p:stSnd>
            <p:snd r:embed="rId4" name="PB 446.wav"/>
          </p:stSnd>
        </p:sndAc>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p:txBody>
          <a:bodyPr/>
          <a:lstStyle/>
          <a:p>
            <a:pPr eaLnBrk="1" hangingPunct="1"/>
            <a:endParaRPr lang="es-ES" smtClean="0"/>
          </a:p>
        </p:txBody>
      </p:sp>
      <p:sp>
        <p:nvSpPr>
          <p:cNvPr id="32771" name="Rectangle 3"/>
          <p:cNvSpPr>
            <a:spLocks noGrp="1" noChangeArrowheads="1"/>
          </p:cNvSpPr>
          <p:nvPr>
            <p:ph type="body" idx="1"/>
          </p:nvPr>
        </p:nvSpPr>
        <p:spPr/>
        <p:txBody>
          <a:bodyPr/>
          <a:lstStyle/>
          <a:p>
            <a:pPr eaLnBrk="1" hangingPunct="1"/>
            <a:endParaRPr lang="es-ES" smtClean="0"/>
          </a:p>
        </p:txBody>
      </p:sp>
      <p:pic>
        <p:nvPicPr>
          <p:cNvPr id="32772" name="Picture 4" descr="sunsets_02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1 Marcador de fecha"/>
          <p:cNvSpPr>
            <a:spLocks noGrp="1"/>
          </p:cNvSpPr>
          <p:nvPr>
            <p:ph type="dt" sz="half" idx="10"/>
          </p:nvPr>
        </p:nvSpPr>
        <p:spPr/>
        <p:txBody>
          <a:bodyPr/>
          <a:lstStyle/>
          <a:p>
            <a:fld id="{C57241A8-EEE8-4E3A-B4D8-32B70EE2C1CE}" type="datetime9">
              <a:rPr lang="es-ES" smtClean="0"/>
              <a:t>30/11/2021 21:21:42</a:t>
            </a:fld>
            <a:endParaRPr lang="es-ES"/>
          </a:p>
        </p:txBody>
      </p:sp>
      <p:sp>
        <p:nvSpPr>
          <p:cNvPr id="3" name="2 Marcador de número de diapositiva"/>
          <p:cNvSpPr>
            <a:spLocks noGrp="1"/>
          </p:cNvSpPr>
          <p:nvPr>
            <p:ph type="sldNum" sz="quarter" idx="12"/>
          </p:nvPr>
        </p:nvSpPr>
        <p:spPr/>
        <p:txBody>
          <a:bodyPr/>
          <a:lstStyle/>
          <a:p>
            <a:fld id="{920D6E63-E413-45BB-9D98-02F712EB0ECB}" type="slidenum">
              <a:rPr lang="es-ES" smtClean="0"/>
              <a:t>40</a:t>
            </a:fld>
            <a:endParaRPr lang="es-ES"/>
          </a:p>
        </p:txBody>
      </p:sp>
    </p:spTree>
    <p:extLst>
      <p:ext uri="{BB962C8B-B14F-4D97-AF65-F5344CB8AC3E}">
        <p14:creationId xmlns:p14="http://schemas.microsoft.com/office/powerpoint/2010/main" val="3564255551"/>
      </p:ext>
    </p:extLst>
  </p:cSld>
  <p:clrMapOvr>
    <a:masterClrMapping/>
  </p:clrMapOvr>
  <mc:AlternateContent xmlns:mc="http://schemas.openxmlformats.org/markup-compatibility/2006" xmlns:p14="http://schemas.microsoft.com/office/powerpoint/2010/main">
    <mc:Choice Requires="p14">
      <p:transition spd="slow" p14:dur="1400" advTm="6000">
        <p14:ripple/>
      </p:transition>
    </mc:Choice>
    <mc:Fallback xmlns="">
      <p:transition spd="slow" advTm="6000">
        <p:fade/>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p:txBody>
          <a:bodyPr/>
          <a:lstStyle/>
          <a:p>
            <a:pPr eaLnBrk="1" hangingPunct="1"/>
            <a:endParaRPr lang="es-ES" smtClean="0"/>
          </a:p>
        </p:txBody>
      </p:sp>
      <p:sp>
        <p:nvSpPr>
          <p:cNvPr id="37891" name="Rectangle 3"/>
          <p:cNvSpPr>
            <a:spLocks noGrp="1" noChangeArrowheads="1"/>
          </p:cNvSpPr>
          <p:nvPr>
            <p:ph type="body" idx="1"/>
          </p:nvPr>
        </p:nvSpPr>
        <p:spPr/>
        <p:txBody>
          <a:bodyPr/>
          <a:lstStyle/>
          <a:p>
            <a:pPr eaLnBrk="1" hangingPunct="1"/>
            <a:endParaRPr lang="es-ES" smtClean="0"/>
          </a:p>
        </p:txBody>
      </p:sp>
      <p:pic>
        <p:nvPicPr>
          <p:cNvPr id="37892" name="Picture 5" descr="sunsets_03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1 Marcador de fecha"/>
          <p:cNvSpPr>
            <a:spLocks noGrp="1"/>
          </p:cNvSpPr>
          <p:nvPr>
            <p:ph type="dt" sz="half" idx="10"/>
          </p:nvPr>
        </p:nvSpPr>
        <p:spPr/>
        <p:txBody>
          <a:bodyPr/>
          <a:lstStyle/>
          <a:p>
            <a:fld id="{2DAAD1DF-66DD-4B54-B173-E4DC7FEF8FE3}" type="datetime9">
              <a:rPr lang="es-ES" smtClean="0"/>
              <a:t>30/11/2021 21:21:42</a:t>
            </a:fld>
            <a:endParaRPr lang="es-ES"/>
          </a:p>
        </p:txBody>
      </p:sp>
      <p:sp>
        <p:nvSpPr>
          <p:cNvPr id="3" name="2 Marcador de número de diapositiva"/>
          <p:cNvSpPr>
            <a:spLocks noGrp="1"/>
          </p:cNvSpPr>
          <p:nvPr>
            <p:ph type="sldNum" sz="quarter" idx="12"/>
          </p:nvPr>
        </p:nvSpPr>
        <p:spPr/>
        <p:txBody>
          <a:bodyPr/>
          <a:lstStyle/>
          <a:p>
            <a:fld id="{920D6E63-E413-45BB-9D98-02F712EB0ECB}" type="slidenum">
              <a:rPr lang="es-ES" smtClean="0"/>
              <a:t>41</a:t>
            </a:fld>
            <a:endParaRPr lang="es-ES"/>
          </a:p>
        </p:txBody>
      </p:sp>
    </p:spTree>
    <p:extLst>
      <p:ext uri="{BB962C8B-B14F-4D97-AF65-F5344CB8AC3E}">
        <p14:creationId xmlns:p14="http://schemas.microsoft.com/office/powerpoint/2010/main" val="4079574482"/>
      </p:ext>
    </p:extLst>
  </p:cSld>
  <p:clrMapOvr>
    <a:masterClrMapping/>
  </p:clrMapOvr>
  <mc:AlternateContent xmlns:mc="http://schemas.openxmlformats.org/markup-compatibility/2006" xmlns:p14="http://schemas.microsoft.com/office/powerpoint/2010/main">
    <mc:Choice Requires="p14">
      <p:transition spd="slow" p14:dur="1400" advTm="6000">
        <p14:ripple/>
      </p:transition>
    </mc:Choice>
    <mc:Fallback xmlns="">
      <p:transition spd="slow" advTm="6000">
        <p:fade/>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p:txBody>
          <a:bodyPr/>
          <a:lstStyle/>
          <a:p>
            <a:pPr eaLnBrk="1" hangingPunct="1"/>
            <a:endParaRPr lang="es-ES" smtClean="0"/>
          </a:p>
        </p:txBody>
      </p:sp>
      <p:sp>
        <p:nvSpPr>
          <p:cNvPr id="38915" name="Rectangle 3"/>
          <p:cNvSpPr>
            <a:spLocks noGrp="1" noChangeArrowheads="1"/>
          </p:cNvSpPr>
          <p:nvPr>
            <p:ph type="body" idx="1"/>
          </p:nvPr>
        </p:nvSpPr>
        <p:spPr/>
        <p:txBody>
          <a:bodyPr/>
          <a:lstStyle/>
          <a:p>
            <a:pPr eaLnBrk="1" hangingPunct="1"/>
            <a:endParaRPr lang="es-ES" smtClean="0"/>
          </a:p>
        </p:txBody>
      </p:sp>
      <p:pic>
        <p:nvPicPr>
          <p:cNvPr id="38916" name="Picture 5" descr="sunsets_03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1 Marcador de fecha"/>
          <p:cNvSpPr>
            <a:spLocks noGrp="1"/>
          </p:cNvSpPr>
          <p:nvPr>
            <p:ph type="dt" sz="half" idx="10"/>
          </p:nvPr>
        </p:nvSpPr>
        <p:spPr/>
        <p:txBody>
          <a:bodyPr/>
          <a:lstStyle/>
          <a:p>
            <a:fld id="{2EC1C276-BD80-480B-88CB-00AB3368E07B}" type="datetime9">
              <a:rPr lang="es-ES" smtClean="0"/>
              <a:t>30/11/2021 21:21:42</a:t>
            </a:fld>
            <a:endParaRPr lang="es-ES"/>
          </a:p>
        </p:txBody>
      </p:sp>
      <p:sp>
        <p:nvSpPr>
          <p:cNvPr id="3" name="2 Marcador de número de diapositiva"/>
          <p:cNvSpPr>
            <a:spLocks noGrp="1"/>
          </p:cNvSpPr>
          <p:nvPr>
            <p:ph type="sldNum" sz="quarter" idx="12"/>
          </p:nvPr>
        </p:nvSpPr>
        <p:spPr/>
        <p:txBody>
          <a:bodyPr/>
          <a:lstStyle/>
          <a:p>
            <a:fld id="{920D6E63-E413-45BB-9D98-02F712EB0ECB}" type="slidenum">
              <a:rPr lang="es-ES" smtClean="0"/>
              <a:t>42</a:t>
            </a:fld>
            <a:endParaRPr lang="es-ES"/>
          </a:p>
        </p:txBody>
      </p:sp>
    </p:spTree>
    <p:extLst>
      <p:ext uri="{BB962C8B-B14F-4D97-AF65-F5344CB8AC3E}">
        <p14:creationId xmlns:p14="http://schemas.microsoft.com/office/powerpoint/2010/main" val="2688633037"/>
      </p:ext>
    </p:extLst>
  </p:cSld>
  <p:clrMapOvr>
    <a:masterClrMapping/>
  </p:clrMapOvr>
  <mc:AlternateContent xmlns:mc="http://schemas.openxmlformats.org/markup-compatibility/2006" xmlns:p14="http://schemas.microsoft.com/office/powerpoint/2010/main">
    <mc:Choice Requires="p14">
      <p:transition spd="slow" p14:dur="1400" advTm="6000">
        <p14:ripple/>
      </p:transition>
    </mc:Choice>
    <mc:Fallback xmlns="">
      <p:transition spd="slow" advTm="6000">
        <p:fade/>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Ver amanecer es comprobar que, las oportunidades comienzan cada día. #Frase  #Frase #Vida #Oportunidad #Oportunidades #Vida #LaVida … | Movies, Movie  posters, Post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7135"/>
            <a:ext cx="10080625" cy="8712721"/>
          </a:xfrm>
          <a:prstGeom prst="rect">
            <a:avLst/>
          </a:prstGeom>
          <a:noFill/>
          <a:extLst>
            <a:ext uri="{909E8E84-426E-40DD-AFC4-6F175D3DCCD1}">
              <a14:hiddenFill xmlns:a14="http://schemas.microsoft.com/office/drawing/2010/main">
                <a:solidFill>
                  <a:srgbClr val="FFFFFF"/>
                </a:solidFill>
              </a14:hiddenFill>
            </a:ext>
          </a:extLst>
        </p:spPr>
      </p:pic>
      <p:sp>
        <p:nvSpPr>
          <p:cNvPr id="2" name="1 Marcador de fecha"/>
          <p:cNvSpPr>
            <a:spLocks noGrp="1"/>
          </p:cNvSpPr>
          <p:nvPr>
            <p:ph type="dt" sz="half" idx="10"/>
          </p:nvPr>
        </p:nvSpPr>
        <p:spPr/>
        <p:txBody>
          <a:bodyPr/>
          <a:lstStyle/>
          <a:p>
            <a:fld id="{B07054FC-25F6-40B7-A65B-BCE5346D61F5}" type="datetime9">
              <a:rPr lang="es-ES" smtClean="0"/>
              <a:t>30/11/2021 21:21:42</a:t>
            </a:fld>
            <a:endParaRPr lang="es-ES"/>
          </a:p>
        </p:txBody>
      </p:sp>
      <p:sp>
        <p:nvSpPr>
          <p:cNvPr id="3" name="2 Marcador de número de diapositiva"/>
          <p:cNvSpPr>
            <a:spLocks noGrp="1"/>
          </p:cNvSpPr>
          <p:nvPr>
            <p:ph type="sldNum" sz="quarter" idx="12"/>
          </p:nvPr>
        </p:nvSpPr>
        <p:spPr/>
        <p:txBody>
          <a:bodyPr/>
          <a:lstStyle/>
          <a:p>
            <a:fld id="{920D6E63-E413-45BB-9D98-02F712EB0ECB}" type="slidenum">
              <a:rPr lang="es-ES" smtClean="0"/>
              <a:t>43</a:t>
            </a:fld>
            <a:endParaRPr lang="es-ES"/>
          </a:p>
        </p:txBody>
      </p:sp>
    </p:spTree>
    <p:extLst>
      <p:ext uri="{BB962C8B-B14F-4D97-AF65-F5344CB8AC3E}">
        <p14:creationId xmlns:p14="http://schemas.microsoft.com/office/powerpoint/2010/main" val="1103061453"/>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p:txBody>
          <a:bodyPr/>
          <a:lstStyle/>
          <a:p>
            <a:pPr eaLnBrk="1" hangingPunct="1"/>
            <a:endParaRPr lang="es-ES" smtClean="0"/>
          </a:p>
        </p:txBody>
      </p:sp>
      <p:sp>
        <p:nvSpPr>
          <p:cNvPr id="40963" name="Rectangle 3"/>
          <p:cNvSpPr>
            <a:spLocks noGrp="1" noChangeArrowheads="1"/>
          </p:cNvSpPr>
          <p:nvPr>
            <p:ph type="body" idx="1"/>
          </p:nvPr>
        </p:nvSpPr>
        <p:spPr/>
        <p:txBody>
          <a:bodyPr/>
          <a:lstStyle/>
          <a:p>
            <a:pPr eaLnBrk="1" hangingPunct="1"/>
            <a:endParaRPr lang="es-ES" smtClean="0"/>
          </a:p>
        </p:txBody>
      </p:sp>
      <p:pic>
        <p:nvPicPr>
          <p:cNvPr id="40964" name="Picture 4" descr="sunsets_03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1 Marcador de fecha"/>
          <p:cNvSpPr>
            <a:spLocks noGrp="1"/>
          </p:cNvSpPr>
          <p:nvPr>
            <p:ph type="dt" sz="half" idx="10"/>
          </p:nvPr>
        </p:nvSpPr>
        <p:spPr/>
        <p:txBody>
          <a:bodyPr/>
          <a:lstStyle/>
          <a:p>
            <a:fld id="{1FFE1422-BDA6-4A04-92DD-B2D8B0E863D4}" type="datetime9">
              <a:rPr lang="es-ES" smtClean="0"/>
              <a:t>30/11/2021 21:21:42</a:t>
            </a:fld>
            <a:endParaRPr lang="es-ES"/>
          </a:p>
        </p:txBody>
      </p:sp>
      <p:sp>
        <p:nvSpPr>
          <p:cNvPr id="3" name="2 Marcador de número de diapositiva"/>
          <p:cNvSpPr>
            <a:spLocks noGrp="1"/>
          </p:cNvSpPr>
          <p:nvPr>
            <p:ph type="sldNum" sz="quarter" idx="12"/>
          </p:nvPr>
        </p:nvSpPr>
        <p:spPr/>
        <p:txBody>
          <a:bodyPr/>
          <a:lstStyle/>
          <a:p>
            <a:fld id="{920D6E63-E413-45BB-9D98-02F712EB0ECB}" type="slidenum">
              <a:rPr lang="es-ES" smtClean="0"/>
              <a:t>44</a:t>
            </a:fld>
            <a:endParaRPr lang="es-ES"/>
          </a:p>
        </p:txBody>
      </p:sp>
    </p:spTree>
    <p:extLst>
      <p:ext uri="{BB962C8B-B14F-4D97-AF65-F5344CB8AC3E}">
        <p14:creationId xmlns:p14="http://schemas.microsoft.com/office/powerpoint/2010/main" val="560725621"/>
      </p:ext>
    </p:extLst>
  </p:cSld>
  <p:clrMapOvr>
    <a:masterClrMapping/>
  </p:clrMapOvr>
  <mc:AlternateContent xmlns:mc="http://schemas.openxmlformats.org/markup-compatibility/2006" xmlns:p14="http://schemas.microsoft.com/office/powerpoint/2010/main">
    <mc:Choice Requires="p14">
      <p:transition spd="slow" p14:dur="1400" advTm="6000">
        <p14:ripple/>
      </p:transition>
    </mc:Choice>
    <mc:Fallback xmlns="">
      <p:transition spd="slow" advTm="6000">
        <p:fade/>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ChangeArrowheads="1"/>
          </p:cNvSpPr>
          <p:nvPr>
            <p:ph type="title"/>
          </p:nvPr>
        </p:nvSpPr>
        <p:spPr/>
        <p:txBody>
          <a:bodyPr/>
          <a:lstStyle/>
          <a:p>
            <a:pPr eaLnBrk="1" hangingPunct="1"/>
            <a:endParaRPr lang="es-ES" smtClean="0"/>
          </a:p>
        </p:txBody>
      </p:sp>
      <p:sp>
        <p:nvSpPr>
          <p:cNvPr id="46083" name="Rectangle 3"/>
          <p:cNvSpPr>
            <a:spLocks noGrp="1" noChangeArrowheads="1"/>
          </p:cNvSpPr>
          <p:nvPr>
            <p:ph type="body" idx="1"/>
          </p:nvPr>
        </p:nvSpPr>
        <p:spPr/>
        <p:txBody>
          <a:bodyPr/>
          <a:lstStyle/>
          <a:p>
            <a:pPr eaLnBrk="1" hangingPunct="1"/>
            <a:endParaRPr lang="es-ES" smtClean="0"/>
          </a:p>
        </p:txBody>
      </p:sp>
      <p:pic>
        <p:nvPicPr>
          <p:cNvPr id="46084" name="Picture 5" descr="sunsets_04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1 Marcador de fecha"/>
          <p:cNvSpPr>
            <a:spLocks noGrp="1"/>
          </p:cNvSpPr>
          <p:nvPr>
            <p:ph type="dt" sz="half" idx="10"/>
          </p:nvPr>
        </p:nvSpPr>
        <p:spPr/>
        <p:txBody>
          <a:bodyPr/>
          <a:lstStyle/>
          <a:p>
            <a:fld id="{67AADC5B-21FD-4624-8603-435369679865}" type="datetime9">
              <a:rPr lang="es-ES" smtClean="0"/>
              <a:t>30/11/2021 21:21:42</a:t>
            </a:fld>
            <a:endParaRPr lang="es-ES"/>
          </a:p>
        </p:txBody>
      </p:sp>
      <p:sp>
        <p:nvSpPr>
          <p:cNvPr id="3" name="2 Marcador de número de diapositiva"/>
          <p:cNvSpPr>
            <a:spLocks noGrp="1"/>
          </p:cNvSpPr>
          <p:nvPr>
            <p:ph type="sldNum" sz="quarter" idx="12"/>
          </p:nvPr>
        </p:nvSpPr>
        <p:spPr/>
        <p:txBody>
          <a:bodyPr/>
          <a:lstStyle/>
          <a:p>
            <a:fld id="{920D6E63-E413-45BB-9D98-02F712EB0ECB}" type="slidenum">
              <a:rPr lang="es-ES" smtClean="0"/>
              <a:t>45</a:t>
            </a:fld>
            <a:endParaRPr lang="es-ES"/>
          </a:p>
        </p:txBody>
      </p:sp>
    </p:spTree>
    <p:extLst>
      <p:ext uri="{BB962C8B-B14F-4D97-AF65-F5344CB8AC3E}">
        <p14:creationId xmlns:p14="http://schemas.microsoft.com/office/powerpoint/2010/main" val="2479840061"/>
      </p:ext>
    </p:extLst>
  </p:cSld>
  <p:clrMapOvr>
    <a:masterClrMapping/>
  </p:clrMapOvr>
  <mc:AlternateContent xmlns:mc="http://schemas.openxmlformats.org/markup-compatibility/2006" xmlns:p14="http://schemas.microsoft.com/office/powerpoint/2010/main">
    <mc:Choice Requires="p14">
      <p:transition spd="slow" p14:dur="1400" advTm="6000">
        <p14:ripple/>
      </p:transition>
    </mc:Choice>
    <mc:Fallback xmlns="">
      <p:transition spd="slow" advTm="6000">
        <p:fade/>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p:txBody>
          <a:bodyPr/>
          <a:lstStyle/>
          <a:p>
            <a:pPr eaLnBrk="1" hangingPunct="1"/>
            <a:endParaRPr lang="es-ES" smtClean="0"/>
          </a:p>
        </p:txBody>
      </p:sp>
      <p:sp>
        <p:nvSpPr>
          <p:cNvPr id="41987" name="Rectangle 3"/>
          <p:cNvSpPr>
            <a:spLocks noGrp="1" noChangeArrowheads="1"/>
          </p:cNvSpPr>
          <p:nvPr>
            <p:ph type="body" idx="1"/>
          </p:nvPr>
        </p:nvSpPr>
        <p:spPr/>
        <p:txBody>
          <a:bodyPr/>
          <a:lstStyle/>
          <a:p>
            <a:pPr eaLnBrk="1" hangingPunct="1"/>
            <a:endParaRPr lang="es-ES" smtClean="0"/>
          </a:p>
        </p:txBody>
      </p:sp>
      <p:pic>
        <p:nvPicPr>
          <p:cNvPr id="41988" name="Picture 4" descr="sunsets_03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1 Marcador de fecha"/>
          <p:cNvSpPr>
            <a:spLocks noGrp="1"/>
          </p:cNvSpPr>
          <p:nvPr>
            <p:ph type="dt" sz="half" idx="10"/>
          </p:nvPr>
        </p:nvSpPr>
        <p:spPr/>
        <p:txBody>
          <a:bodyPr/>
          <a:lstStyle/>
          <a:p>
            <a:fld id="{502962AD-6C54-488E-BBFF-A28DB8269A6D}" type="datetime9">
              <a:rPr lang="es-ES" smtClean="0"/>
              <a:t>30/11/2021 21:21:42</a:t>
            </a:fld>
            <a:endParaRPr lang="es-ES"/>
          </a:p>
        </p:txBody>
      </p:sp>
      <p:sp>
        <p:nvSpPr>
          <p:cNvPr id="3" name="2 Marcador de número de diapositiva"/>
          <p:cNvSpPr>
            <a:spLocks noGrp="1"/>
          </p:cNvSpPr>
          <p:nvPr>
            <p:ph type="sldNum" sz="quarter" idx="12"/>
          </p:nvPr>
        </p:nvSpPr>
        <p:spPr/>
        <p:txBody>
          <a:bodyPr/>
          <a:lstStyle/>
          <a:p>
            <a:fld id="{920D6E63-E413-45BB-9D98-02F712EB0ECB}" type="slidenum">
              <a:rPr lang="es-ES" smtClean="0"/>
              <a:t>46</a:t>
            </a:fld>
            <a:endParaRPr lang="es-ES"/>
          </a:p>
        </p:txBody>
      </p:sp>
    </p:spTree>
    <p:extLst>
      <p:ext uri="{BB962C8B-B14F-4D97-AF65-F5344CB8AC3E}">
        <p14:creationId xmlns:p14="http://schemas.microsoft.com/office/powerpoint/2010/main" val="2744930559"/>
      </p:ext>
    </p:extLst>
  </p:cSld>
  <p:clrMapOvr>
    <a:masterClrMapping/>
  </p:clrMapOvr>
  <mc:AlternateContent xmlns:mc="http://schemas.openxmlformats.org/markup-compatibility/2006" xmlns:p14="http://schemas.microsoft.com/office/powerpoint/2010/main">
    <mc:Choice Requires="p14">
      <p:transition spd="slow" p14:dur="1400" advTm="6000">
        <p14:ripple/>
      </p:transition>
    </mc:Choice>
    <mc:Fallback xmlns="">
      <p:transition spd="slow" advTm="6000">
        <p:fade/>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p:txBody>
          <a:bodyPr/>
          <a:lstStyle/>
          <a:p>
            <a:pPr eaLnBrk="1" hangingPunct="1"/>
            <a:endParaRPr lang="es-ES" smtClean="0"/>
          </a:p>
        </p:txBody>
      </p:sp>
      <p:sp>
        <p:nvSpPr>
          <p:cNvPr id="33795" name="Rectangle 3"/>
          <p:cNvSpPr>
            <a:spLocks noGrp="1" noChangeArrowheads="1"/>
          </p:cNvSpPr>
          <p:nvPr>
            <p:ph type="body" idx="1"/>
          </p:nvPr>
        </p:nvSpPr>
        <p:spPr/>
        <p:txBody>
          <a:bodyPr/>
          <a:lstStyle/>
          <a:p>
            <a:pPr eaLnBrk="1" hangingPunct="1"/>
            <a:endParaRPr lang="es-ES" smtClean="0"/>
          </a:p>
        </p:txBody>
      </p:sp>
      <p:pic>
        <p:nvPicPr>
          <p:cNvPr id="33796" name="Picture 4" descr="sunsets_03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15913"/>
            <a:ext cx="10080625" cy="77057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1 Marcador de fecha"/>
          <p:cNvSpPr>
            <a:spLocks noGrp="1"/>
          </p:cNvSpPr>
          <p:nvPr>
            <p:ph type="dt" sz="half" idx="10"/>
          </p:nvPr>
        </p:nvSpPr>
        <p:spPr/>
        <p:txBody>
          <a:bodyPr/>
          <a:lstStyle/>
          <a:p>
            <a:fld id="{EEADCDE0-3E6F-4FDD-838B-74FA2B369130}" type="datetime9">
              <a:rPr lang="es-ES" smtClean="0"/>
              <a:t>30/11/2021 21:21:42</a:t>
            </a:fld>
            <a:endParaRPr lang="es-ES"/>
          </a:p>
        </p:txBody>
      </p:sp>
      <p:sp>
        <p:nvSpPr>
          <p:cNvPr id="3" name="2 Marcador de número de diapositiva"/>
          <p:cNvSpPr>
            <a:spLocks noGrp="1"/>
          </p:cNvSpPr>
          <p:nvPr>
            <p:ph type="sldNum" sz="quarter" idx="12"/>
          </p:nvPr>
        </p:nvSpPr>
        <p:spPr/>
        <p:txBody>
          <a:bodyPr/>
          <a:lstStyle/>
          <a:p>
            <a:fld id="{920D6E63-E413-45BB-9D98-02F712EB0ECB}" type="slidenum">
              <a:rPr lang="es-ES" smtClean="0"/>
              <a:t>47</a:t>
            </a:fld>
            <a:endParaRPr lang="es-ES"/>
          </a:p>
        </p:txBody>
      </p:sp>
    </p:spTree>
    <p:extLst>
      <p:ext uri="{BB962C8B-B14F-4D97-AF65-F5344CB8AC3E}">
        <p14:creationId xmlns:p14="http://schemas.microsoft.com/office/powerpoint/2010/main" val="1433649761"/>
      </p:ext>
    </p:extLst>
  </p:cSld>
  <p:clrMapOvr>
    <a:masterClrMapping/>
  </p:clrMapOvr>
  <mc:AlternateContent xmlns:mc="http://schemas.openxmlformats.org/markup-compatibility/2006" xmlns:p14="http://schemas.microsoft.com/office/powerpoint/2010/main">
    <mc:Choice Requires="p14">
      <p:transition spd="slow" p14:dur="1400" advTm="6000">
        <p14:ripple/>
      </p:transition>
    </mc:Choice>
    <mc:Fallback xmlns="">
      <p:transition spd="slow" advTm="6000">
        <p:fade/>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p:txBody>
          <a:bodyPr/>
          <a:lstStyle/>
          <a:p>
            <a:pPr eaLnBrk="1" hangingPunct="1"/>
            <a:endParaRPr lang="es-ES" smtClean="0"/>
          </a:p>
        </p:txBody>
      </p:sp>
      <p:sp>
        <p:nvSpPr>
          <p:cNvPr id="30723" name="Rectangle 3"/>
          <p:cNvSpPr>
            <a:spLocks noGrp="1" noChangeArrowheads="1"/>
          </p:cNvSpPr>
          <p:nvPr>
            <p:ph type="body" idx="1"/>
          </p:nvPr>
        </p:nvSpPr>
        <p:spPr/>
        <p:txBody>
          <a:bodyPr/>
          <a:lstStyle/>
          <a:p>
            <a:pPr eaLnBrk="1" hangingPunct="1"/>
            <a:endParaRPr lang="es-ES" smtClean="0"/>
          </a:p>
        </p:txBody>
      </p:sp>
      <p:pic>
        <p:nvPicPr>
          <p:cNvPr id="30724" name="Picture 4" descr="sunsets_02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173447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1 Marcador de fecha"/>
          <p:cNvSpPr>
            <a:spLocks noGrp="1"/>
          </p:cNvSpPr>
          <p:nvPr>
            <p:ph type="dt" sz="half" idx="10"/>
          </p:nvPr>
        </p:nvSpPr>
        <p:spPr/>
        <p:txBody>
          <a:bodyPr/>
          <a:lstStyle/>
          <a:p>
            <a:fld id="{E276AF84-8765-4B1B-9608-F5DD273D71F6}" type="datetime9">
              <a:rPr lang="es-ES" smtClean="0"/>
              <a:t>30/11/2021 21:21:42</a:t>
            </a:fld>
            <a:endParaRPr lang="es-ES"/>
          </a:p>
        </p:txBody>
      </p:sp>
      <p:sp>
        <p:nvSpPr>
          <p:cNvPr id="3" name="2 Marcador de número de diapositiva"/>
          <p:cNvSpPr>
            <a:spLocks noGrp="1"/>
          </p:cNvSpPr>
          <p:nvPr>
            <p:ph type="sldNum" sz="quarter" idx="12"/>
          </p:nvPr>
        </p:nvSpPr>
        <p:spPr/>
        <p:txBody>
          <a:bodyPr/>
          <a:lstStyle/>
          <a:p>
            <a:fld id="{920D6E63-E413-45BB-9D98-02F712EB0ECB}" type="slidenum">
              <a:rPr lang="es-ES" smtClean="0"/>
              <a:t>48</a:t>
            </a:fld>
            <a:endParaRPr lang="es-ES"/>
          </a:p>
        </p:txBody>
      </p:sp>
    </p:spTree>
    <p:extLst>
      <p:ext uri="{BB962C8B-B14F-4D97-AF65-F5344CB8AC3E}">
        <p14:creationId xmlns:p14="http://schemas.microsoft.com/office/powerpoint/2010/main" val="560186760"/>
      </p:ext>
    </p:extLst>
  </p:cSld>
  <p:clrMapOvr>
    <a:masterClrMapping/>
  </p:clrMapOvr>
  <mc:AlternateContent xmlns:mc="http://schemas.openxmlformats.org/markup-compatibility/2006" xmlns:p14="http://schemas.microsoft.com/office/powerpoint/2010/main">
    <mc:Choice Requires="p14">
      <p:transition spd="slow" p14:dur="1400" advTm="6000">
        <p14:ripple/>
      </p:transition>
    </mc:Choice>
    <mc:Fallback xmlns="">
      <p:transition spd="slow" advTm="6000">
        <p:fade/>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p:txBody>
          <a:bodyPr/>
          <a:lstStyle/>
          <a:p>
            <a:pPr eaLnBrk="1" hangingPunct="1"/>
            <a:endParaRPr lang="es-ES" smtClean="0"/>
          </a:p>
        </p:txBody>
      </p:sp>
      <p:sp>
        <p:nvSpPr>
          <p:cNvPr id="34819" name="Rectangle 3"/>
          <p:cNvSpPr>
            <a:spLocks noGrp="1" noChangeArrowheads="1"/>
          </p:cNvSpPr>
          <p:nvPr>
            <p:ph type="body" idx="1"/>
          </p:nvPr>
        </p:nvSpPr>
        <p:spPr/>
        <p:txBody>
          <a:bodyPr/>
          <a:lstStyle/>
          <a:p>
            <a:pPr eaLnBrk="1" hangingPunct="1"/>
            <a:endParaRPr lang="es-ES" smtClean="0"/>
          </a:p>
        </p:txBody>
      </p:sp>
      <p:pic>
        <p:nvPicPr>
          <p:cNvPr id="34820" name="Picture 4" descr="sunsets_03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1 Marcador de fecha"/>
          <p:cNvSpPr>
            <a:spLocks noGrp="1"/>
          </p:cNvSpPr>
          <p:nvPr>
            <p:ph type="dt" sz="half" idx="10"/>
          </p:nvPr>
        </p:nvSpPr>
        <p:spPr/>
        <p:txBody>
          <a:bodyPr/>
          <a:lstStyle/>
          <a:p>
            <a:fld id="{E0AD770C-C272-47C1-9FFE-DB910B44F02D}" type="datetime9">
              <a:rPr lang="es-ES" smtClean="0"/>
              <a:t>30/11/2021 21:21:42</a:t>
            </a:fld>
            <a:endParaRPr lang="es-ES"/>
          </a:p>
        </p:txBody>
      </p:sp>
      <p:sp>
        <p:nvSpPr>
          <p:cNvPr id="3" name="2 Marcador de número de diapositiva"/>
          <p:cNvSpPr>
            <a:spLocks noGrp="1"/>
          </p:cNvSpPr>
          <p:nvPr>
            <p:ph type="sldNum" sz="quarter" idx="12"/>
          </p:nvPr>
        </p:nvSpPr>
        <p:spPr/>
        <p:txBody>
          <a:bodyPr/>
          <a:lstStyle/>
          <a:p>
            <a:fld id="{920D6E63-E413-45BB-9D98-02F712EB0ECB}" type="slidenum">
              <a:rPr lang="es-ES" smtClean="0"/>
              <a:t>49</a:t>
            </a:fld>
            <a:endParaRPr lang="es-ES"/>
          </a:p>
        </p:txBody>
      </p:sp>
    </p:spTree>
    <p:extLst>
      <p:ext uri="{BB962C8B-B14F-4D97-AF65-F5344CB8AC3E}">
        <p14:creationId xmlns:p14="http://schemas.microsoft.com/office/powerpoint/2010/main" val="1699497149"/>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p:txBody>
          <a:bodyPr/>
          <a:lstStyle/>
          <a:p>
            <a:pPr eaLnBrk="1" hangingPunct="1"/>
            <a:endParaRPr lang="es-ES" smtClean="0"/>
          </a:p>
        </p:txBody>
      </p:sp>
      <p:sp>
        <p:nvSpPr>
          <p:cNvPr id="35843" name="Rectangle 3"/>
          <p:cNvSpPr>
            <a:spLocks noGrp="1" noChangeArrowheads="1"/>
          </p:cNvSpPr>
          <p:nvPr>
            <p:ph type="body" idx="1"/>
          </p:nvPr>
        </p:nvSpPr>
        <p:spPr/>
        <p:txBody>
          <a:bodyPr/>
          <a:lstStyle/>
          <a:p>
            <a:pPr eaLnBrk="1" hangingPunct="1"/>
            <a:endParaRPr lang="es-ES" smtClean="0"/>
          </a:p>
        </p:txBody>
      </p:sp>
      <p:pic>
        <p:nvPicPr>
          <p:cNvPr id="35844" name="Picture 4" descr="sunsets_03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1 Marcador de fecha"/>
          <p:cNvSpPr>
            <a:spLocks noGrp="1"/>
          </p:cNvSpPr>
          <p:nvPr>
            <p:ph type="dt" sz="half" idx="10"/>
          </p:nvPr>
        </p:nvSpPr>
        <p:spPr/>
        <p:txBody>
          <a:bodyPr/>
          <a:lstStyle/>
          <a:p>
            <a:fld id="{14D54537-A28D-4D31-AB47-F68CF560BEB9}" type="datetime9">
              <a:rPr lang="es-ES" smtClean="0"/>
              <a:t>30/11/2021 21:21:42</a:t>
            </a:fld>
            <a:endParaRPr lang="es-ES"/>
          </a:p>
        </p:txBody>
      </p:sp>
      <p:sp>
        <p:nvSpPr>
          <p:cNvPr id="3" name="2 Marcador de número de diapositiva"/>
          <p:cNvSpPr>
            <a:spLocks noGrp="1"/>
          </p:cNvSpPr>
          <p:nvPr>
            <p:ph type="sldNum" sz="quarter" idx="12"/>
          </p:nvPr>
        </p:nvSpPr>
        <p:spPr/>
        <p:txBody>
          <a:bodyPr/>
          <a:lstStyle/>
          <a:p>
            <a:fld id="{920D6E63-E413-45BB-9D98-02F712EB0ECB}" type="slidenum">
              <a:rPr lang="es-ES" smtClean="0"/>
              <a:t>50</a:t>
            </a:fld>
            <a:endParaRPr lang="es-ES"/>
          </a:p>
        </p:txBody>
      </p:sp>
    </p:spTree>
    <p:extLst>
      <p:ext uri="{BB962C8B-B14F-4D97-AF65-F5344CB8AC3E}">
        <p14:creationId xmlns:p14="http://schemas.microsoft.com/office/powerpoint/2010/main" val="3971510095"/>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p:txBody>
          <a:bodyPr/>
          <a:lstStyle/>
          <a:p>
            <a:pPr eaLnBrk="1" hangingPunct="1"/>
            <a:endParaRPr lang="es-ES" smtClean="0"/>
          </a:p>
        </p:txBody>
      </p:sp>
      <p:sp>
        <p:nvSpPr>
          <p:cNvPr id="36867" name="Rectangle 3"/>
          <p:cNvSpPr>
            <a:spLocks noGrp="1" noChangeArrowheads="1"/>
          </p:cNvSpPr>
          <p:nvPr>
            <p:ph type="body" idx="1"/>
          </p:nvPr>
        </p:nvSpPr>
        <p:spPr/>
        <p:txBody>
          <a:bodyPr/>
          <a:lstStyle/>
          <a:p>
            <a:pPr eaLnBrk="1" hangingPunct="1"/>
            <a:endParaRPr lang="es-ES" smtClean="0"/>
          </a:p>
        </p:txBody>
      </p:sp>
      <p:pic>
        <p:nvPicPr>
          <p:cNvPr id="36868" name="Picture 7" descr="sunsets_03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1 Marcador de fecha"/>
          <p:cNvSpPr>
            <a:spLocks noGrp="1"/>
          </p:cNvSpPr>
          <p:nvPr>
            <p:ph type="dt" sz="half" idx="10"/>
          </p:nvPr>
        </p:nvSpPr>
        <p:spPr/>
        <p:txBody>
          <a:bodyPr/>
          <a:lstStyle/>
          <a:p>
            <a:fld id="{91E103EA-F898-4271-BA0D-5C23681C5302}" type="datetime9">
              <a:rPr lang="es-ES" smtClean="0"/>
              <a:t>30/11/2021 21:21:42</a:t>
            </a:fld>
            <a:endParaRPr lang="es-ES"/>
          </a:p>
        </p:txBody>
      </p:sp>
      <p:sp>
        <p:nvSpPr>
          <p:cNvPr id="3" name="2 Marcador de número de diapositiva"/>
          <p:cNvSpPr>
            <a:spLocks noGrp="1"/>
          </p:cNvSpPr>
          <p:nvPr>
            <p:ph type="sldNum" sz="quarter" idx="12"/>
          </p:nvPr>
        </p:nvSpPr>
        <p:spPr/>
        <p:txBody>
          <a:bodyPr/>
          <a:lstStyle/>
          <a:p>
            <a:fld id="{920D6E63-E413-45BB-9D98-02F712EB0ECB}" type="slidenum">
              <a:rPr lang="es-ES" smtClean="0"/>
              <a:t>51</a:t>
            </a:fld>
            <a:endParaRPr lang="es-ES"/>
          </a:p>
        </p:txBody>
      </p:sp>
    </p:spTree>
    <p:extLst>
      <p:ext uri="{BB962C8B-B14F-4D97-AF65-F5344CB8AC3E}">
        <p14:creationId xmlns:p14="http://schemas.microsoft.com/office/powerpoint/2010/main" val="28338589"/>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5" descr="sunsets_03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2" descr="http://4.bp.blogspot.com/-Ftpy6cIxwPo/TzMs-fwIrgI/AAAAAAAACV8/_z1VmN7c5n8/s1600/0k0289_gif-sicodelicos-18.gif"/>
          <p:cNvPicPr>
            <a:picLocks noChangeAspect="1" noChangeArrowheads="1" noCrop="1"/>
          </p:cNvPicPr>
          <p:nvPr/>
        </p:nvPicPr>
        <p:blipFill>
          <a:blip r:embed="rId3">
            <a:duotone>
              <a:schemeClr val="accent6">
                <a:shade val="45000"/>
                <a:satMod val="135000"/>
              </a:schemeClr>
              <a:prstClr val="white"/>
            </a:duotone>
          </a:blip>
          <a:srcRect/>
          <a:stretch>
            <a:fillRect/>
          </a:stretch>
        </p:blipFill>
        <p:spPr bwMode="auto">
          <a:xfrm>
            <a:off x="-1" y="-64828"/>
            <a:ext cx="10080626" cy="6922827"/>
          </a:xfrm>
          <a:prstGeom prst="rect">
            <a:avLst/>
          </a:prstGeom>
          <a:noFill/>
        </p:spPr>
      </p:pic>
      <p:sp>
        <p:nvSpPr>
          <p:cNvPr id="6" name="5 Marcador de fecha"/>
          <p:cNvSpPr>
            <a:spLocks noGrp="1"/>
          </p:cNvSpPr>
          <p:nvPr>
            <p:ph type="dt" sz="half" idx="10"/>
          </p:nvPr>
        </p:nvSpPr>
        <p:spPr/>
        <p:txBody>
          <a:bodyPr/>
          <a:lstStyle/>
          <a:p>
            <a:fld id="{EA5BE3C6-036E-435E-A08A-108E5D1D370D}" type="datetime9">
              <a:rPr lang="es-ES" smtClean="0"/>
              <a:t>30/11/2021 21:21:42</a:t>
            </a:fld>
            <a:endParaRPr lang="es-ES"/>
          </a:p>
        </p:txBody>
      </p:sp>
      <p:sp>
        <p:nvSpPr>
          <p:cNvPr id="7" name="6 Marcador de número de diapositiva"/>
          <p:cNvSpPr>
            <a:spLocks noGrp="1"/>
          </p:cNvSpPr>
          <p:nvPr>
            <p:ph type="sldNum" sz="quarter" idx="12"/>
          </p:nvPr>
        </p:nvSpPr>
        <p:spPr/>
        <p:txBody>
          <a:bodyPr/>
          <a:lstStyle/>
          <a:p>
            <a:fld id="{920D6E63-E413-45BB-9D98-02F712EB0ECB}" type="slidenum">
              <a:rPr lang="es-ES" smtClean="0"/>
              <a:t>52</a:t>
            </a:fld>
            <a:endParaRPr lang="es-ES"/>
          </a:p>
        </p:txBody>
      </p:sp>
    </p:spTree>
    <p:extLst>
      <p:ext uri="{BB962C8B-B14F-4D97-AF65-F5344CB8AC3E}">
        <p14:creationId xmlns:p14="http://schemas.microsoft.com/office/powerpoint/2010/main" val="3767315691"/>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3000"/>
                                        <p:tgtEl>
                                          <p:spTgt spid="4"/>
                                        </p:tgtEl>
                                      </p:cBhvr>
                                    </p:animEffect>
                                    <p:set>
                                      <p:cBhvr>
                                        <p:cTn id="11" dur="1" fill="hold">
                                          <p:stCondLst>
                                            <p:cond delay="2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b="12769"/>
          <a:stretch/>
        </p:blipFill>
        <p:spPr bwMode="auto">
          <a:xfrm>
            <a:off x="-55893" y="-531440"/>
            <a:ext cx="10329264" cy="76758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Marcador de fecha"/>
          <p:cNvSpPr>
            <a:spLocks noGrp="1"/>
          </p:cNvSpPr>
          <p:nvPr>
            <p:ph type="dt" sz="half" idx="10"/>
          </p:nvPr>
        </p:nvSpPr>
        <p:spPr/>
        <p:txBody>
          <a:bodyPr/>
          <a:lstStyle/>
          <a:p>
            <a:fld id="{B5232CC5-1D7A-445F-9FD5-7E1509CDBEE7}" type="datetime9">
              <a:rPr lang="es-ES" smtClean="0"/>
              <a:t>30/11/2021 21:21:42</a:t>
            </a:fld>
            <a:endParaRPr lang="es-ES"/>
          </a:p>
        </p:txBody>
      </p:sp>
      <p:sp>
        <p:nvSpPr>
          <p:cNvPr id="5" name="4 Marcador de número de diapositiva"/>
          <p:cNvSpPr>
            <a:spLocks noGrp="1"/>
          </p:cNvSpPr>
          <p:nvPr>
            <p:ph type="sldNum" sz="quarter" idx="12"/>
          </p:nvPr>
        </p:nvSpPr>
        <p:spPr/>
        <p:txBody>
          <a:bodyPr/>
          <a:lstStyle/>
          <a:p>
            <a:fld id="{920D6E63-E413-45BB-9D98-02F712EB0ECB}" type="slidenum">
              <a:rPr lang="es-ES" smtClean="0"/>
              <a:t>53</a:t>
            </a:fld>
            <a:endParaRPr lang="es-ES"/>
          </a:p>
        </p:txBody>
      </p:sp>
    </p:spTree>
    <p:extLst>
      <p:ext uri="{BB962C8B-B14F-4D97-AF65-F5344CB8AC3E}">
        <p14:creationId xmlns:p14="http://schemas.microsoft.com/office/powerpoint/2010/main" val="3578906808"/>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p:txBody>
          <a:bodyPr/>
          <a:lstStyle/>
          <a:p>
            <a:pPr eaLnBrk="1" hangingPunct="1"/>
            <a:endParaRPr lang="es-ES" smtClean="0"/>
          </a:p>
        </p:txBody>
      </p:sp>
      <p:sp>
        <p:nvSpPr>
          <p:cNvPr id="43011" name="Rectangle 3"/>
          <p:cNvSpPr>
            <a:spLocks noGrp="1" noChangeArrowheads="1"/>
          </p:cNvSpPr>
          <p:nvPr>
            <p:ph type="body" idx="1"/>
          </p:nvPr>
        </p:nvSpPr>
        <p:spPr/>
        <p:txBody>
          <a:bodyPr/>
          <a:lstStyle/>
          <a:p>
            <a:pPr eaLnBrk="1" hangingPunct="1"/>
            <a:endParaRPr lang="es-ES" smtClean="0"/>
          </a:p>
        </p:txBody>
      </p:sp>
      <p:pic>
        <p:nvPicPr>
          <p:cNvPr id="43012" name="Picture 5" descr="sunsets_04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1 Marcador de fecha"/>
          <p:cNvSpPr>
            <a:spLocks noGrp="1"/>
          </p:cNvSpPr>
          <p:nvPr>
            <p:ph type="dt" sz="half" idx="10"/>
          </p:nvPr>
        </p:nvSpPr>
        <p:spPr/>
        <p:txBody>
          <a:bodyPr/>
          <a:lstStyle/>
          <a:p>
            <a:fld id="{10494279-DB7A-43C0-B907-29959340DC46}" type="datetime9">
              <a:rPr lang="es-ES" smtClean="0"/>
              <a:t>30/11/2021 21:21:42</a:t>
            </a:fld>
            <a:endParaRPr lang="es-ES"/>
          </a:p>
        </p:txBody>
      </p:sp>
      <p:sp>
        <p:nvSpPr>
          <p:cNvPr id="3" name="2 Marcador de número de diapositiva"/>
          <p:cNvSpPr>
            <a:spLocks noGrp="1"/>
          </p:cNvSpPr>
          <p:nvPr>
            <p:ph type="sldNum" sz="quarter" idx="12"/>
          </p:nvPr>
        </p:nvSpPr>
        <p:spPr/>
        <p:txBody>
          <a:bodyPr/>
          <a:lstStyle/>
          <a:p>
            <a:fld id="{920D6E63-E413-45BB-9D98-02F712EB0ECB}" type="slidenum">
              <a:rPr lang="es-ES" smtClean="0"/>
              <a:t>54</a:t>
            </a:fld>
            <a:endParaRPr lang="es-ES"/>
          </a:p>
        </p:txBody>
      </p:sp>
    </p:spTree>
    <p:extLst>
      <p:ext uri="{BB962C8B-B14F-4D97-AF65-F5344CB8AC3E}">
        <p14:creationId xmlns:p14="http://schemas.microsoft.com/office/powerpoint/2010/main" val="2992372532"/>
      </p:ext>
    </p:extLst>
  </p:cSld>
  <p:clrMapOvr>
    <a:masterClrMapping/>
  </p:clrMapOvr>
  <mc:AlternateContent xmlns:mc="http://schemas.openxmlformats.org/markup-compatibility/2006" xmlns:p14="http://schemas.microsoft.com/office/powerpoint/2010/main">
    <mc:Choice Requires="p14">
      <p:transition spd="slow" p14:dur="1400" advTm="6000">
        <p14:ripple/>
      </p:transition>
    </mc:Choice>
    <mc:Fallback xmlns="">
      <p:transition spd="slow" advTm="6000">
        <p:fade/>
      </p:transition>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ChangeArrowheads="1"/>
          </p:cNvSpPr>
          <p:nvPr>
            <p:ph type="title"/>
          </p:nvPr>
        </p:nvSpPr>
        <p:spPr/>
        <p:txBody>
          <a:bodyPr/>
          <a:lstStyle/>
          <a:p>
            <a:pPr eaLnBrk="1" hangingPunct="1"/>
            <a:endParaRPr lang="es-ES" smtClean="0"/>
          </a:p>
        </p:txBody>
      </p:sp>
      <p:sp>
        <p:nvSpPr>
          <p:cNvPr id="44035" name="Rectangle 3"/>
          <p:cNvSpPr>
            <a:spLocks noGrp="1" noChangeArrowheads="1"/>
          </p:cNvSpPr>
          <p:nvPr>
            <p:ph type="body" idx="1"/>
          </p:nvPr>
        </p:nvSpPr>
        <p:spPr/>
        <p:txBody>
          <a:bodyPr/>
          <a:lstStyle/>
          <a:p>
            <a:pPr eaLnBrk="1" hangingPunct="1"/>
            <a:endParaRPr lang="es-ES" smtClean="0"/>
          </a:p>
        </p:txBody>
      </p:sp>
      <p:pic>
        <p:nvPicPr>
          <p:cNvPr id="44036" name="Picture 5" descr="sunsets_04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1 Marcador de fecha"/>
          <p:cNvSpPr>
            <a:spLocks noGrp="1"/>
          </p:cNvSpPr>
          <p:nvPr>
            <p:ph type="dt" sz="half" idx="10"/>
          </p:nvPr>
        </p:nvSpPr>
        <p:spPr/>
        <p:txBody>
          <a:bodyPr/>
          <a:lstStyle/>
          <a:p>
            <a:fld id="{FEE3EC48-8931-41CC-9AAC-561E28F3FA7C}" type="datetime9">
              <a:rPr lang="es-ES" smtClean="0"/>
              <a:t>30/11/2021 21:21:42</a:t>
            </a:fld>
            <a:endParaRPr lang="es-ES"/>
          </a:p>
        </p:txBody>
      </p:sp>
      <p:sp>
        <p:nvSpPr>
          <p:cNvPr id="3" name="2 Marcador de número de diapositiva"/>
          <p:cNvSpPr>
            <a:spLocks noGrp="1"/>
          </p:cNvSpPr>
          <p:nvPr>
            <p:ph type="sldNum" sz="quarter" idx="12"/>
          </p:nvPr>
        </p:nvSpPr>
        <p:spPr/>
        <p:txBody>
          <a:bodyPr/>
          <a:lstStyle/>
          <a:p>
            <a:fld id="{920D6E63-E413-45BB-9D98-02F712EB0ECB}" type="slidenum">
              <a:rPr lang="es-ES" smtClean="0"/>
              <a:t>55</a:t>
            </a:fld>
            <a:endParaRPr lang="es-ES"/>
          </a:p>
        </p:txBody>
      </p:sp>
    </p:spTree>
    <p:extLst>
      <p:ext uri="{BB962C8B-B14F-4D97-AF65-F5344CB8AC3E}">
        <p14:creationId xmlns:p14="http://schemas.microsoft.com/office/powerpoint/2010/main" val="2783699890"/>
      </p:ext>
    </p:extLst>
  </p:cSld>
  <p:clrMapOvr>
    <a:masterClrMapping/>
  </p:clrMapOvr>
  <mc:AlternateContent xmlns:mc="http://schemas.openxmlformats.org/markup-compatibility/2006" xmlns:p14="http://schemas.microsoft.com/office/powerpoint/2010/main">
    <mc:Choice Requires="p14">
      <p:transition spd="slow" p14:dur="1400" advTm="6000">
        <p14:ripple/>
      </p:transition>
    </mc:Choice>
    <mc:Fallback xmlns="">
      <p:transition spd="slow" advTm="6000">
        <p:fade/>
      </p:transition>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ChangeArrowheads="1"/>
          </p:cNvSpPr>
          <p:nvPr>
            <p:ph type="title"/>
          </p:nvPr>
        </p:nvSpPr>
        <p:spPr/>
        <p:txBody>
          <a:bodyPr/>
          <a:lstStyle/>
          <a:p>
            <a:pPr eaLnBrk="1" hangingPunct="1"/>
            <a:endParaRPr lang="es-ES" smtClean="0"/>
          </a:p>
        </p:txBody>
      </p:sp>
      <p:sp>
        <p:nvSpPr>
          <p:cNvPr id="45059" name="Rectangle 3"/>
          <p:cNvSpPr>
            <a:spLocks noGrp="1" noChangeArrowheads="1"/>
          </p:cNvSpPr>
          <p:nvPr>
            <p:ph type="body" idx="1"/>
          </p:nvPr>
        </p:nvSpPr>
        <p:spPr/>
        <p:txBody>
          <a:bodyPr/>
          <a:lstStyle/>
          <a:p>
            <a:pPr eaLnBrk="1" hangingPunct="1"/>
            <a:endParaRPr lang="es-ES" smtClean="0"/>
          </a:p>
        </p:txBody>
      </p:sp>
      <p:pic>
        <p:nvPicPr>
          <p:cNvPr id="45060" name="Picture 5" descr="sunsets_04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1 Marcador de fecha"/>
          <p:cNvSpPr>
            <a:spLocks noGrp="1"/>
          </p:cNvSpPr>
          <p:nvPr>
            <p:ph type="dt" sz="half" idx="10"/>
          </p:nvPr>
        </p:nvSpPr>
        <p:spPr/>
        <p:txBody>
          <a:bodyPr/>
          <a:lstStyle/>
          <a:p>
            <a:fld id="{867BDECA-83C6-4F2F-B274-1A31C154515F}" type="datetime9">
              <a:rPr lang="es-ES" smtClean="0"/>
              <a:t>30/11/2021 21:21:42</a:t>
            </a:fld>
            <a:endParaRPr lang="es-ES"/>
          </a:p>
        </p:txBody>
      </p:sp>
      <p:sp>
        <p:nvSpPr>
          <p:cNvPr id="3" name="2 Marcador de número de diapositiva"/>
          <p:cNvSpPr>
            <a:spLocks noGrp="1"/>
          </p:cNvSpPr>
          <p:nvPr>
            <p:ph type="sldNum" sz="quarter" idx="12"/>
          </p:nvPr>
        </p:nvSpPr>
        <p:spPr/>
        <p:txBody>
          <a:bodyPr/>
          <a:lstStyle/>
          <a:p>
            <a:fld id="{920D6E63-E413-45BB-9D98-02F712EB0ECB}" type="slidenum">
              <a:rPr lang="es-ES" smtClean="0"/>
              <a:t>56</a:t>
            </a:fld>
            <a:endParaRPr lang="es-ES"/>
          </a:p>
        </p:txBody>
      </p:sp>
    </p:spTree>
    <p:extLst>
      <p:ext uri="{BB962C8B-B14F-4D97-AF65-F5344CB8AC3E}">
        <p14:creationId xmlns:p14="http://schemas.microsoft.com/office/powerpoint/2010/main" val="1243287911"/>
      </p:ext>
    </p:extLst>
  </p:cSld>
  <p:clrMapOvr>
    <a:masterClrMapping/>
  </p:clrMapOvr>
  <mc:AlternateContent xmlns:mc="http://schemas.openxmlformats.org/markup-compatibility/2006" xmlns:p14="http://schemas.microsoft.com/office/powerpoint/2010/main">
    <mc:Choice Requires="p14">
      <p:transition spd="slow" p14:dur="1400" advTm="5000">
        <p14:ripple/>
      </p:transition>
    </mc:Choice>
    <mc:Fallback xmlns="">
      <p:transition spd="slow" advTm="5000">
        <p:fade/>
      </p:transition>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p:txBody>
          <a:bodyPr/>
          <a:lstStyle/>
          <a:p>
            <a:pPr eaLnBrk="1" hangingPunct="1"/>
            <a:endParaRPr lang="es-ES" smtClean="0"/>
          </a:p>
        </p:txBody>
      </p:sp>
      <p:sp>
        <p:nvSpPr>
          <p:cNvPr id="47107" name="Rectangle 3"/>
          <p:cNvSpPr>
            <a:spLocks noGrp="1" noChangeArrowheads="1"/>
          </p:cNvSpPr>
          <p:nvPr>
            <p:ph type="body" idx="1"/>
          </p:nvPr>
        </p:nvSpPr>
        <p:spPr/>
        <p:txBody>
          <a:bodyPr/>
          <a:lstStyle/>
          <a:p>
            <a:pPr eaLnBrk="1" hangingPunct="1"/>
            <a:endParaRPr lang="es-ES" smtClean="0"/>
          </a:p>
        </p:txBody>
      </p:sp>
      <p:pic>
        <p:nvPicPr>
          <p:cNvPr id="47108" name="Picture 7" descr="sunsets_04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1 Marcador de fecha"/>
          <p:cNvSpPr>
            <a:spLocks noGrp="1"/>
          </p:cNvSpPr>
          <p:nvPr>
            <p:ph type="dt" sz="half" idx="10"/>
          </p:nvPr>
        </p:nvSpPr>
        <p:spPr/>
        <p:txBody>
          <a:bodyPr/>
          <a:lstStyle/>
          <a:p>
            <a:fld id="{4D15F18A-3166-4109-A686-F3CD614EFDAA}" type="datetime9">
              <a:rPr lang="es-ES" smtClean="0"/>
              <a:t>30/11/2021 21:21:42</a:t>
            </a:fld>
            <a:endParaRPr lang="es-ES"/>
          </a:p>
        </p:txBody>
      </p:sp>
      <p:sp>
        <p:nvSpPr>
          <p:cNvPr id="3" name="2 Marcador de número de diapositiva"/>
          <p:cNvSpPr>
            <a:spLocks noGrp="1"/>
          </p:cNvSpPr>
          <p:nvPr>
            <p:ph type="sldNum" sz="quarter" idx="12"/>
          </p:nvPr>
        </p:nvSpPr>
        <p:spPr/>
        <p:txBody>
          <a:bodyPr/>
          <a:lstStyle/>
          <a:p>
            <a:fld id="{920D6E63-E413-45BB-9D98-02F712EB0ECB}" type="slidenum">
              <a:rPr lang="es-ES" smtClean="0"/>
              <a:t>57</a:t>
            </a:fld>
            <a:endParaRPr lang="es-ES"/>
          </a:p>
        </p:txBody>
      </p:sp>
    </p:spTree>
    <p:extLst>
      <p:ext uri="{BB962C8B-B14F-4D97-AF65-F5344CB8AC3E}">
        <p14:creationId xmlns:p14="http://schemas.microsoft.com/office/powerpoint/2010/main" val="1570530133"/>
      </p:ext>
    </p:extLst>
  </p:cSld>
  <p:clrMapOvr>
    <a:masterClrMapping/>
  </p:clrMapOvr>
  <mc:AlternateContent xmlns:mc="http://schemas.openxmlformats.org/markup-compatibility/2006" xmlns:p14="http://schemas.microsoft.com/office/powerpoint/2010/main">
    <mc:Choice Requires="p14">
      <p:transition spd="slow" p14:dur="1400" advTm="5000">
        <p14:ripple/>
      </p:transition>
    </mc:Choice>
    <mc:Fallback xmlns="">
      <p:transition spd="slow" advTm="5000">
        <p:fade/>
      </p:transition>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elijkbenige driehoek 1"/>
          <p:cNvSpPr/>
          <p:nvPr/>
        </p:nvSpPr>
        <p:spPr>
          <a:xfrm>
            <a:off x="-21309" y="3520919"/>
            <a:ext cx="10080625" cy="3428121"/>
          </a:xfrm>
          <a:prstGeom prst="triangle">
            <a:avLst>
              <a:gd name="adj" fmla="val 50318"/>
            </a:avLst>
          </a:prstGeom>
          <a:gradFill flip="none" rotWithShape="1">
            <a:gsLst>
              <a:gs pos="0">
                <a:srgbClr val="D6B19C">
                  <a:alpha val="43000"/>
                </a:srgbClr>
              </a:gs>
              <a:gs pos="84000">
                <a:srgbClr val="D49E6C">
                  <a:alpha val="57000"/>
                </a:srgbClr>
              </a:gs>
              <a:gs pos="33000">
                <a:srgbClr val="A65528">
                  <a:alpha val="80000"/>
                </a:srgbClr>
              </a:gs>
              <a:gs pos="100000">
                <a:srgbClr val="663012"/>
              </a:gs>
            </a:gsLst>
            <a:lin ang="2700000" scaled="1"/>
            <a:tileRect/>
          </a:gradFill>
          <a:ln>
            <a:noFill/>
            <a:prstDash val="sysDot"/>
          </a:ln>
        </p:spPr>
        <p:style>
          <a:lnRef idx="2">
            <a:schemeClr val="accent1">
              <a:shade val="50000"/>
            </a:schemeClr>
          </a:lnRef>
          <a:fillRef idx="1">
            <a:schemeClr val="accent1"/>
          </a:fillRef>
          <a:effectRef idx="0">
            <a:schemeClr val="accent1"/>
          </a:effectRef>
          <a:fontRef idx="minor">
            <a:schemeClr val="lt1"/>
          </a:fontRef>
        </p:style>
        <p:txBody>
          <a:bodyPr lIns="115059" tIns="57529" rIns="115059" bIns="57529" anchor="ctr"/>
          <a:lstStyle/>
          <a:p>
            <a:pPr algn="ctr">
              <a:defRPr/>
            </a:pPr>
            <a:endParaRPr lang="nl-NL"/>
          </a:p>
        </p:txBody>
      </p:sp>
      <p:sp>
        <p:nvSpPr>
          <p:cNvPr id="3" name="Gelijkbenige driehoek 2"/>
          <p:cNvSpPr/>
          <p:nvPr/>
        </p:nvSpPr>
        <p:spPr>
          <a:xfrm flipV="1">
            <a:off x="44310" y="-14993"/>
            <a:ext cx="10080625" cy="3403890"/>
          </a:xfrm>
          <a:prstGeom prst="triangle">
            <a:avLst>
              <a:gd name="adj" fmla="val 49701"/>
            </a:avLst>
          </a:prstGeom>
          <a:gradFill flip="none" rotWithShape="1">
            <a:gsLst>
              <a:gs pos="0">
                <a:srgbClr val="D6B19C">
                  <a:alpha val="43000"/>
                </a:srgbClr>
              </a:gs>
              <a:gs pos="84000">
                <a:srgbClr val="D49E6C">
                  <a:alpha val="57000"/>
                </a:srgbClr>
              </a:gs>
              <a:gs pos="33000">
                <a:srgbClr val="A65528">
                  <a:alpha val="80000"/>
                </a:srgbClr>
              </a:gs>
              <a:gs pos="100000">
                <a:srgbClr val="663012"/>
              </a:gs>
            </a:gsLst>
            <a:lin ang="2700000" scaled="1"/>
            <a:tileRect/>
          </a:gradFill>
          <a:ln>
            <a:noFill/>
            <a:prstDash val="sysDot"/>
          </a:ln>
        </p:spPr>
        <p:style>
          <a:lnRef idx="2">
            <a:schemeClr val="accent1">
              <a:shade val="50000"/>
            </a:schemeClr>
          </a:lnRef>
          <a:fillRef idx="1">
            <a:schemeClr val="accent1"/>
          </a:fillRef>
          <a:effectRef idx="0">
            <a:schemeClr val="accent1"/>
          </a:effectRef>
          <a:fontRef idx="minor">
            <a:schemeClr val="lt1"/>
          </a:fontRef>
        </p:style>
        <p:txBody>
          <a:bodyPr lIns="115059" tIns="57529" rIns="115059" bIns="57529" anchor="ctr"/>
          <a:lstStyle/>
          <a:p>
            <a:pPr algn="ctr">
              <a:defRPr/>
            </a:pPr>
            <a:endParaRPr lang="nl-NL"/>
          </a:p>
        </p:txBody>
      </p:sp>
      <p:sp>
        <p:nvSpPr>
          <p:cNvPr id="4" name="Gelijkbenige driehoek 3"/>
          <p:cNvSpPr/>
          <p:nvPr/>
        </p:nvSpPr>
        <p:spPr>
          <a:xfrm rot="16200000">
            <a:off x="4250302" y="988280"/>
            <a:ext cx="6912499" cy="4958662"/>
          </a:xfrm>
          <a:prstGeom prst="triangle">
            <a:avLst>
              <a:gd name="adj" fmla="val 49806"/>
            </a:avLst>
          </a:prstGeom>
          <a:gradFill flip="none" rotWithShape="1">
            <a:gsLst>
              <a:gs pos="0">
                <a:srgbClr val="D6B19C">
                  <a:alpha val="43000"/>
                </a:srgbClr>
              </a:gs>
              <a:gs pos="84000">
                <a:srgbClr val="D49E6C">
                  <a:alpha val="57000"/>
                </a:srgbClr>
              </a:gs>
              <a:gs pos="33000">
                <a:srgbClr val="A65528">
                  <a:alpha val="80000"/>
                </a:srgbClr>
              </a:gs>
              <a:gs pos="100000">
                <a:srgbClr val="663012"/>
              </a:gs>
            </a:gsLst>
            <a:lin ang="2700000" scaled="1"/>
            <a:tileRect/>
          </a:gradFill>
          <a:ln>
            <a:noFill/>
            <a:prstDash val="sysDot"/>
          </a:ln>
        </p:spPr>
        <p:style>
          <a:lnRef idx="2">
            <a:schemeClr val="accent1">
              <a:shade val="50000"/>
            </a:schemeClr>
          </a:lnRef>
          <a:fillRef idx="1">
            <a:schemeClr val="accent1"/>
          </a:fillRef>
          <a:effectRef idx="0">
            <a:schemeClr val="accent1"/>
          </a:effectRef>
          <a:fontRef idx="minor">
            <a:schemeClr val="lt1"/>
          </a:fontRef>
        </p:style>
        <p:txBody>
          <a:bodyPr lIns="115059" tIns="57529" rIns="115059" bIns="57529" anchor="ctr"/>
          <a:lstStyle/>
          <a:p>
            <a:pPr algn="ctr">
              <a:defRPr/>
            </a:pPr>
            <a:endParaRPr lang="nl-NL"/>
          </a:p>
        </p:txBody>
      </p:sp>
      <p:sp>
        <p:nvSpPr>
          <p:cNvPr id="5" name="Gelijkbenige driehoek 4"/>
          <p:cNvSpPr/>
          <p:nvPr/>
        </p:nvSpPr>
        <p:spPr>
          <a:xfrm rot="5400000" flipH="1">
            <a:off x="-997104" y="982110"/>
            <a:ext cx="6858000" cy="4863794"/>
          </a:xfrm>
          <a:prstGeom prst="triangle">
            <a:avLst>
              <a:gd name="adj" fmla="val 49417"/>
            </a:avLst>
          </a:prstGeom>
          <a:gradFill flip="none" rotWithShape="1">
            <a:gsLst>
              <a:gs pos="0">
                <a:srgbClr val="D6B19C">
                  <a:alpha val="43000"/>
                </a:srgbClr>
              </a:gs>
              <a:gs pos="84000">
                <a:srgbClr val="D49E6C">
                  <a:alpha val="57000"/>
                </a:srgbClr>
              </a:gs>
              <a:gs pos="33000">
                <a:srgbClr val="A65528">
                  <a:alpha val="80000"/>
                </a:srgbClr>
              </a:gs>
              <a:gs pos="100000">
                <a:srgbClr val="663012"/>
              </a:gs>
            </a:gsLst>
            <a:lin ang="2700000" scaled="1"/>
            <a:tileRect/>
          </a:gradFill>
          <a:ln>
            <a:noFill/>
            <a:prstDash val="sysDot"/>
          </a:ln>
        </p:spPr>
        <p:style>
          <a:lnRef idx="2">
            <a:schemeClr val="accent1">
              <a:shade val="50000"/>
            </a:schemeClr>
          </a:lnRef>
          <a:fillRef idx="1">
            <a:schemeClr val="accent1"/>
          </a:fillRef>
          <a:effectRef idx="0">
            <a:schemeClr val="accent1"/>
          </a:effectRef>
          <a:fontRef idx="minor">
            <a:schemeClr val="lt1"/>
          </a:fontRef>
        </p:style>
        <p:txBody>
          <a:bodyPr lIns="115059" tIns="57529" rIns="115059" bIns="57529" anchor="ctr"/>
          <a:lstStyle/>
          <a:p>
            <a:pPr algn="ctr">
              <a:defRPr/>
            </a:pPr>
            <a:endParaRPr lang="nl-NL"/>
          </a:p>
        </p:txBody>
      </p:sp>
      <p:sp>
        <p:nvSpPr>
          <p:cNvPr id="6" name="Gelijkbenige driehoek 5"/>
          <p:cNvSpPr/>
          <p:nvPr/>
        </p:nvSpPr>
        <p:spPr>
          <a:xfrm flipV="1">
            <a:off x="1" y="2"/>
            <a:ext cx="10080625" cy="3035188"/>
          </a:xfrm>
          <a:prstGeom prst="triangle">
            <a:avLst>
              <a:gd name="adj" fmla="val 49880"/>
            </a:avLst>
          </a:prstGeom>
          <a:gradFill flip="none" rotWithShape="1">
            <a:gsLst>
              <a:gs pos="90000">
                <a:schemeClr val="accent6">
                  <a:lumMod val="50000"/>
                </a:schemeClr>
              </a:gs>
              <a:gs pos="73000">
                <a:srgbClr val="F0EBD5">
                  <a:alpha val="0"/>
                </a:srgbClr>
              </a:gs>
              <a:gs pos="83000">
                <a:srgbClr val="D1C39F">
                  <a:alpha val="16000"/>
                </a:srgbClr>
              </a:gs>
            </a:gsLst>
            <a:path path="shape">
              <a:fillToRect l="50000" t="50000" r="50000" b="50000"/>
            </a:path>
            <a:tileRect/>
          </a:gradFill>
          <a:ln w="3175">
            <a:solidFill>
              <a:srgbClr val="CC9900"/>
            </a:solidFill>
            <a:prstDash val="sysDash"/>
          </a:ln>
          <a:effectLst>
            <a:outerShdw blurRad="57785" dist="33020" dir="3180000" algn="ctr">
              <a:srgbClr val="000000">
                <a:alpha val="30000"/>
              </a:srgbClr>
            </a:outerShdw>
          </a:effectLst>
          <a:scene3d>
            <a:camera prst="orthographicFront">
              <a:rot lat="0" lon="0" rev="0"/>
            </a:camera>
            <a:lightRig rig="glow" dir="t"/>
          </a:scene3d>
          <a:sp3d extrusionH="107950" prstMaterial="plastic">
            <a:bevelT w="50800" h="57150" prst="cross"/>
            <a:extrusionClr>
              <a:schemeClr val="accent4">
                <a:lumMod val="60000"/>
                <a:lumOff val="40000"/>
              </a:schemeClr>
            </a:extrusionClr>
          </a:sp3d>
        </p:spPr>
        <p:style>
          <a:lnRef idx="2">
            <a:schemeClr val="accent1">
              <a:shade val="50000"/>
            </a:schemeClr>
          </a:lnRef>
          <a:fillRef idx="1">
            <a:schemeClr val="accent1"/>
          </a:fillRef>
          <a:effectRef idx="0">
            <a:schemeClr val="accent1"/>
          </a:effectRef>
          <a:fontRef idx="minor">
            <a:schemeClr val="lt1"/>
          </a:fontRef>
        </p:style>
        <p:txBody>
          <a:bodyPr lIns="115059" tIns="57529" rIns="115059" bIns="57529" anchor="ctr"/>
          <a:lstStyle/>
          <a:p>
            <a:pPr algn="ctr">
              <a:defRPr/>
            </a:pPr>
            <a:endParaRPr lang="nl-NL"/>
          </a:p>
        </p:txBody>
      </p:sp>
      <p:sp>
        <p:nvSpPr>
          <p:cNvPr id="7" name="Gelijkbenige driehoek 6"/>
          <p:cNvSpPr/>
          <p:nvPr/>
        </p:nvSpPr>
        <p:spPr>
          <a:xfrm>
            <a:off x="2" y="3827712"/>
            <a:ext cx="10201664" cy="3021102"/>
          </a:xfrm>
          <a:prstGeom prst="triangle">
            <a:avLst>
              <a:gd name="adj" fmla="val 49777"/>
            </a:avLst>
          </a:prstGeom>
          <a:gradFill flip="none" rotWithShape="1">
            <a:gsLst>
              <a:gs pos="90000">
                <a:schemeClr val="accent6">
                  <a:lumMod val="50000"/>
                </a:schemeClr>
              </a:gs>
              <a:gs pos="73000">
                <a:srgbClr val="F0EBD5">
                  <a:alpha val="0"/>
                </a:srgbClr>
              </a:gs>
              <a:gs pos="83000">
                <a:srgbClr val="D1C39F">
                  <a:alpha val="16000"/>
                </a:srgbClr>
              </a:gs>
            </a:gsLst>
            <a:path path="shape">
              <a:fillToRect l="50000" t="50000" r="50000" b="50000"/>
            </a:path>
            <a:tileRect/>
          </a:gradFill>
          <a:ln w="3175">
            <a:solidFill>
              <a:srgbClr val="CC9900"/>
            </a:solidFill>
            <a:prstDash val="sysDash"/>
          </a:ln>
          <a:effectLst>
            <a:outerShdw blurRad="57785" dist="33020" dir="3180000" algn="ctr">
              <a:srgbClr val="000000">
                <a:alpha val="30000"/>
              </a:srgbClr>
            </a:outerShdw>
          </a:effectLst>
          <a:scene3d>
            <a:camera prst="orthographicFront">
              <a:rot lat="0" lon="0" rev="0"/>
            </a:camera>
            <a:lightRig rig="glow" dir="t"/>
          </a:scene3d>
          <a:sp3d extrusionH="107950" prstMaterial="plastic">
            <a:bevelT w="50800" h="57150" prst="cross"/>
            <a:extrusionClr>
              <a:schemeClr val="accent4">
                <a:lumMod val="60000"/>
                <a:lumOff val="40000"/>
              </a:schemeClr>
            </a:extrusionClr>
          </a:sp3d>
        </p:spPr>
        <p:style>
          <a:lnRef idx="2">
            <a:schemeClr val="accent1">
              <a:shade val="50000"/>
            </a:schemeClr>
          </a:lnRef>
          <a:fillRef idx="1">
            <a:schemeClr val="accent1"/>
          </a:fillRef>
          <a:effectRef idx="0">
            <a:schemeClr val="accent1"/>
          </a:effectRef>
          <a:fontRef idx="minor">
            <a:schemeClr val="lt1"/>
          </a:fontRef>
        </p:style>
        <p:txBody>
          <a:bodyPr lIns="115059" tIns="57529" rIns="115059" bIns="57529" anchor="ctr"/>
          <a:lstStyle/>
          <a:p>
            <a:pPr algn="ctr">
              <a:defRPr/>
            </a:pPr>
            <a:endParaRPr lang="nl-NL"/>
          </a:p>
        </p:txBody>
      </p:sp>
      <p:sp>
        <p:nvSpPr>
          <p:cNvPr id="8" name="Gelijkbenige driehoek 7"/>
          <p:cNvSpPr/>
          <p:nvPr/>
        </p:nvSpPr>
        <p:spPr>
          <a:xfrm rot="16200000">
            <a:off x="4478292" y="1196408"/>
            <a:ext cx="6858000" cy="4465191"/>
          </a:xfrm>
          <a:prstGeom prst="triangle">
            <a:avLst>
              <a:gd name="adj" fmla="val 49701"/>
            </a:avLst>
          </a:prstGeom>
          <a:gradFill flip="none" rotWithShape="1">
            <a:gsLst>
              <a:gs pos="90000">
                <a:schemeClr val="accent6">
                  <a:lumMod val="50000"/>
                </a:schemeClr>
              </a:gs>
              <a:gs pos="73000">
                <a:srgbClr val="F0EBD5">
                  <a:alpha val="0"/>
                </a:srgbClr>
              </a:gs>
              <a:gs pos="83000">
                <a:srgbClr val="D1C39F">
                  <a:alpha val="16000"/>
                </a:srgbClr>
              </a:gs>
            </a:gsLst>
            <a:path path="shape">
              <a:fillToRect l="50000" t="50000" r="50000" b="50000"/>
            </a:path>
            <a:tileRect/>
          </a:gradFill>
          <a:ln w="3175">
            <a:solidFill>
              <a:srgbClr val="CC9900"/>
            </a:solidFill>
            <a:prstDash val="sysDash"/>
          </a:ln>
          <a:effectLst>
            <a:outerShdw blurRad="57785" dist="33020" dir="3180000" algn="ctr">
              <a:srgbClr val="000000">
                <a:alpha val="30000"/>
              </a:srgbClr>
            </a:outerShdw>
          </a:effectLst>
          <a:scene3d>
            <a:camera prst="orthographicFront">
              <a:rot lat="0" lon="0" rev="0"/>
            </a:camera>
            <a:lightRig rig="glow" dir="t"/>
          </a:scene3d>
          <a:sp3d extrusionH="107950" prstMaterial="plastic">
            <a:bevelT w="50800" h="57150" prst="cross"/>
            <a:extrusionClr>
              <a:schemeClr val="accent4">
                <a:lumMod val="60000"/>
                <a:lumOff val="40000"/>
              </a:schemeClr>
            </a:extrusionClr>
          </a:sp3d>
        </p:spPr>
        <p:style>
          <a:lnRef idx="2">
            <a:schemeClr val="accent1">
              <a:shade val="50000"/>
            </a:schemeClr>
          </a:lnRef>
          <a:fillRef idx="1">
            <a:schemeClr val="accent1"/>
          </a:fillRef>
          <a:effectRef idx="0">
            <a:schemeClr val="accent1"/>
          </a:effectRef>
          <a:fontRef idx="minor">
            <a:schemeClr val="lt1"/>
          </a:fontRef>
        </p:style>
        <p:txBody>
          <a:bodyPr lIns="115059" tIns="57529" rIns="115059" bIns="57529" anchor="ctr"/>
          <a:lstStyle/>
          <a:p>
            <a:pPr algn="ctr">
              <a:defRPr/>
            </a:pPr>
            <a:endParaRPr lang="nl-NL"/>
          </a:p>
        </p:txBody>
      </p:sp>
      <p:sp>
        <p:nvSpPr>
          <p:cNvPr id="9" name="Gelijkbenige driehoek 8"/>
          <p:cNvSpPr/>
          <p:nvPr/>
        </p:nvSpPr>
        <p:spPr>
          <a:xfrm rot="5400000" flipH="1">
            <a:off x="-1190791" y="1190795"/>
            <a:ext cx="6858000" cy="4476413"/>
          </a:xfrm>
          <a:prstGeom prst="triangle">
            <a:avLst>
              <a:gd name="adj" fmla="val 49764"/>
            </a:avLst>
          </a:prstGeom>
          <a:gradFill flip="none" rotWithShape="1">
            <a:gsLst>
              <a:gs pos="90000">
                <a:schemeClr val="accent6">
                  <a:lumMod val="50000"/>
                </a:schemeClr>
              </a:gs>
              <a:gs pos="73000">
                <a:srgbClr val="F0EBD5">
                  <a:alpha val="0"/>
                </a:srgbClr>
              </a:gs>
              <a:gs pos="83000">
                <a:srgbClr val="D1C39F">
                  <a:alpha val="16000"/>
                </a:srgbClr>
              </a:gs>
            </a:gsLst>
            <a:path path="shape">
              <a:fillToRect l="50000" t="50000" r="50000" b="50000"/>
            </a:path>
            <a:tileRect/>
          </a:gradFill>
          <a:ln w="3175">
            <a:solidFill>
              <a:srgbClr val="CC9900"/>
            </a:solidFill>
            <a:prstDash val="sysDash"/>
          </a:ln>
          <a:effectLst>
            <a:outerShdw blurRad="57785" dist="33020" dir="3180000" algn="ctr">
              <a:srgbClr val="000000">
                <a:alpha val="30000"/>
              </a:srgbClr>
            </a:outerShdw>
          </a:effectLst>
          <a:scene3d>
            <a:camera prst="orthographicFront">
              <a:rot lat="0" lon="0" rev="0"/>
            </a:camera>
            <a:lightRig rig="glow" dir="t"/>
          </a:scene3d>
          <a:sp3d extrusionH="107950" prstMaterial="plastic">
            <a:bevelT w="50800" h="57150" prst="cross"/>
            <a:extrusionClr>
              <a:schemeClr val="accent4">
                <a:lumMod val="60000"/>
                <a:lumOff val="40000"/>
              </a:schemeClr>
            </a:extrusionClr>
          </a:sp3d>
        </p:spPr>
        <p:style>
          <a:lnRef idx="2">
            <a:schemeClr val="accent1">
              <a:shade val="50000"/>
            </a:schemeClr>
          </a:lnRef>
          <a:fillRef idx="1">
            <a:schemeClr val="accent1"/>
          </a:fillRef>
          <a:effectRef idx="0">
            <a:schemeClr val="accent1"/>
          </a:effectRef>
          <a:fontRef idx="minor">
            <a:schemeClr val="lt1"/>
          </a:fontRef>
        </p:style>
        <p:txBody>
          <a:bodyPr lIns="115059" tIns="57529" rIns="115059" bIns="57529" anchor="ctr"/>
          <a:lstStyle/>
          <a:p>
            <a:pPr algn="ctr">
              <a:defRPr/>
            </a:pPr>
            <a:endParaRPr lang="nl-NL"/>
          </a:p>
        </p:txBody>
      </p:sp>
      <p:pic>
        <p:nvPicPr>
          <p:cNvPr id="13314" name="Picture 2" descr="Amanecer Frase GIF - Amanecer Frase - Discover &amp;amp; Share GIFs"/>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216271" y="-14994"/>
            <a:ext cx="10417937" cy="7646379"/>
          </a:xfrm>
          <a:prstGeom prst="rect">
            <a:avLst/>
          </a:prstGeom>
          <a:noFill/>
          <a:extLst>
            <a:ext uri="{909E8E84-426E-40DD-AFC4-6F175D3DCCD1}">
              <a14:hiddenFill xmlns:a14="http://schemas.microsoft.com/office/drawing/2010/main">
                <a:solidFill>
                  <a:srgbClr val="FFFFFF"/>
                </a:solidFill>
              </a14:hiddenFill>
            </a:ext>
          </a:extLst>
        </p:spPr>
      </p:pic>
      <p:sp>
        <p:nvSpPr>
          <p:cNvPr id="10" name="9 Marcador de fecha"/>
          <p:cNvSpPr>
            <a:spLocks noGrp="1"/>
          </p:cNvSpPr>
          <p:nvPr>
            <p:ph type="dt" sz="half" idx="10"/>
          </p:nvPr>
        </p:nvSpPr>
        <p:spPr/>
        <p:txBody>
          <a:bodyPr/>
          <a:lstStyle/>
          <a:p>
            <a:fld id="{D7D4071B-D471-4A01-B759-BC3285A4F52D}" type="datetime9">
              <a:rPr lang="es-ES" smtClean="0"/>
              <a:t>30/11/2021 21:21:42</a:t>
            </a:fld>
            <a:endParaRPr lang="es-ES"/>
          </a:p>
        </p:txBody>
      </p:sp>
      <p:sp>
        <p:nvSpPr>
          <p:cNvPr id="11" name="10 Marcador de número de diapositiva"/>
          <p:cNvSpPr>
            <a:spLocks noGrp="1"/>
          </p:cNvSpPr>
          <p:nvPr>
            <p:ph type="sldNum" sz="quarter" idx="12"/>
          </p:nvPr>
        </p:nvSpPr>
        <p:spPr/>
        <p:txBody>
          <a:bodyPr/>
          <a:lstStyle/>
          <a:p>
            <a:fld id="{920D6E63-E413-45BB-9D98-02F712EB0ECB}" type="slidenum">
              <a:rPr lang="es-ES" smtClean="0"/>
              <a:t>58</a:t>
            </a:fld>
            <a:endParaRPr lang="es-ES"/>
          </a:p>
        </p:txBody>
      </p:sp>
    </p:spTree>
    <p:extLst>
      <p:ext uri="{BB962C8B-B14F-4D97-AF65-F5344CB8AC3E}">
        <p14:creationId xmlns:p14="http://schemas.microsoft.com/office/powerpoint/2010/main" val="1091559029"/>
      </p:ext>
    </p:extLst>
  </p:cSld>
  <p:clrMapOvr>
    <a:masterClrMapping/>
  </p:clrMapOvr>
  <mc:AlternateContent xmlns:mc="http://schemas.openxmlformats.org/markup-compatibility/2006" xmlns:p14="http://schemas.microsoft.com/office/powerpoint/2010/main">
    <mc:Choice Requires="p14">
      <p:transition spd="slow" p14:dur="1400" advTm="12000">
        <p14:ripple/>
      </p:transition>
    </mc:Choice>
    <mc:Fallback xmlns="">
      <p:transition spd="slow" advTm="1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7" presetClass="exit" presetSubtype="2" fill="hold" nodeType="afterEffect">
                                  <p:stCondLst>
                                    <p:cond delay="1000"/>
                                  </p:stCondLst>
                                  <p:childTnLst>
                                    <p:anim calcmode="lin" valueType="num">
                                      <p:cBhvr>
                                        <p:cTn id="6" dur="5000"/>
                                        <p:tgtEl>
                                          <p:spTgt spid="8"/>
                                        </p:tgtEl>
                                        <p:attrNameLst>
                                          <p:attrName>ppt_x</p:attrName>
                                        </p:attrNameLst>
                                      </p:cBhvr>
                                      <p:tavLst>
                                        <p:tav tm="0">
                                          <p:val>
                                            <p:strVal val="ppt_x"/>
                                          </p:val>
                                        </p:tav>
                                        <p:tav tm="100000">
                                          <p:val>
                                            <p:strVal val="ppt_x+ppt_w/2"/>
                                          </p:val>
                                        </p:tav>
                                      </p:tavLst>
                                    </p:anim>
                                    <p:anim calcmode="lin" valueType="num">
                                      <p:cBhvr>
                                        <p:cTn id="7" dur="5000"/>
                                        <p:tgtEl>
                                          <p:spTgt spid="8"/>
                                        </p:tgtEl>
                                        <p:attrNameLst>
                                          <p:attrName>ppt_y</p:attrName>
                                        </p:attrNameLst>
                                      </p:cBhvr>
                                      <p:tavLst>
                                        <p:tav tm="0">
                                          <p:val>
                                            <p:strVal val="ppt_y"/>
                                          </p:val>
                                        </p:tav>
                                        <p:tav tm="100000">
                                          <p:val>
                                            <p:strVal val="ppt_y"/>
                                          </p:val>
                                        </p:tav>
                                      </p:tavLst>
                                    </p:anim>
                                    <p:anim calcmode="lin" valueType="num">
                                      <p:cBhvr>
                                        <p:cTn id="8" dur="5000"/>
                                        <p:tgtEl>
                                          <p:spTgt spid="8"/>
                                        </p:tgtEl>
                                        <p:attrNameLst>
                                          <p:attrName>ppt_w</p:attrName>
                                        </p:attrNameLst>
                                      </p:cBhvr>
                                      <p:tavLst>
                                        <p:tav tm="0">
                                          <p:val>
                                            <p:strVal val="ppt_w"/>
                                          </p:val>
                                        </p:tav>
                                        <p:tav tm="100000">
                                          <p:val>
                                            <p:fltVal val="0"/>
                                          </p:val>
                                        </p:tav>
                                      </p:tavLst>
                                    </p:anim>
                                    <p:anim calcmode="lin" valueType="num">
                                      <p:cBhvr>
                                        <p:cTn id="9" dur="5000"/>
                                        <p:tgtEl>
                                          <p:spTgt spid="8"/>
                                        </p:tgtEl>
                                        <p:attrNameLst>
                                          <p:attrName>ppt_h</p:attrName>
                                        </p:attrNameLst>
                                      </p:cBhvr>
                                      <p:tavLst>
                                        <p:tav tm="0">
                                          <p:val>
                                            <p:strVal val="ppt_h"/>
                                          </p:val>
                                        </p:tav>
                                        <p:tav tm="100000">
                                          <p:val>
                                            <p:strVal val="ppt_h"/>
                                          </p:val>
                                        </p:tav>
                                      </p:tavLst>
                                    </p:anim>
                                    <p:set>
                                      <p:cBhvr>
                                        <p:cTn id="10" dur="1" fill="hold">
                                          <p:stCondLst>
                                            <p:cond delay="4999"/>
                                          </p:stCondLst>
                                        </p:cTn>
                                        <p:tgtEl>
                                          <p:spTgt spid="8"/>
                                        </p:tgtEl>
                                        <p:attrNameLst>
                                          <p:attrName>style.visibility</p:attrName>
                                        </p:attrNameLst>
                                      </p:cBhvr>
                                      <p:to>
                                        <p:strVal val="hidden"/>
                                      </p:to>
                                    </p:set>
                                  </p:childTnLst>
                                </p:cTn>
                              </p:par>
                              <p:par>
                                <p:cTn id="11" presetID="17" presetClass="exit" presetSubtype="1" fill="hold" nodeType="withEffect">
                                  <p:stCondLst>
                                    <p:cond delay="1000"/>
                                  </p:stCondLst>
                                  <p:childTnLst>
                                    <p:anim calcmode="lin" valueType="num">
                                      <p:cBhvr>
                                        <p:cTn id="12" dur="5000"/>
                                        <p:tgtEl>
                                          <p:spTgt spid="6"/>
                                        </p:tgtEl>
                                        <p:attrNameLst>
                                          <p:attrName>ppt_x</p:attrName>
                                        </p:attrNameLst>
                                      </p:cBhvr>
                                      <p:tavLst>
                                        <p:tav tm="0">
                                          <p:val>
                                            <p:strVal val="ppt_x"/>
                                          </p:val>
                                        </p:tav>
                                        <p:tav tm="100000">
                                          <p:val>
                                            <p:strVal val="ppt_x"/>
                                          </p:val>
                                        </p:tav>
                                      </p:tavLst>
                                    </p:anim>
                                    <p:anim calcmode="lin" valueType="num">
                                      <p:cBhvr>
                                        <p:cTn id="13" dur="5000"/>
                                        <p:tgtEl>
                                          <p:spTgt spid="6"/>
                                        </p:tgtEl>
                                        <p:attrNameLst>
                                          <p:attrName>ppt_y</p:attrName>
                                        </p:attrNameLst>
                                      </p:cBhvr>
                                      <p:tavLst>
                                        <p:tav tm="0">
                                          <p:val>
                                            <p:strVal val="ppt_y"/>
                                          </p:val>
                                        </p:tav>
                                        <p:tav tm="100000">
                                          <p:val>
                                            <p:strVal val="ppt_y-ppt_h/2"/>
                                          </p:val>
                                        </p:tav>
                                      </p:tavLst>
                                    </p:anim>
                                    <p:anim calcmode="lin" valueType="num">
                                      <p:cBhvr>
                                        <p:cTn id="14" dur="5000"/>
                                        <p:tgtEl>
                                          <p:spTgt spid="6"/>
                                        </p:tgtEl>
                                        <p:attrNameLst>
                                          <p:attrName>ppt_w</p:attrName>
                                        </p:attrNameLst>
                                      </p:cBhvr>
                                      <p:tavLst>
                                        <p:tav tm="0">
                                          <p:val>
                                            <p:strVal val="ppt_w"/>
                                          </p:val>
                                        </p:tav>
                                        <p:tav tm="100000">
                                          <p:val>
                                            <p:strVal val="ppt_w"/>
                                          </p:val>
                                        </p:tav>
                                      </p:tavLst>
                                    </p:anim>
                                    <p:anim calcmode="lin" valueType="num">
                                      <p:cBhvr>
                                        <p:cTn id="15" dur="5000"/>
                                        <p:tgtEl>
                                          <p:spTgt spid="6"/>
                                        </p:tgtEl>
                                        <p:attrNameLst>
                                          <p:attrName>ppt_h</p:attrName>
                                        </p:attrNameLst>
                                      </p:cBhvr>
                                      <p:tavLst>
                                        <p:tav tm="0">
                                          <p:val>
                                            <p:strVal val="ppt_h"/>
                                          </p:val>
                                        </p:tav>
                                        <p:tav tm="100000">
                                          <p:val>
                                            <p:fltVal val="0"/>
                                          </p:val>
                                        </p:tav>
                                      </p:tavLst>
                                    </p:anim>
                                    <p:set>
                                      <p:cBhvr>
                                        <p:cTn id="16" dur="1" fill="hold">
                                          <p:stCondLst>
                                            <p:cond delay="4999"/>
                                          </p:stCondLst>
                                        </p:cTn>
                                        <p:tgtEl>
                                          <p:spTgt spid="6"/>
                                        </p:tgtEl>
                                        <p:attrNameLst>
                                          <p:attrName>style.visibility</p:attrName>
                                        </p:attrNameLst>
                                      </p:cBhvr>
                                      <p:to>
                                        <p:strVal val="hidden"/>
                                      </p:to>
                                    </p:set>
                                  </p:childTnLst>
                                </p:cTn>
                              </p:par>
                              <p:par>
                                <p:cTn id="17" presetID="17" presetClass="exit" presetSubtype="8" fill="hold" nodeType="withEffect">
                                  <p:stCondLst>
                                    <p:cond delay="1000"/>
                                  </p:stCondLst>
                                  <p:childTnLst>
                                    <p:anim calcmode="lin" valueType="num">
                                      <p:cBhvr>
                                        <p:cTn id="18" dur="5000"/>
                                        <p:tgtEl>
                                          <p:spTgt spid="9"/>
                                        </p:tgtEl>
                                        <p:attrNameLst>
                                          <p:attrName>ppt_x</p:attrName>
                                        </p:attrNameLst>
                                      </p:cBhvr>
                                      <p:tavLst>
                                        <p:tav tm="0">
                                          <p:val>
                                            <p:strVal val="ppt_x"/>
                                          </p:val>
                                        </p:tav>
                                        <p:tav tm="100000">
                                          <p:val>
                                            <p:strVal val="ppt_x-ppt_w/2"/>
                                          </p:val>
                                        </p:tav>
                                      </p:tavLst>
                                    </p:anim>
                                    <p:anim calcmode="lin" valueType="num">
                                      <p:cBhvr>
                                        <p:cTn id="19" dur="5000"/>
                                        <p:tgtEl>
                                          <p:spTgt spid="9"/>
                                        </p:tgtEl>
                                        <p:attrNameLst>
                                          <p:attrName>ppt_y</p:attrName>
                                        </p:attrNameLst>
                                      </p:cBhvr>
                                      <p:tavLst>
                                        <p:tav tm="0">
                                          <p:val>
                                            <p:strVal val="ppt_y"/>
                                          </p:val>
                                        </p:tav>
                                        <p:tav tm="100000">
                                          <p:val>
                                            <p:strVal val="ppt_y"/>
                                          </p:val>
                                        </p:tav>
                                      </p:tavLst>
                                    </p:anim>
                                    <p:anim calcmode="lin" valueType="num">
                                      <p:cBhvr>
                                        <p:cTn id="20" dur="5000"/>
                                        <p:tgtEl>
                                          <p:spTgt spid="9"/>
                                        </p:tgtEl>
                                        <p:attrNameLst>
                                          <p:attrName>ppt_w</p:attrName>
                                        </p:attrNameLst>
                                      </p:cBhvr>
                                      <p:tavLst>
                                        <p:tav tm="0">
                                          <p:val>
                                            <p:strVal val="ppt_w"/>
                                          </p:val>
                                        </p:tav>
                                        <p:tav tm="100000">
                                          <p:val>
                                            <p:fltVal val="0"/>
                                          </p:val>
                                        </p:tav>
                                      </p:tavLst>
                                    </p:anim>
                                    <p:anim calcmode="lin" valueType="num">
                                      <p:cBhvr>
                                        <p:cTn id="21" dur="5000"/>
                                        <p:tgtEl>
                                          <p:spTgt spid="9"/>
                                        </p:tgtEl>
                                        <p:attrNameLst>
                                          <p:attrName>ppt_h</p:attrName>
                                        </p:attrNameLst>
                                      </p:cBhvr>
                                      <p:tavLst>
                                        <p:tav tm="0">
                                          <p:val>
                                            <p:strVal val="ppt_h"/>
                                          </p:val>
                                        </p:tav>
                                        <p:tav tm="100000">
                                          <p:val>
                                            <p:strVal val="ppt_h"/>
                                          </p:val>
                                        </p:tav>
                                      </p:tavLst>
                                    </p:anim>
                                    <p:set>
                                      <p:cBhvr>
                                        <p:cTn id="22" dur="1" fill="hold">
                                          <p:stCondLst>
                                            <p:cond delay="4999"/>
                                          </p:stCondLst>
                                        </p:cTn>
                                        <p:tgtEl>
                                          <p:spTgt spid="9"/>
                                        </p:tgtEl>
                                        <p:attrNameLst>
                                          <p:attrName>style.visibility</p:attrName>
                                        </p:attrNameLst>
                                      </p:cBhvr>
                                      <p:to>
                                        <p:strVal val="hidden"/>
                                      </p:to>
                                    </p:set>
                                  </p:childTnLst>
                                </p:cTn>
                              </p:par>
                              <p:par>
                                <p:cTn id="23" presetID="17" presetClass="exit" presetSubtype="4" fill="hold" nodeType="withEffect">
                                  <p:stCondLst>
                                    <p:cond delay="1000"/>
                                  </p:stCondLst>
                                  <p:childTnLst>
                                    <p:anim calcmode="lin" valueType="num">
                                      <p:cBhvr>
                                        <p:cTn id="24" dur="5000"/>
                                        <p:tgtEl>
                                          <p:spTgt spid="7"/>
                                        </p:tgtEl>
                                        <p:attrNameLst>
                                          <p:attrName>ppt_x</p:attrName>
                                        </p:attrNameLst>
                                      </p:cBhvr>
                                      <p:tavLst>
                                        <p:tav tm="0">
                                          <p:val>
                                            <p:strVal val="ppt_x"/>
                                          </p:val>
                                        </p:tav>
                                        <p:tav tm="100000">
                                          <p:val>
                                            <p:strVal val="ppt_x"/>
                                          </p:val>
                                        </p:tav>
                                      </p:tavLst>
                                    </p:anim>
                                    <p:anim calcmode="lin" valueType="num">
                                      <p:cBhvr>
                                        <p:cTn id="25" dur="5000"/>
                                        <p:tgtEl>
                                          <p:spTgt spid="7"/>
                                        </p:tgtEl>
                                        <p:attrNameLst>
                                          <p:attrName>ppt_y</p:attrName>
                                        </p:attrNameLst>
                                      </p:cBhvr>
                                      <p:tavLst>
                                        <p:tav tm="0">
                                          <p:val>
                                            <p:strVal val="ppt_y"/>
                                          </p:val>
                                        </p:tav>
                                        <p:tav tm="100000">
                                          <p:val>
                                            <p:strVal val="ppt_y+ppt_h/2"/>
                                          </p:val>
                                        </p:tav>
                                      </p:tavLst>
                                    </p:anim>
                                    <p:anim calcmode="lin" valueType="num">
                                      <p:cBhvr>
                                        <p:cTn id="26" dur="5000"/>
                                        <p:tgtEl>
                                          <p:spTgt spid="7"/>
                                        </p:tgtEl>
                                        <p:attrNameLst>
                                          <p:attrName>ppt_w</p:attrName>
                                        </p:attrNameLst>
                                      </p:cBhvr>
                                      <p:tavLst>
                                        <p:tav tm="0">
                                          <p:val>
                                            <p:strVal val="ppt_w"/>
                                          </p:val>
                                        </p:tav>
                                        <p:tav tm="100000">
                                          <p:val>
                                            <p:strVal val="ppt_w"/>
                                          </p:val>
                                        </p:tav>
                                      </p:tavLst>
                                    </p:anim>
                                    <p:anim calcmode="lin" valueType="num">
                                      <p:cBhvr>
                                        <p:cTn id="27" dur="5000"/>
                                        <p:tgtEl>
                                          <p:spTgt spid="7"/>
                                        </p:tgtEl>
                                        <p:attrNameLst>
                                          <p:attrName>ppt_h</p:attrName>
                                        </p:attrNameLst>
                                      </p:cBhvr>
                                      <p:tavLst>
                                        <p:tav tm="0">
                                          <p:val>
                                            <p:strVal val="ppt_h"/>
                                          </p:val>
                                        </p:tav>
                                        <p:tav tm="100000">
                                          <p:val>
                                            <p:fltVal val="0"/>
                                          </p:val>
                                        </p:tav>
                                      </p:tavLst>
                                    </p:anim>
                                    <p:set>
                                      <p:cBhvr>
                                        <p:cTn id="28" dur="1" fill="hold">
                                          <p:stCondLst>
                                            <p:cond delay="4999"/>
                                          </p:stCondLst>
                                        </p:cTn>
                                        <p:tgtEl>
                                          <p:spTgt spid="7"/>
                                        </p:tgtEl>
                                        <p:attrNameLst>
                                          <p:attrName>style.visibility</p:attrName>
                                        </p:attrNameLst>
                                      </p:cBhvr>
                                      <p:to>
                                        <p:strVal val="hidden"/>
                                      </p:to>
                                    </p:set>
                                  </p:childTnLst>
                                </p:cTn>
                              </p:par>
                              <p:par>
                                <p:cTn id="29" presetID="17" presetClass="exit" presetSubtype="2" fill="hold" nodeType="withEffect">
                                  <p:stCondLst>
                                    <p:cond delay="2000"/>
                                  </p:stCondLst>
                                  <p:childTnLst>
                                    <p:anim calcmode="lin" valueType="num">
                                      <p:cBhvr>
                                        <p:cTn id="30" dur="5000"/>
                                        <p:tgtEl>
                                          <p:spTgt spid="4"/>
                                        </p:tgtEl>
                                        <p:attrNameLst>
                                          <p:attrName>ppt_x</p:attrName>
                                        </p:attrNameLst>
                                      </p:cBhvr>
                                      <p:tavLst>
                                        <p:tav tm="0">
                                          <p:val>
                                            <p:strVal val="ppt_x"/>
                                          </p:val>
                                        </p:tav>
                                        <p:tav tm="100000">
                                          <p:val>
                                            <p:strVal val="ppt_x+ppt_w/2"/>
                                          </p:val>
                                        </p:tav>
                                      </p:tavLst>
                                    </p:anim>
                                    <p:anim calcmode="lin" valueType="num">
                                      <p:cBhvr>
                                        <p:cTn id="31" dur="5000"/>
                                        <p:tgtEl>
                                          <p:spTgt spid="4"/>
                                        </p:tgtEl>
                                        <p:attrNameLst>
                                          <p:attrName>ppt_y</p:attrName>
                                        </p:attrNameLst>
                                      </p:cBhvr>
                                      <p:tavLst>
                                        <p:tav tm="0">
                                          <p:val>
                                            <p:strVal val="ppt_y"/>
                                          </p:val>
                                        </p:tav>
                                        <p:tav tm="100000">
                                          <p:val>
                                            <p:strVal val="ppt_y"/>
                                          </p:val>
                                        </p:tav>
                                      </p:tavLst>
                                    </p:anim>
                                    <p:anim calcmode="lin" valueType="num">
                                      <p:cBhvr>
                                        <p:cTn id="32" dur="5000"/>
                                        <p:tgtEl>
                                          <p:spTgt spid="4"/>
                                        </p:tgtEl>
                                        <p:attrNameLst>
                                          <p:attrName>ppt_w</p:attrName>
                                        </p:attrNameLst>
                                      </p:cBhvr>
                                      <p:tavLst>
                                        <p:tav tm="0">
                                          <p:val>
                                            <p:strVal val="ppt_w"/>
                                          </p:val>
                                        </p:tav>
                                        <p:tav tm="100000">
                                          <p:val>
                                            <p:fltVal val="0"/>
                                          </p:val>
                                        </p:tav>
                                      </p:tavLst>
                                    </p:anim>
                                    <p:anim calcmode="lin" valueType="num">
                                      <p:cBhvr>
                                        <p:cTn id="33" dur="5000"/>
                                        <p:tgtEl>
                                          <p:spTgt spid="4"/>
                                        </p:tgtEl>
                                        <p:attrNameLst>
                                          <p:attrName>ppt_h</p:attrName>
                                        </p:attrNameLst>
                                      </p:cBhvr>
                                      <p:tavLst>
                                        <p:tav tm="0">
                                          <p:val>
                                            <p:strVal val="ppt_h"/>
                                          </p:val>
                                        </p:tav>
                                        <p:tav tm="100000">
                                          <p:val>
                                            <p:strVal val="ppt_h"/>
                                          </p:val>
                                        </p:tav>
                                      </p:tavLst>
                                    </p:anim>
                                    <p:set>
                                      <p:cBhvr>
                                        <p:cTn id="34" dur="1" fill="hold">
                                          <p:stCondLst>
                                            <p:cond delay="4999"/>
                                          </p:stCondLst>
                                        </p:cTn>
                                        <p:tgtEl>
                                          <p:spTgt spid="4"/>
                                        </p:tgtEl>
                                        <p:attrNameLst>
                                          <p:attrName>style.visibility</p:attrName>
                                        </p:attrNameLst>
                                      </p:cBhvr>
                                      <p:to>
                                        <p:strVal val="hidden"/>
                                      </p:to>
                                    </p:set>
                                  </p:childTnLst>
                                </p:cTn>
                              </p:par>
                              <p:par>
                                <p:cTn id="35" presetID="17" presetClass="exit" presetSubtype="4" fill="hold" nodeType="withEffect">
                                  <p:stCondLst>
                                    <p:cond delay="2000"/>
                                  </p:stCondLst>
                                  <p:childTnLst>
                                    <p:anim calcmode="lin" valueType="num">
                                      <p:cBhvr>
                                        <p:cTn id="36" dur="5000"/>
                                        <p:tgtEl>
                                          <p:spTgt spid="2"/>
                                        </p:tgtEl>
                                        <p:attrNameLst>
                                          <p:attrName>ppt_x</p:attrName>
                                        </p:attrNameLst>
                                      </p:cBhvr>
                                      <p:tavLst>
                                        <p:tav tm="0">
                                          <p:val>
                                            <p:strVal val="ppt_x"/>
                                          </p:val>
                                        </p:tav>
                                        <p:tav tm="100000">
                                          <p:val>
                                            <p:strVal val="ppt_x"/>
                                          </p:val>
                                        </p:tav>
                                      </p:tavLst>
                                    </p:anim>
                                    <p:anim calcmode="lin" valueType="num">
                                      <p:cBhvr>
                                        <p:cTn id="37" dur="5000"/>
                                        <p:tgtEl>
                                          <p:spTgt spid="2"/>
                                        </p:tgtEl>
                                        <p:attrNameLst>
                                          <p:attrName>ppt_y</p:attrName>
                                        </p:attrNameLst>
                                      </p:cBhvr>
                                      <p:tavLst>
                                        <p:tav tm="0">
                                          <p:val>
                                            <p:strVal val="ppt_y"/>
                                          </p:val>
                                        </p:tav>
                                        <p:tav tm="100000">
                                          <p:val>
                                            <p:strVal val="ppt_y+ppt_h/2"/>
                                          </p:val>
                                        </p:tav>
                                      </p:tavLst>
                                    </p:anim>
                                    <p:anim calcmode="lin" valueType="num">
                                      <p:cBhvr>
                                        <p:cTn id="38" dur="5000"/>
                                        <p:tgtEl>
                                          <p:spTgt spid="2"/>
                                        </p:tgtEl>
                                        <p:attrNameLst>
                                          <p:attrName>ppt_w</p:attrName>
                                        </p:attrNameLst>
                                      </p:cBhvr>
                                      <p:tavLst>
                                        <p:tav tm="0">
                                          <p:val>
                                            <p:strVal val="ppt_w"/>
                                          </p:val>
                                        </p:tav>
                                        <p:tav tm="100000">
                                          <p:val>
                                            <p:strVal val="ppt_w"/>
                                          </p:val>
                                        </p:tav>
                                      </p:tavLst>
                                    </p:anim>
                                    <p:anim calcmode="lin" valueType="num">
                                      <p:cBhvr>
                                        <p:cTn id="39" dur="5000"/>
                                        <p:tgtEl>
                                          <p:spTgt spid="2"/>
                                        </p:tgtEl>
                                        <p:attrNameLst>
                                          <p:attrName>ppt_h</p:attrName>
                                        </p:attrNameLst>
                                      </p:cBhvr>
                                      <p:tavLst>
                                        <p:tav tm="0">
                                          <p:val>
                                            <p:strVal val="ppt_h"/>
                                          </p:val>
                                        </p:tav>
                                        <p:tav tm="100000">
                                          <p:val>
                                            <p:fltVal val="0"/>
                                          </p:val>
                                        </p:tav>
                                      </p:tavLst>
                                    </p:anim>
                                    <p:set>
                                      <p:cBhvr>
                                        <p:cTn id="40" dur="1" fill="hold">
                                          <p:stCondLst>
                                            <p:cond delay="4999"/>
                                          </p:stCondLst>
                                        </p:cTn>
                                        <p:tgtEl>
                                          <p:spTgt spid="2"/>
                                        </p:tgtEl>
                                        <p:attrNameLst>
                                          <p:attrName>style.visibility</p:attrName>
                                        </p:attrNameLst>
                                      </p:cBhvr>
                                      <p:to>
                                        <p:strVal val="hidden"/>
                                      </p:to>
                                    </p:set>
                                  </p:childTnLst>
                                </p:cTn>
                              </p:par>
                              <p:par>
                                <p:cTn id="41" presetID="17" presetClass="exit" presetSubtype="8" fill="hold" nodeType="withEffect">
                                  <p:stCondLst>
                                    <p:cond delay="2000"/>
                                  </p:stCondLst>
                                  <p:childTnLst>
                                    <p:anim calcmode="lin" valueType="num">
                                      <p:cBhvr>
                                        <p:cTn id="42" dur="5000"/>
                                        <p:tgtEl>
                                          <p:spTgt spid="5"/>
                                        </p:tgtEl>
                                        <p:attrNameLst>
                                          <p:attrName>ppt_x</p:attrName>
                                        </p:attrNameLst>
                                      </p:cBhvr>
                                      <p:tavLst>
                                        <p:tav tm="0">
                                          <p:val>
                                            <p:strVal val="ppt_x"/>
                                          </p:val>
                                        </p:tav>
                                        <p:tav tm="100000">
                                          <p:val>
                                            <p:strVal val="ppt_x-ppt_w/2"/>
                                          </p:val>
                                        </p:tav>
                                      </p:tavLst>
                                    </p:anim>
                                    <p:anim calcmode="lin" valueType="num">
                                      <p:cBhvr>
                                        <p:cTn id="43" dur="5000"/>
                                        <p:tgtEl>
                                          <p:spTgt spid="5"/>
                                        </p:tgtEl>
                                        <p:attrNameLst>
                                          <p:attrName>ppt_y</p:attrName>
                                        </p:attrNameLst>
                                      </p:cBhvr>
                                      <p:tavLst>
                                        <p:tav tm="0">
                                          <p:val>
                                            <p:strVal val="ppt_y"/>
                                          </p:val>
                                        </p:tav>
                                        <p:tav tm="100000">
                                          <p:val>
                                            <p:strVal val="ppt_y"/>
                                          </p:val>
                                        </p:tav>
                                      </p:tavLst>
                                    </p:anim>
                                    <p:anim calcmode="lin" valueType="num">
                                      <p:cBhvr>
                                        <p:cTn id="44" dur="5000"/>
                                        <p:tgtEl>
                                          <p:spTgt spid="5"/>
                                        </p:tgtEl>
                                        <p:attrNameLst>
                                          <p:attrName>ppt_w</p:attrName>
                                        </p:attrNameLst>
                                      </p:cBhvr>
                                      <p:tavLst>
                                        <p:tav tm="0">
                                          <p:val>
                                            <p:strVal val="ppt_w"/>
                                          </p:val>
                                        </p:tav>
                                        <p:tav tm="100000">
                                          <p:val>
                                            <p:fltVal val="0"/>
                                          </p:val>
                                        </p:tav>
                                      </p:tavLst>
                                    </p:anim>
                                    <p:anim calcmode="lin" valueType="num">
                                      <p:cBhvr>
                                        <p:cTn id="45" dur="5000"/>
                                        <p:tgtEl>
                                          <p:spTgt spid="5"/>
                                        </p:tgtEl>
                                        <p:attrNameLst>
                                          <p:attrName>ppt_h</p:attrName>
                                        </p:attrNameLst>
                                      </p:cBhvr>
                                      <p:tavLst>
                                        <p:tav tm="0">
                                          <p:val>
                                            <p:strVal val="ppt_h"/>
                                          </p:val>
                                        </p:tav>
                                        <p:tav tm="100000">
                                          <p:val>
                                            <p:strVal val="ppt_h"/>
                                          </p:val>
                                        </p:tav>
                                      </p:tavLst>
                                    </p:anim>
                                    <p:set>
                                      <p:cBhvr>
                                        <p:cTn id="46" dur="1" fill="hold">
                                          <p:stCondLst>
                                            <p:cond delay="4999"/>
                                          </p:stCondLst>
                                        </p:cTn>
                                        <p:tgtEl>
                                          <p:spTgt spid="5"/>
                                        </p:tgtEl>
                                        <p:attrNameLst>
                                          <p:attrName>style.visibility</p:attrName>
                                        </p:attrNameLst>
                                      </p:cBhvr>
                                      <p:to>
                                        <p:strVal val="hidden"/>
                                      </p:to>
                                    </p:set>
                                  </p:childTnLst>
                                </p:cTn>
                              </p:par>
                              <p:par>
                                <p:cTn id="47" presetID="17" presetClass="exit" presetSubtype="1" fill="hold" nodeType="withEffect">
                                  <p:stCondLst>
                                    <p:cond delay="2000"/>
                                  </p:stCondLst>
                                  <p:childTnLst>
                                    <p:anim calcmode="lin" valueType="num">
                                      <p:cBhvr>
                                        <p:cTn id="48" dur="5000"/>
                                        <p:tgtEl>
                                          <p:spTgt spid="3"/>
                                        </p:tgtEl>
                                        <p:attrNameLst>
                                          <p:attrName>ppt_x</p:attrName>
                                        </p:attrNameLst>
                                      </p:cBhvr>
                                      <p:tavLst>
                                        <p:tav tm="0">
                                          <p:val>
                                            <p:strVal val="ppt_x"/>
                                          </p:val>
                                        </p:tav>
                                        <p:tav tm="100000">
                                          <p:val>
                                            <p:strVal val="ppt_x"/>
                                          </p:val>
                                        </p:tav>
                                      </p:tavLst>
                                    </p:anim>
                                    <p:anim calcmode="lin" valueType="num">
                                      <p:cBhvr>
                                        <p:cTn id="49" dur="5000"/>
                                        <p:tgtEl>
                                          <p:spTgt spid="3"/>
                                        </p:tgtEl>
                                        <p:attrNameLst>
                                          <p:attrName>ppt_y</p:attrName>
                                        </p:attrNameLst>
                                      </p:cBhvr>
                                      <p:tavLst>
                                        <p:tav tm="0">
                                          <p:val>
                                            <p:strVal val="ppt_y"/>
                                          </p:val>
                                        </p:tav>
                                        <p:tav tm="100000">
                                          <p:val>
                                            <p:strVal val="ppt_y-ppt_h/2"/>
                                          </p:val>
                                        </p:tav>
                                      </p:tavLst>
                                    </p:anim>
                                    <p:anim calcmode="lin" valueType="num">
                                      <p:cBhvr>
                                        <p:cTn id="50" dur="5000"/>
                                        <p:tgtEl>
                                          <p:spTgt spid="3"/>
                                        </p:tgtEl>
                                        <p:attrNameLst>
                                          <p:attrName>ppt_w</p:attrName>
                                        </p:attrNameLst>
                                      </p:cBhvr>
                                      <p:tavLst>
                                        <p:tav tm="0">
                                          <p:val>
                                            <p:strVal val="ppt_w"/>
                                          </p:val>
                                        </p:tav>
                                        <p:tav tm="100000">
                                          <p:val>
                                            <p:strVal val="ppt_w"/>
                                          </p:val>
                                        </p:tav>
                                      </p:tavLst>
                                    </p:anim>
                                    <p:anim calcmode="lin" valueType="num">
                                      <p:cBhvr>
                                        <p:cTn id="51" dur="5000"/>
                                        <p:tgtEl>
                                          <p:spTgt spid="3"/>
                                        </p:tgtEl>
                                        <p:attrNameLst>
                                          <p:attrName>ppt_h</p:attrName>
                                        </p:attrNameLst>
                                      </p:cBhvr>
                                      <p:tavLst>
                                        <p:tav tm="0">
                                          <p:val>
                                            <p:strVal val="ppt_h"/>
                                          </p:val>
                                        </p:tav>
                                        <p:tav tm="100000">
                                          <p:val>
                                            <p:fltVal val="0"/>
                                          </p:val>
                                        </p:tav>
                                      </p:tavLst>
                                    </p:anim>
                                    <p:set>
                                      <p:cBhvr>
                                        <p:cTn id="52" dur="1" fill="hold">
                                          <p:stCondLst>
                                            <p:cond delay="4999"/>
                                          </p:stCondLst>
                                        </p:cTn>
                                        <p:tgtEl>
                                          <p:spTgt spid="3"/>
                                        </p:tgtEl>
                                        <p:attrNameLst>
                                          <p:attrName>style.visibility</p:attrName>
                                        </p:attrNameLst>
                                      </p:cBhvr>
                                      <p:to>
                                        <p:strVal val="hidden"/>
                                      </p:to>
                                    </p:set>
                                  </p:childTnLst>
                                </p:cTn>
                              </p:par>
                              <p:par>
                                <p:cTn id="53" presetID="3" presetClass="exit" presetSubtype="10" fill="hold" nodeType="withEffect">
                                  <p:stCondLst>
                                    <p:cond delay="2000"/>
                                  </p:stCondLst>
                                  <p:childTnLst>
                                    <p:animEffect transition="out" filter="blinds(horizontal)">
                                      <p:cBhvr>
                                        <p:cTn id="54" dur="5000"/>
                                        <p:tgtEl>
                                          <p:spTgt spid="5"/>
                                        </p:tgtEl>
                                      </p:cBhvr>
                                    </p:animEffect>
                                    <p:set>
                                      <p:cBhvr>
                                        <p:cTn id="55" dur="1" fill="hold">
                                          <p:stCondLst>
                                            <p:cond delay="4999"/>
                                          </p:stCondLst>
                                        </p:cTn>
                                        <p:tgtEl>
                                          <p:spTgt spid="5"/>
                                        </p:tgtEl>
                                        <p:attrNameLst>
                                          <p:attrName>style.visibility</p:attrName>
                                        </p:attrNameLst>
                                      </p:cBhvr>
                                      <p:to>
                                        <p:strVal val="hidden"/>
                                      </p:to>
                                    </p:set>
                                  </p:childTnLst>
                                </p:cTn>
                              </p:par>
                              <p:par>
                                <p:cTn id="56" presetID="3" presetClass="exit" presetSubtype="10" fill="hold" nodeType="withEffect">
                                  <p:stCondLst>
                                    <p:cond delay="2000"/>
                                  </p:stCondLst>
                                  <p:childTnLst>
                                    <p:animEffect transition="out" filter="blinds(horizontal)">
                                      <p:cBhvr>
                                        <p:cTn id="57" dur="5000"/>
                                        <p:tgtEl>
                                          <p:spTgt spid="4"/>
                                        </p:tgtEl>
                                      </p:cBhvr>
                                    </p:animEffect>
                                    <p:set>
                                      <p:cBhvr>
                                        <p:cTn id="58" dur="1" fill="hold">
                                          <p:stCondLst>
                                            <p:cond delay="4999"/>
                                          </p:stCondLst>
                                        </p:cTn>
                                        <p:tgtEl>
                                          <p:spTgt spid="4"/>
                                        </p:tgtEl>
                                        <p:attrNameLst>
                                          <p:attrName>style.visibility</p:attrName>
                                        </p:attrNameLst>
                                      </p:cBhvr>
                                      <p:to>
                                        <p:strVal val="hidden"/>
                                      </p:to>
                                    </p:set>
                                  </p:childTnLst>
                                </p:cTn>
                              </p:par>
                              <p:par>
                                <p:cTn id="59" presetID="3" presetClass="exit" presetSubtype="5" fill="hold" nodeType="withEffect">
                                  <p:stCondLst>
                                    <p:cond delay="2000"/>
                                  </p:stCondLst>
                                  <p:childTnLst>
                                    <p:animEffect transition="out" filter="blinds(vertical)">
                                      <p:cBhvr>
                                        <p:cTn id="60" dur="5000"/>
                                        <p:tgtEl>
                                          <p:spTgt spid="2"/>
                                        </p:tgtEl>
                                      </p:cBhvr>
                                    </p:animEffect>
                                    <p:set>
                                      <p:cBhvr>
                                        <p:cTn id="61" dur="1" fill="hold">
                                          <p:stCondLst>
                                            <p:cond delay="4999"/>
                                          </p:stCondLst>
                                        </p:cTn>
                                        <p:tgtEl>
                                          <p:spTgt spid="2"/>
                                        </p:tgtEl>
                                        <p:attrNameLst>
                                          <p:attrName>style.visibility</p:attrName>
                                        </p:attrNameLst>
                                      </p:cBhvr>
                                      <p:to>
                                        <p:strVal val="hidden"/>
                                      </p:to>
                                    </p:set>
                                  </p:childTnLst>
                                </p:cTn>
                              </p:par>
                              <p:par>
                                <p:cTn id="62" presetID="3" presetClass="exit" presetSubtype="5" fill="hold" nodeType="withEffect">
                                  <p:stCondLst>
                                    <p:cond delay="2000"/>
                                  </p:stCondLst>
                                  <p:childTnLst>
                                    <p:animEffect transition="out" filter="blinds(vertical)">
                                      <p:cBhvr>
                                        <p:cTn id="63" dur="5000"/>
                                        <p:tgtEl>
                                          <p:spTgt spid="3"/>
                                        </p:tgtEl>
                                      </p:cBhvr>
                                    </p:animEffect>
                                    <p:set>
                                      <p:cBhvr>
                                        <p:cTn id="64" dur="1" fill="hold">
                                          <p:stCondLst>
                                            <p:cond delay="4999"/>
                                          </p:stCondLst>
                                        </p:cTn>
                                        <p:tgtEl>
                                          <p:spTgt spid="3"/>
                                        </p:tgtEl>
                                        <p:attrNameLst>
                                          <p:attrName>style.visibility</p:attrName>
                                        </p:attrNameLst>
                                      </p:cBhvr>
                                      <p:to>
                                        <p:strVal val="hidden"/>
                                      </p:to>
                                    </p:set>
                                  </p:childTnLst>
                                </p:cTn>
                              </p:par>
                              <p:par>
                                <p:cTn id="65" presetID="53" presetClass="entr" presetSubtype="16" fill="hold" nodeType="withEffect">
                                  <p:stCondLst>
                                    <p:cond delay="2000"/>
                                  </p:stCondLst>
                                  <p:childTnLst>
                                    <p:set>
                                      <p:cBhvr>
                                        <p:cTn id="66" dur="1" fill="hold">
                                          <p:stCondLst>
                                            <p:cond delay="0"/>
                                          </p:stCondLst>
                                        </p:cTn>
                                        <p:tgtEl>
                                          <p:spTgt spid="13314"/>
                                        </p:tgtEl>
                                        <p:attrNameLst>
                                          <p:attrName>style.visibility</p:attrName>
                                        </p:attrNameLst>
                                      </p:cBhvr>
                                      <p:to>
                                        <p:strVal val="visible"/>
                                      </p:to>
                                    </p:set>
                                    <p:anim calcmode="lin" valueType="num">
                                      <p:cBhvr>
                                        <p:cTn id="67" dur="1750" fill="hold"/>
                                        <p:tgtEl>
                                          <p:spTgt spid="13314"/>
                                        </p:tgtEl>
                                        <p:attrNameLst>
                                          <p:attrName>ppt_w</p:attrName>
                                        </p:attrNameLst>
                                      </p:cBhvr>
                                      <p:tavLst>
                                        <p:tav tm="0">
                                          <p:val>
                                            <p:fltVal val="0"/>
                                          </p:val>
                                        </p:tav>
                                        <p:tav tm="100000">
                                          <p:val>
                                            <p:strVal val="#ppt_w"/>
                                          </p:val>
                                        </p:tav>
                                      </p:tavLst>
                                    </p:anim>
                                    <p:anim calcmode="lin" valueType="num">
                                      <p:cBhvr>
                                        <p:cTn id="68" dur="1750" fill="hold"/>
                                        <p:tgtEl>
                                          <p:spTgt spid="13314"/>
                                        </p:tgtEl>
                                        <p:attrNameLst>
                                          <p:attrName>ppt_h</p:attrName>
                                        </p:attrNameLst>
                                      </p:cBhvr>
                                      <p:tavLst>
                                        <p:tav tm="0">
                                          <p:val>
                                            <p:fltVal val="0"/>
                                          </p:val>
                                        </p:tav>
                                        <p:tav tm="100000">
                                          <p:val>
                                            <p:strVal val="#ppt_h"/>
                                          </p:val>
                                        </p:tav>
                                      </p:tavLst>
                                    </p:anim>
                                    <p:animEffect transition="in" filter="fade">
                                      <p:cBhvr>
                                        <p:cTn id="69" dur="1750"/>
                                        <p:tgtEl>
                                          <p:spTgt spid="133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Sitio lugar por do sol GIF on GIFER - by Whitefont"/>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99018" y="-1"/>
            <a:ext cx="10279643" cy="7063985"/>
          </a:xfrm>
          <a:prstGeom prst="rect">
            <a:avLst/>
          </a:prstGeom>
          <a:noFill/>
          <a:extLst>
            <a:ext uri="{909E8E84-426E-40DD-AFC4-6F175D3DCCD1}">
              <a14:hiddenFill xmlns:a14="http://schemas.microsoft.com/office/drawing/2010/main">
                <a:solidFill>
                  <a:srgbClr val="FFFFFF"/>
                </a:solidFill>
              </a14:hiddenFill>
            </a:ext>
          </a:extLst>
        </p:spPr>
      </p:pic>
      <p:sp>
        <p:nvSpPr>
          <p:cNvPr id="2" name="1 Marcador de fecha"/>
          <p:cNvSpPr>
            <a:spLocks noGrp="1"/>
          </p:cNvSpPr>
          <p:nvPr>
            <p:ph type="dt" sz="half" idx="10"/>
          </p:nvPr>
        </p:nvSpPr>
        <p:spPr/>
        <p:txBody>
          <a:bodyPr/>
          <a:lstStyle/>
          <a:p>
            <a:fld id="{01FC21FC-1EA8-44A7-8D64-E8DDA7FA5DA7}" type="datetime9">
              <a:rPr lang="es-ES" smtClean="0"/>
              <a:t>30/11/2021 21:21:42</a:t>
            </a:fld>
            <a:endParaRPr lang="es-ES"/>
          </a:p>
        </p:txBody>
      </p:sp>
      <p:sp>
        <p:nvSpPr>
          <p:cNvPr id="3" name="2 Marcador de número de diapositiva"/>
          <p:cNvSpPr>
            <a:spLocks noGrp="1"/>
          </p:cNvSpPr>
          <p:nvPr>
            <p:ph type="sldNum" sz="quarter" idx="12"/>
          </p:nvPr>
        </p:nvSpPr>
        <p:spPr/>
        <p:txBody>
          <a:bodyPr/>
          <a:lstStyle/>
          <a:p>
            <a:fld id="{920D6E63-E413-45BB-9D98-02F712EB0ECB}" type="slidenum">
              <a:rPr lang="es-ES" smtClean="0"/>
              <a:t>59</a:t>
            </a:fld>
            <a:endParaRPr lang="es-ES"/>
          </a:p>
        </p:txBody>
      </p:sp>
    </p:spTree>
    <p:extLst>
      <p:ext uri="{BB962C8B-B14F-4D97-AF65-F5344CB8AC3E}">
        <p14:creationId xmlns:p14="http://schemas.microsoft.com/office/powerpoint/2010/main" val="1972193015"/>
      </p:ext>
    </p:extLst>
  </p:cSld>
  <p:clrMapOvr>
    <a:masterClrMapping/>
  </p:clrMapOvr>
  <mc:AlternateContent xmlns:mc="http://schemas.openxmlformats.org/markup-compatibility/2006" xmlns:p14="http://schemas.microsoft.com/office/powerpoint/2010/main">
    <mc:Choice Requires="p14">
      <p:transition spd="slow" p14:dur="1400" advTm="8000">
        <p14:ripple/>
      </p:transition>
    </mc:Choice>
    <mc:Fallback xmlns="">
      <p:transition spd="slow" advTm="8000">
        <p:fade/>
      </p:transition>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Artesanías Arizona&amp;quot; Te encantarán con tan solo verlas | El Souveni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119148"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1 Marcador de fecha"/>
          <p:cNvSpPr>
            <a:spLocks noGrp="1"/>
          </p:cNvSpPr>
          <p:nvPr>
            <p:ph type="dt" sz="half" idx="10"/>
          </p:nvPr>
        </p:nvSpPr>
        <p:spPr/>
        <p:txBody>
          <a:bodyPr/>
          <a:lstStyle/>
          <a:p>
            <a:fld id="{CA8DE2AB-FC91-481A-B7AD-77893A62047A}" type="datetime9">
              <a:rPr lang="es-ES" smtClean="0"/>
              <a:t>30/11/2021 21:21:42</a:t>
            </a:fld>
            <a:endParaRPr lang="es-ES"/>
          </a:p>
        </p:txBody>
      </p:sp>
      <p:sp>
        <p:nvSpPr>
          <p:cNvPr id="3" name="2 Marcador de número de diapositiva"/>
          <p:cNvSpPr>
            <a:spLocks noGrp="1"/>
          </p:cNvSpPr>
          <p:nvPr>
            <p:ph type="sldNum" sz="quarter" idx="12"/>
          </p:nvPr>
        </p:nvSpPr>
        <p:spPr/>
        <p:txBody>
          <a:bodyPr/>
          <a:lstStyle/>
          <a:p>
            <a:fld id="{920D6E63-E413-45BB-9D98-02F712EB0ECB}" type="slidenum">
              <a:rPr lang="es-ES" smtClean="0"/>
              <a:t>60</a:t>
            </a:fld>
            <a:endParaRPr lang="es-ES"/>
          </a:p>
        </p:txBody>
      </p:sp>
    </p:spTree>
    <p:extLst>
      <p:ext uri="{BB962C8B-B14F-4D97-AF65-F5344CB8AC3E}">
        <p14:creationId xmlns:p14="http://schemas.microsoft.com/office/powerpoint/2010/main" val="4205387077"/>
      </p:ext>
    </p:extLst>
  </p:cSld>
  <p:clrMapOvr>
    <a:masterClrMapping/>
  </p:clrMapOvr>
  <mc:AlternateContent xmlns:mc="http://schemas.openxmlformats.org/markup-compatibility/2006" xmlns:p14="http://schemas.microsoft.com/office/powerpoint/2010/main">
    <mc:Choice Requires="p14">
      <p:transition spd="slow" p14:dur="1400" advTm="6000">
        <p14:ripple/>
      </p:transition>
    </mc:Choice>
    <mc:Fallback xmlns="">
      <p:transition spd="slow" advTm="6000">
        <p:fade/>
      </p:transition>
    </mc:Fallback>
  </mc:AlternateContent>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A Sonoran Desert Sunrise Photograph by Saija Lehtone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6286" y="0"/>
            <a:ext cx="10213016" cy="7094960"/>
          </a:xfrm>
          <a:prstGeom prst="rect">
            <a:avLst/>
          </a:prstGeom>
          <a:noFill/>
          <a:extLst>
            <a:ext uri="{909E8E84-426E-40DD-AFC4-6F175D3DCCD1}">
              <a14:hiddenFill xmlns:a14="http://schemas.microsoft.com/office/drawing/2010/main">
                <a:solidFill>
                  <a:srgbClr val="FFFFFF"/>
                </a:solidFill>
              </a14:hiddenFill>
            </a:ext>
          </a:extLst>
        </p:spPr>
      </p:pic>
      <p:sp>
        <p:nvSpPr>
          <p:cNvPr id="2" name="1 Marcador de fecha"/>
          <p:cNvSpPr>
            <a:spLocks noGrp="1"/>
          </p:cNvSpPr>
          <p:nvPr>
            <p:ph type="dt" sz="half" idx="10"/>
          </p:nvPr>
        </p:nvSpPr>
        <p:spPr/>
        <p:txBody>
          <a:bodyPr/>
          <a:lstStyle/>
          <a:p>
            <a:fld id="{04DA7C1F-8ADA-4923-84FC-2E6255EBCBB7}" type="datetime9">
              <a:rPr lang="es-ES" smtClean="0"/>
              <a:t>30/11/2021 21:21:42</a:t>
            </a:fld>
            <a:endParaRPr lang="es-ES"/>
          </a:p>
        </p:txBody>
      </p:sp>
      <p:sp>
        <p:nvSpPr>
          <p:cNvPr id="3" name="2 Marcador de número de diapositiva"/>
          <p:cNvSpPr>
            <a:spLocks noGrp="1"/>
          </p:cNvSpPr>
          <p:nvPr>
            <p:ph type="sldNum" sz="quarter" idx="12"/>
          </p:nvPr>
        </p:nvSpPr>
        <p:spPr/>
        <p:txBody>
          <a:bodyPr/>
          <a:lstStyle/>
          <a:p>
            <a:fld id="{920D6E63-E413-45BB-9D98-02F712EB0ECB}" type="slidenum">
              <a:rPr lang="es-ES" smtClean="0"/>
              <a:t>61</a:t>
            </a:fld>
            <a:endParaRPr lang="es-ES"/>
          </a:p>
        </p:txBody>
      </p:sp>
    </p:spTree>
    <p:extLst>
      <p:ext uri="{BB962C8B-B14F-4D97-AF65-F5344CB8AC3E}">
        <p14:creationId xmlns:p14="http://schemas.microsoft.com/office/powerpoint/2010/main" val="41519700"/>
      </p:ext>
    </p:extLst>
  </p:cSld>
  <p:clrMapOvr>
    <a:masterClrMapping/>
  </p:clrMapOvr>
  <mc:AlternateContent xmlns:mc="http://schemas.openxmlformats.org/markup-compatibility/2006" xmlns:p14="http://schemas.microsoft.com/office/powerpoint/2010/main">
    <mc:Choice Requires="p14">
      <p:transition spd="slow" p14:dur="1400" advTm="6000">
        <p14:ripple/>
      </p:transition>
    </mc:Choice>
    <mc:Fallback xmlns="">
      <p:transition spd="slow" advTm="6000">
        <p:fade/>
      </p:transition>
    </mc:Fallback>
  </mc:AlternateContent>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Imagen relacionada"/>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3" y="0"/>
            <a:ext cx="1011965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2" descr="http://1.bp.blogspot.com/-DPp_-kGDL64/TzR4_sgEQDI/AAAAAAAACWc/h2pOVQq0Y8Y/s1600/0k0289_gif-sicodelicos-21.gif"/>
          <p:cNvPicPr>
            <a:picLocks noChangeAspect="1" noChangeArrowheads="1" noCrop="1"/>
          </p:cNvPicPr>
          <p:nvPr/>
        </p:nvPicPr>
        <p:blipFill>
          <a:blip r:embed="rId3" cstate="print">
            <a:duotone>
              <a:prstClr val="black"/>
              <a:schemeClr val="accent4">
                <a:tint val="45000"/>
                <a:satMod val="400000"/>
              </a:schemeClr>
            </a:duotone>
            <a:extLst>
              <a:ext uri="{28A0092B-C50C-407E-A947-70E740481C1C}">
                <a14:useLocalDpi xmlns:a14="http://schemas.microsoft.com/office/drawing/2010/main"/>
              </a:ext>
            </a:extLst>
          </a:blip>
          <a:srcRect/>
          <a:stretch>
            <a:fillRect/>
          </a:stretch>
        </p:blipFill>
        <p:spPr bwMode="auto">
          <a:xfrm>
            <a:off x="19515" y="49543"/>
            <a:ext cx="10080626" cy="6858000"/>
          </a:xfrm>
          <a:prstGeom prst="rect">
            <a:avLst/>
          </a:prstGeom>
          <a:noFill/>
        </p:spPr>
      </p:pic>
      <p:pic>
        <p:nvPicPr>
          <p:cNvPr id="155652"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3390633" y="3390645"/>
            <a:ext cx="6858000" cy="76735"/>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6613259" y="3390645"/>
            <a:ext cx="6858000" cy="76735"/>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10" y="0"/>
            <a:ext cx="10080625" cy="6951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10" y="6783316"/>
            <a:ext cx="10080625" cy="74688"/>
          </a:xfrm>
          <a:prstGeom prst="rect">
            <a:avLst/>
          </a:prstGeom>
          <a:noFill/>
          <a:ln w="9525">
            <a:noFill/>
            <a:miter lim="800000"/>
            <a:headEnd/>
            <a:tailEnd/>
          </a:ln>
        </p:spPr>
      </p:pic>
      <p:pic>
        <p:nvPicPr>
          <p:cNvPr id="155650" name="Picture 2" descr="CARA"/>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626707" y="5464911"/>
            <a:ext cx="664272" cy="684513"/>
          </a:xfrm>
          <a:prstGeom prst="rect">
            <a:avLst/>
          </a:prstGeom>
          <a:noFill/>
          <a:ln w="38100">
            <a:solidFill>
              <a:srgbClr val="1CDEF8"/>
            </a:solidFill>
            <a:miter lim="800000"/>
            <a:headEnd/>
            <a:tailEnd/>
          </a:ln>
        </p:spPr>
      </p:pic>
      <p:sp>
        <p:nvSpPr>
          <p:cNvPr id="22" name="WordArt 12"/>
          <p:cNvSpPr>
            <a:spLocks noChangeArrowheads="1" noChangeShapeType="1" noTextEdit="1"/>
          </p:cNvSpPr>
          <p:nvPr/>
        </p:nvSpPr>
        <p:spPr bwMode="auto">
          <a:xfrm>
            <a:off x="966776" y="1067209"/>
            <a:ext cx="3936336" cy="3146798"/>
          </a:xfrm>
          <a:prstGeom prst="rect">
            <a:avLst/>
          </a:prstGeom>
        </p:spPr>
        <p:txBody>
          <a:bodyPr wrap="none" lIns="77777" tIns="38889" rIns="77777" bIns="38889" fromWordArt="1">
            <a:prstTxWarp prst="textPlain">
              <a:avLst>
                <a:gd name="adj" fmla="val 46223"/>
              </a:avLst>
            </a:prstTxWarp>
          </a:bodyPr>
          <a:lstStyle/>
          <a:p>
            <a:pPr algn="ctr"/>
            <a:r>
              <a:rPr lang="es-ES" sz="31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U</a:t>
            </a: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n fuerte </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abrazo,</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que tengas</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 un buen día</a:t>
            </a:r>
          </a:p>
          <a:p>
            <a:pPr algn="ctr"/>
            <a:endParaRPr lang="es-ES" sz="31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5328345" y="1067211"/>
            <a:ext cx="3856521" cy="5407442"/>
          </a:xfrm>
          <a:prstGeom prst="rect">
            <a:avLst/>
          </a:prstGeom>
          <a:noFill/>
          <a:ln w="38100">
            <a:noFill/>
            <a:miter lim="800000"/>
            <a:headEnd/>
            <a:tailEnd/>
          </a:ln>
          <a:effectLst/>
        </p:spPr>
        <p:txBody>
          <a:bodyPr wrap="square" lIns="97346" tIns="48673" rIns="97346" bIns="48673">
            <a:spAutoFit/>
          </a:bodyPr>
          <a:lstStyle/>
          <a:p>
            <a:pPr algn="ctr" defTabSz="973396" eaLnBrk="0" hangingPunct="0">
              <a:spcBef>
                <a:spcPct val="50000"/>
              </a:spcBef>
            </a:pPr>
            <a:endPar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Hoy es </a:t>
            </a:r>
            <a:fld id="{547A8F08-4E97-4815-9C23-5989351D5EDB}" type="datetime2">
              <a:rPr lang="es-ES_tradnl" sz="38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martes, 30 de noviembre de 2021</a:t>
            </a:fld>
            <a:endParaRPr lang="es-ES"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Ahora mismo son las </a:t>
            </a:r>
            <a:fld id="{D4F074C5-9B07-4D47-A00C-C4AC33E005FE}" type="datetime10">
              <a:rPr lang="fr-FR" sz="34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21:21</a:t>
            </a:fld>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horas.</a:t>
            </a:r>
            <a:endPar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endParaRPr lang="fr-FR" sz="34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6" cstate="email">
            <a:duotone>
              <a:schemeClr val="accent6">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1397976" y="5210969"/>
            <a:ext cx="2214601" cy="934064"/>
          </a:xfrm>
          <a:prstGeom prst="rect">
            <a:avLst/>
          </a:prstGeom>
          <a:noFill/>
        </p:spPr>
      </p:pic>
      <p:sp>
        <p:nvSpPr>
          <p:cNvPr id="2" name="1 Marcador de fecha"/>
          <p:cNvSpPr>
            <a:spLocks noGrp="1"/>
          </p:cNvSpPr>
          <p:nvPr>
            <p:ph type="dt" sz="half" idx="10"/>
          </p:nvPr>
        </p:nvSpPr>
        <p:spPr/>
        <p:txBody>
          <a:bodyPr/>
          <a:lstStyle/>
          <a:p>
            <a:fld id="{B23AF267-7E10-43DB-A323-A7BEBED37909}" type="datetime9">
              <a:rPr lang="es-ES" smtClean="0"/>
              <a:t>30/11/2021 21:21:42</a:t>
            </a:fld>
            <a:endParaRPr lang="es-ES"/>
          </a:p>
        </p:txBody>
      </p:sp>
      <p:sp>
        <p:nvSpPr>
          <p:cNvPr id="3" name="2 Marcador de número de diapositiva"/>
          <p:cNvSpPr>
            <a:spLocks noGrp="1"/>
          </p:cNvSpPr>
          <p:nvPr>
            <p:ph type="sldNum" sz="quarter" idx="12"/>
          </p:nvPr>
        </p:nvSpPr>
        <p:spPr/>
        <p:txBody>
          <a:bodyPr/>
          <a:lstStyle/>
          <a:p>
            <a:fld id="{920D6E63-E413-45BB-9D98-02F712EB0ECB}" type="slidenum">
              <a:rPr lang="es-ES" smtClean="0"/>
              <a:t>62</a:t>
            </a:fld>
            <a:endParaRPr lang="es-ES"/>
          </a:p>
        </p:txBody>
      </p:sp>
    </p:spTree>
    <p:extLst>
      <p:ext uri="{BB962C8B-B14F-4D97-AF65-F5344CB8AC3E}">
        <p14:creationId xmlns:p14="http://schemas.microsoft.com/office/powerpoint/2010/main" val="2939018304"/>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par>
                                <p:cTn id="8" presetID="21" presetClass="exit" presetSubtype="4" fill="hold" nodeType="withEffect">
                                  <p:stCondLst>
                                    <p:cond delay="0"/>
                                  </p:stCondLst>
                                  <p:childTnLst>
                                    <p:animEffect transition="out" filter="wheel(4)">
                                      <p:cBhvr>
                                        <p:cTn id="9" dur="2000"/>
                                        <p:tgtEl>
                                          <p:spTgt spid="14"/>
                                        </p:tgtEl>
                                      </p:cBhvr>
                                    </p:animEffect>
                                    <p:set>
                                      <p:cBhvr>
                                        <p:cTn id="10" dur="1" fill="hold">
                                          <p:stCondLst>
                                            <p:cond delay="1999"/>
                                          </p:stCondLst>
                                        </p:cTn>
                                        <p:tgtEl>
                                          <p:spTgt spid="1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0080625"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10080625"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84137" y="0"/>
            <a:ext cx="5376333"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905001"/>
            <a:ext cx="10080625"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260078" y="4724402"/>
            <a:ext cx="2940182" cy="161582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216387" y="4191000"/>
            <a:ext cx="2604161"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452276" y="4876800"/>
            <a:ext cx="1344083"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971800"/>
            <a:ext cx="588036"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3505200"/>
            <a:ext cx="588036"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4038600"/>
            <a:ext cx="588036"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4572000"/>
            <a:ext cx="588036" cy="533400"/>
          </a:xfrm>
          <a:prstGeom prst="rect">
            <a:avLst/>
          </a:prstGeom>
          <a:noFill/>
          <a:extLst>
            <a:ext uri="{909E8E84-426E-40DD-AFC4-6F175D3DCCD1}">
              <a14:hiddenFill xmlns:a14="http://schemas.microsoft.com/office/drawing/2010/main">
                <a:solidFill>
                  <a:srgbClr val="FFFFFF"/>
                </a:solidFill>
              </a14:hiddenFill>
            </a:ext>
          </a:extLst>
        </p:spPr>
      </p:pic>
      <p:sp>
        <p:nvSpPr>
          <p:cNvPr id="2" name="1 Marcador de fecha"/>
          <p:cNvSpPr>
            <a:spLocks noGrp="1"/>
          </p:cNvSpPr>
          <p:nvPr>
            <p:ph type="dt" sz="half" idx="10"/>
          </p:nvPr>
        </p:nvSpPr>
        <p:spPr/>
        <p:txBody>
          <a:bodyPr/>
          <a:lstStyle/>
          <a:p>
            <a:fld id="{18388899-B209-49E1-8CD4-3214BBBFA431}" type="datetime9">
              <a:rPr lang="es-ES" smtClean="0">
                <a:solidFill>
                  <a:srgbClr val="000000"/>
                </a:solidFill>
              </a:rPr>
              <a:t>30/11/2021 21:21:42</a:t>
            </a:fld>
            <a:endParaRPr lang="es-ES">
              <a:solidFill>
                <a:srgbClr val="000000"/>
              </a:solidFill>
            </a:endParaRPr>
          </a:p>
        </p:txBody>
      </p:sp>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AMANECER">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AMANECER</Template>
  <TotalTime>10</TotalTime>
  <Words>305</Words>
  <Application>Microsoft Office PowerPoint</Application>
  <PresentationFormat>Personalizado</PresentationFormat>
  <Paragraphs>140</Paragraphs>
  <Slides>63</Slides>
  <Notes>2</Notes>
  <HiddenSlides>0</HiddenSlides>
  <MMClips>0</MMClips>
  <ScaleCrop>false</ScaleCrop>
  <HeadingPairs>
    <vt:vector size="4" baseType="variant">
      <vt:variant>
        <vt:lpstr>Tema</vt:lpstr>
      </vt:variant>
      <vt:variant>
        <vt:i4>3</vt:i4>
      </vt:variant>
      <vt:variant>
        <vt:lpstr>Títulos de diapositiva</vt:lpstr>
      </vt:variant>
      <vt:variant>
        <vt:i4>63</vt:i4>
      </vt:variant>
    </vt:vector>
  </HeadingPairs>
  <TitlesOfParts>
    <vt:vector size="66" baseType="lpstr">
      <vt:lpstr>AMANECER</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2</cp:revision>
  <dcterms:created xsi:type="dcterms:W3CDTF">2021-11-30T20:21:36Z</dcterms:created>
  <dcterms:modified xsi:type="dcterms:W3CDTF">2021-11-30T20:32:25Z</dcterms:modified>
</cp:coreProperties>
</file>