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364" r:id="rId3"/>
    <p:sldId id="417" r:id="rId4"/>
    <p:sldId id="372" r:id="rId5"/>
    <p:sldId id="373" r:id="rId6"/>
    <p:sldId id="418" r:id="rId7"/>
    <p:sldId id="422" r:id="rId8"/>
    <p:sldId id="366" r:id="rId9"/>
    <p:sldId id="327" r:id="rId10"/>
    <p:sldId id="377" r:id="rId11"/>
    <p:sldId id="342" r:id="rId12"/>
    <p:sldId id="423" r:id="rId13"/>
    <p:sldId id="333" r:id="rId14"/>
    <p:sldId id="383" r:id="rId15"/>
    <p:sldId id="329" r:id="rId16"/>
    <p:sldId id="384" r:id="rId17"/>
    <p:sldId id="382" r:id="rId18"/>
    <p:sldId id="424" r:id="rId19"/>
    <p:sldId id="386" r:id="rId20"/>
    <p:sldId id="387" r:id="rId21"/>
    <p:sldId id="430" r:id="rId22"/>
    <p:sldId id="324" r:id="rId23"/>
    <p:sldId id="389" r:id="rId24"/>
    <p:sldId id="420" r:id="rId25"/>
    <p:sldId id="429" r:id="rId26"/>
    <p:sldId id="336" r:id="rId27"/>
    <p:sldId id="425" r:id="rId28"/>
    <p:sldId id="393" r:id="rId29"/>
    <p:sldId id="394" r:id="rId30"/>
    <p:sldId id="395" r:id="rId31"/>
    <p:sldId id="276" r:id="rId32"/>
    <p:sldId id="427" r:id="rId33"/>
    <p:sldId id="421" r:id="rId34"/>
    <p:sldId id="399" r:id="rId35"/>
    <p:sldId id="331" r:id="rId36"/>
    <p:sldId id="401" r:id="rId37"/>
    <p:sldId id="419" r:id="rId38"/>
    <p:sldId id="426" r:id="rId39"/>
    <p:sldId id="403" r:id="rId40"/>
    <p:sldId id="322" r:id="rId41"/>
    <p:sldId id="428" r:id="rId42"/>
    <p:sldId id="328" r:id="rId43"/>
    <p:sldId id="407" r:id="rId44"/>
    <p:sldId id="415" r:id="rId45"/>
    <p:sldId id="323" r:id="rId46"/>
    <p:sldId id="411" r:id="rId47"/>
    <p:sldId id="330" r:id="rId48"/>
    <p:sldId id="341" r:id="rId49"/>
    <p:sldId id="409" r:id="rId50"/>
    <p:sldId id="334" r:id="rId51"/>
    <p:sldId id="325" r:id="rId52"/>
    <p:sldId id="370" r:id="rId53"/>
    <p:sldId id="431" r:id="rId54"/>
  </p:sldIdLst>
  <p:sldSz cx="11161713" cy="65532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Gm+tRn2W9fhUlJAQx7vKA" hashData="Wl+0bZc4G9IlgpwwxRgc5wVW+o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38" autoAdjust="0"/>
    <p:restoredTop sz="94648" autoAdjust="0"/>
  </p:normalViewPr>
  <p:slideViewPr>
    <p:cSldViewPr>
      <p:cViewPr>
        <p:scale>
          <a:sx n="70" d="100"/>
          <a:sy n="70" d="100"/>
        </p:scale>
        <p:origin x="-924" y="-522"/>
      </p:cViewPr>
      <p:guideLst>
        <p:guide orient="horz" pos="2064"/>
        <p:guide pos="351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FF44D3-F3DE-4708-9650-27E6D3A6EC6A}" type="datetimeFigureOut">
              <a:rPr lang="es-ES" smtClean="0"/>
              <a:pPr/>
              <a:t>02/05/2016</a:t>
            </a:fld>
            <a:endParaRPr lang="es-ES"/>
          </a:p>
        </p:txBody>
      </p:sp>
      <p:sp>
        <p:nvSpPr>
          <p:cNvPr id="4" name="3 Marcador de imagen de diapositiva"/>
          <p:cNvSpPr>
            <a:spLocks noGrp="1" noRot="1" noChangeAspect="1"/>
          </p:cNvSpPr>
          <p:nvPr>
            <p:ph type="sldImg" idx="2"/>
          </p:nvPr>
        </p:nvSpPr>
        <p:spPr>
          <a:xfrm>
            <a:off x="509588" y="685800"/>
            <a:ext cx="58388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F0492F-74B8-440F-A09A-A33C1ED87CA0}"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xfrm>
            <a:off x="509588" y="685800"/>
            <a:ext cx="5838825" cy="3429000"/>
          </a:xfrm>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1CEEB9-CA1C-4D1D-8BC1-AD836096B3AF}" type="slidenum">
              <a:rPr lang="es-ES" smtClean="0"/>
              <a:pPr/>
              <a:t>12</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Marcador de imagen de diapositiva"/>
          <p:cNvSpPr>
            <a:spLocks noGrp="1" noRot="1" noChangeAspect="1" noTextEdit="1"/>
          </p:cNvSpPr>
          <p:nvPr>
            <p:ph type="sldImg"/>
          </p:nvPr>
        </p:nvSpPr>
        <p:spPr bwMode="auto">
          <a:xfrm>
            <a:off x="509588" y="685800"/>
            <a:ext cx="5838825" cy="3429000"/>
          </a:xfrm>
          <a:noFill/>
          <a:ln>
            <a:solidFill>
              <a:srgbClr val="000000"/>
            </a:solidFill>
            <a:miter lim="800000"/>
            <a:headEnd/>
            <a:tailEnd/>
          </a:ln>
        </p:spPr>
      </p:sp>
      <p:sp>
        <p:nvSpPr>
          <p:cNvPr id="7782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78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81CEEB9-CA1C-4D1D-8BC1-AD836096B3AF}" type="slidenum">
              <a:rPr lang="es-ES" smtClean="0"/>
              <a:pPr/>
              <a:t>23</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7130" y="2035741"/>
            <a:ext cx="9487456" cy="140469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74257" y="3713480"/>
            <a:ext cx="7813199" cy="1674707"/>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81699" y="4211039"/>
            <a:ext cx="9487456" cy="130153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81699" y="2777526"/>
            <a:ext cx="9487456" cy="143351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8086" y="1529081"/>
            <a:ext cx="4929756" cy="432480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73871" y="1529081"/>
            <a:ext cx="4929756" cy="432480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8086" y="1466886"/>
            <a:ext cx="4931695" cy="6113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8086" y="2078214"/>
            <a:ext cx="4931695" cy="37756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69996" y="1466886"/>
            <a:ext cx="4933632" cy="61132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69996" y="2078214"/>
            <a:ext cx="4933632" cy="37756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8086" y="260915"/>
            <a:ext cx="3672127" cy="1110403"/>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63919" y="260916"/>
            <a:ext cx="6239708" cy="55929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8086" y="1371319"/>
            <a:ext cx="3672127" cy="448257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87774" y="4587240"/>
            <a:ext cx="6697028" cy="541550"/>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87774" y="585541"/>
            <a:ext cx="6697028" cy="3931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87774" y="5128790"/>
            <a:ext cx="6697028" cy="76909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92242" y="262433"/>
            <a:ext cx="2511386" cy="559145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8086" y="262433"/>
            <a:ext cx="7348128" cy="559145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66B48BD-7B74-441C-BA05-388E7565B409}" type="datetimeFigureOut">
              <a:rPr lang="es-ES" smtClean="0"/>
              <a:pPr/>
              <a:t>02/05/2016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1AC015-6D25-49BE-81FA-1D7690B3F6A4}" type="slidenum">
              <a:rPr lang="es-ES" smtClean="0"/>
              <a:pPr/>
              <a:t>‹Nº›</a:t>
            </a:fld>
            <a:endParaRPr lang="es-ES"/>
          </a:p>
        </p:txBody>
      </p:sp>
    </p:spTree>
  </p:cSld>
  <p:clrMapOvr>
    <a:masterClrMapping/>
  </p:clrMapOvr>
  <p:transition spd="med" advTm="7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37129" y="2035741"/>
            <a:ext cx="9487456" cy="140469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74257" y="3713481"/>
            <a:ext cx="7813199" cy="1674707"/>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8086" y="262432"/>
            <a:ext cx="10045542" cy="10922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8086" y="1529081"/>
            <a:ext cx="10045542" cy="432480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8086" y="6073847"/>
            <a:ext cx="2604399" cy="348897"/>
          </a:xfrm>
          <a:prstGeom prst="rect">
            <a:avLst/>
          </a:prstGeom>
        </p:spPr>
        <p:txBody>
          <a:bodyPr vert="horz" lIns="91440" tIns="45720" rIns="91440" bIns="45720" rtlCol="0" anchor="ctr"/>
          <a:lstStyle>
            <a:lvl1pPr algn="l">
              <a:defRPr sz="1200">
                <a:solidFill>
                  <a:schemeClr val="tx1">
                    <a:tint val="75000"/>
                  </a:schemeClr>
                </a:solidFill>
              </a:defRPr>
            </a:lvl1pPr>
          </a:lstStyle>
          <a:p>
            <a:fld id="{266B48BD-7B74-441C-BA05-388E7565B409}" type="datetimeFigureOut">
              <a:rPr lang="es-ES" smtClean="0"/>
              <a:pPr/>
              <a:t>02/05/2016</a:t>
            </a:fld>
            <a:endParaRPr lang="es-ES"/>
          </a:p>
        </p:txBody>
      </p:sp>
      <p:sp>
        <p:nvSpPr>
          <p:cNvPr id="5" name="4 Marcador de pie de página"/>
          <p:cNvSpPr>
            <a:spLocks noGrp="1"/>
          </p:cNvSpPr>
          <p:nvPr>
            <p:ph type="ftr" sz="quarter" idx="3"/>
          </p:nvPr>
        </p:nvSpPr>
        <p:spPr>
          <a:xfrm>
            <a:off x="3813585" y="6073847"/>
            <a:ext cx="3534543" cy="34889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99229" y="6073847"/>
            <a:ext cx="2604399" cy="348897"/>
          </a:xfrm>
          <a:prstGeom prst="rect">
            <a:avLst/>
          </a:prstGeom>
        </p:spPr>
        <p:txBody>
          <a:bodyPr vert="horz" lIns="91440" tIns="45720" rIns="91440" bIns="45720" rtlCol="0" anchor="ctr"/>
          <a:lstStyle>
            <a:lvl1pPr algn="r">
              <a:defRPr sz="1200">
                <a:solidFill>
                  <a:schemeClr val="tx1">
                    <a:tint val="75000"/>
                  </a:schemeClr>
                </a:solidFill>
              </a:defRPr>
            </a:lvl1pPr>
          </a:lstStyle>
          <a:p>
            <a:fld id="{541AC015-6D25-49BE-81FA-1D7690B3F6A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7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8086" y="5967660"/>
            <a:ext cx="2604400" cy="45508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3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4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56.jpeg"/><Relationship Id="rId4" Type="http://schemas.openxmlformats.org/officeDocument/2006/relationships/image" Target="../media/image55.jpeg"/></Relationships>
</file>

<file path=ppt/slides/_rels/slide4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6.gif"/></Relationships>
</file>

<file path=ppt/slides/_rels/slide4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65.jpeg"/><Relationship Id="rId4" Type="http://schemas.openxmlformats.org/officeDocument/2006/relationships/image" Target="../media/image4.gif"/></Relationships>
</file>

<file path=ppt/slides/_rels/slide52.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hyperlink" Target="https://vk.com/mispps" TargetMode="External"/><Relationship Id="rId3" Type="http://schemas.openxmlformats.org/officeDocument/2006/relationships/image" Target="../media/image66.png"/><Relationship Id="rId7" Type="http://schemas.openxmlformats.org/officeDocument/2006/relationships/hyperlink" Target="https://www.facebook.com/mispps" TargetMode="External"/><Relationship Id="rId12" Type="http://schemas.openxmlformats.org/officeDocument/2006/relationships/image" Target="../media/image7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8.png"/><Relationship Id="rId11" Type="http://schemas.openxmlformats.org/officeDocument/2006/relationships/hyperlink" Target="https://plus.google.com/+Mispps/" TargetMode="External"/><Relationship Id="rId5" Type="http://schemas.openxmlformats.org/officeDocument/2006/relationships/image" Target="../media/image67.png"/><Relationship Id="rId10" Type="http://schemas.openxmlformats.org/officeDocument/2006/relationships/image" Target="../media/image7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media.diarioveloz.com/adjuntos/120/imagenes/001/762/0001762757.jpg"/>
          <p:cNvPicPr>
            <a:picLocks noChangeAspect="1" noChangeArrowheads="1"/>
          </p:cNvPicPr>
          <p:nvPr/>
        </p:nvPicPr>
        <p:blipFill>
          <a:blip r:embed="rId3"/>
          <a:srcRect/>
          <a:stretch>
            <a:fillRect/>
          </a:stretch>
        </p:blipFill>
        <p:spPr bwMode="auto">
          <a:xfrm>
            <a:off x="1" y="0"/>
            <a:ext cx="11205017" cy="65532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lum bright="-12000" contrast="81000"/>
          </a:blip>
          <a:srcRect/>
          <a:stretch>
            <a:fillRect/>
          </a:stretch>
        </p:blipFill>
        <p:spPr bwMode="auto">
          <a:xfrm>
            <a:off x="-1" y="0"/>
            <a:ext cx="11161714" cy="65532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34116" y="3234123"/>
            <a:ext cx="6553200" cy="8496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842633" y="3234123"/>
            <a:ext cx="6553200" cy="8496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11161713" cy="66423"/>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481832"/>
            <a:ext cx="11161713" cy="7136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537585" y="5461015"/>
            <a:ext cx="730909" cy="732898"/>
          </a:xfrm>
          <a:prstGeom prst="rect">
            <a:avLst/>
          </a:prstGeom>
          <a:noFill/>
          <a:ln w="38100">
            <a:solidFill>
              <a:srgbClr val="1CDEF8"/>
            </a:solidFill>
            <a:miter lim="800000"/>
            <a:headEnd/>
            <a:tailEnd/>
          </a:ln>
        </p:spPr>
      </p:pic>
      <p:sp>
        <p:nvSpPr>
          <p:cNvPr id="19" name="18 Rectángulo"/>
          <p:cNvSpPr/>
          <p:nvPr/>
        </p:nvSpPr>
        <p:spPr>
          <a:xfrm>
            <a:off x="2417341" y="4368814"/>
            <a:ext cx="328629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08824" y="633394"/>
            <a:ext cx="5160529" cy="5375581"/>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Alto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y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Bajo</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4000" contrast="72000"/>
          </a:blip>
          <a:srcRect/>
          <a:stretch>
            <a:fillRect/>
          </a:stretch>
        </p:blipFill>
        <p:spPr bwMode="auto">
          <a:xfrm>
            <a:off x="1576302" y="5529278"/>
            <a:ext cx="1891672" cy="727105"/>
          </a:xfrm>
          <a:prstGeom prst="rect">
            <a:avLst/>
          </a:prstGeom>
          <a:noFill/>
        </p:spPr>
      </p:pic>
    </p:spTree>
  </p:cSld>
  <p:clrMapOvr>
    <a:masterClrMapping/>
  </p:clrMapOvr>
  <p:transition spd="slow" advTm="12000">
    <p:blinds dir="vert"/>
    <p:sndAc>
      <p:stSnd loop="1">
        <p:snd r:embed="rId2" name="09 Forever in Love愛到永恆.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www.zonagratuita.com/imagenes/fondos_web/varios01/fondo-034.JPG"/>
          <p:cNvPicPr>
            <a:picLocks noChangeAspect="1" noChangeArrowheads="1"/>
          </p:cNvPicPr>
          <p:nvPr/>
        </p:nvPicPr>
        <p:blipFill>
          <a:blip r:embed="rId2"/>
          <a:srcRect/>
          <a:stretch>
            <a:fillRect/>
          </a:stretch>
        </p:blipFill>
        <p:spPr bwMode="auto">
          <a:xfrm>
            <a:off x="-1" y="0"/>
            <a:ext cx="11161714" cy="6553200"/>
          </a:xfrm>
          <a:prstGeom prst="rect">
            <a:avLst/>
          </a:prstGeom>
          <a:noFill/>
        </p:spPr>
      </p:pic>
      <p:sp>
        <p:nvSpPr>
          <p:cNvPr id="19" name="18 Rectángulo"/>
          <p:cNvSpPr/>
          <p:nvPr/>
        </p:nvSpPr>
        <p:spPr>
          <a:xfrm>
            <a:off x="2417341" y="4368814"/>
            <a:ext cx="328629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080394" y="1347774"/>
            <a:ext cx="7215238" cy="4500594"/>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hombre más alto y</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más bajo del mundo,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juntos por primera vez.</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5" name="Picture 2" descr="http://oriharu.net/SPHERICAL_STANDING_WAVES/images/lumiere11.gif"/>
          <p:cNvPicPr>
            <a:picLocks noChangeAspect="1" noChangeArrowheads="1" noCrop="1"/>
          </p:cNvPicPr>
          <p:nvPr/>
        </p:nvPicPr>
        <p:blipFill>
          <a:blip r:embed="rId3">
            <a:duotone>
              <a:prstClr val="black"/>
              <a:schemeClr val="accent2">
                <a:tint val="45000"/>
                <a:satMod val="400000"/>
              </a:schemeClr>
            </a:duotone>
            <a:lum bright="-32000" contrast="100000"/>
          </a:blip>
          <a:srcRect/>
          <a:stretch>
            <a:fillRect/>
          </a:stretch>
        </p:blipFill>
        <p:spPr bwMode="auto">
          <a:xfrm flipH="1">
            <a:off x="0" y="3419476"/>
            <a:ext cx="11161713" cy="3419476"/>
          </a:xfrm>
          <a:prstGeom prst="rect">
            <a:avLst/>
          </a:prstGeom>
          <a:noFill/>
        </p:spPr>
      </p:pic>
      <p:pic>
        <p:nvPicPr>
          <p:cNvPr id="6" name="Picture 2" descr="http://oriharu.net/SPHERICAL_STANDING_WAVES/images/lumiere11.gif"/>
          <p:cNvPicPr>
            <a:picLocks noChangeAspect="1" noChangeArrowheads="1" noCrop="1"/>
          </p:cNvPicPr>
          <p:nvPr/>
        </p:nvPicPr>
        <p:blipFill>
          <a:blip r:embed="rId3">
            <a:duotone>
              <a:prstClr val="black"/>
              <a:schemeClr val="accent2">
                <a:tint val="45000"/>
                <a:satMod val="400000"/>
              </a:schemeClr>
            </a:duotone>
            <a:lum bright="-32000" contrast="100000"/>
          </a:blip>
          <a:srcRect/>
          <a:stretch>
            <a:fillRect/>
          </a:stretch>
        </p:blipFill>
        <p:spPr bwMode="auto">
          <a:xfrm>
            <a:off x="0" y="0"/>
            <a:ext cx="11161713" cy="3419476"/>
          </a:xfrm>
          <a:prstGeom prst="rect">
            <a:avLst/>
          </a:prstGeom>
          <a:noFill/>
        </p:spPr>
      </p:pic>
    </p:spTree>
  </p:cSld>
  <p:clrMapOvr>
    <a:masterClrMapping/>
  </p:clrMapOvr>
  <p:transition spd="slow" advTm="1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 presetClass="exit" presetSubtype="2" fill="hold" nodeType="withEffect">
                                  <p:stCondLst>
                                    <p:cond delay="0"/>
                                  </p:stCondLst>
                                  <p:childTnLst>
                                    <p:anim calcmode="lin" valueType="num">
                                      <p:cBhvr additive="base">
                                        <p:cTn id="17" dur="5000"/>
                                        <p:tgtEl>
                                          <p:spTgt spid="5"/>
                                        </p:tgtEl>
                                        <p:attrNameLst>
                                          <p:attrName>ppt_x</p:attrName>
                                        </p:attrNameLst>
                                      </p:cBhvr>
                                      <p:tavLst>
                                        <p:tav tm="0">
                                          <p:val>
                                            <p:strVal val="ppt_x"/>
                                          </p:val>
                                        </p:tav>
                                        <p:tav tm="100000">
                                          <p:val>
                                            <p:strVal val="1+ppt_w/2"/>
                                          </p:val>
                                        </p:tav>
                                      </p:tavLst>
                                    </p:anim>
                                    <p:anim calcmode="lin" valueType="num">
                                      <p:cBhvr additive="base">
                                        <p:cTn id="18" dur="5000"/>
                                        <p:tgtEl>
                                          <p:spTgt spid="5"/>
                                        </p:tgtEl>
                                        <p:attrNameLst>
                                          <p:attrName>ppt_y</p:attrName>
                                        </p:attrNameLst>
                                      </p:cBhvr>
                                      <p:tavLst>
                                        <p:tav tm="0">
                                          <p:val>
                                            <p:strVal val="ppt_y"/>
                                          </p:val>
                                        </p:tav>
                                        <p:tav tm="100000">
                                          <p:val>
                                            <p:strVal val="ppt_y"/>
                                          </p:val>
                                        </p:tav>
                                      </p:tavLst>
                                    </p:anim>
                                    <p:set>
                                      <p:cBhvr>
                                        <p:cTn id="19" dur="1" fill="hold">
                                          <p:stCondLst>
                                            <p:cond delay="4999"/>
                                          </p:stCondLst>
                                        </p:cTn>
                                        <p:tgtEl>
                                          <p:spTgt spid="5"/>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5000"/>
                                        <p:tgtEl>
                                          <p:spTgt spid="6"/>
                                        </p:tgtEl>
                                        <p:attrNameLst>
                                          <p:attrName>ppt_x</p:attrName>
                                        </p:attrNameLst>
                                      </p:cBhvr>
                                      <p:tavLst>
                                        <p:tav tm="0">
                                          <p:val>
                                            <p:strVal val="ppt_x"/>
                                          </p:val>
                                        </p:tav>
                                        <p:tav tm="100000">
                                          <p:val>
                                            <p:strVal val="0-ppt_w/2"/>
                                          </p:val>
                                        </p:tav>
                                      </p:tavLst>
                                    </p:anim>
                                    <p:anim calcmode="lin" valueType="num">
                                      <p:cBhvr additive="base">
                                        <p:cTn id="22" dur="5000"/>
                                        <p:tgtEl>
                                          <p:spTgt spid="6"/>
                                        </p:tgtEl>
                                        <p:attrNameLst>
                                          <p:attrName>ppt_y</p:attrName>
                                        </p:attrNameLst>
                                      </p:cBhvr>
                                      <p:tavLst>
                                        <p:tav tm="0">
                                          <p:val>
                                            <p:strVal val="ppt_y"/>
                                          </p:val>
                                        </p:tav>
                                        <p:tav tm="100000">
                                          <p:val>
                                            <p:strVal val="ppt_y"/>
                                          </p:val>
                                        </p:tav>
                                      </p:tavLst>
                                    </p:anim>
                                    <p:set>
                                      <p:cBhvr>
                                        <p:cTn id="2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zonagratuita.com/imagenes/fondos_web/varios01/fondo-034.JPG"/>
          <p:cNvPicPr>
            <a:picLocks noChangeAspect="1" noChangeArrowheads="1"/>
          </p:cNvPicPr>
          <p:nvPr/>
        </p:nvPicPr>
        <p:blipFill>
          <a:blip r:embed="rId2"/>
          <a:srcRect/>
          <a:stretch>
            <a:fillRect/>
          </a:stretch>
        </p:blipFill>
        <p:spPr bwMode="auto">
          <a:xfrm>
            <a:off x="-1" y="0"/>
            <a:ext cx="11161714" cy="6553200"/>
          </a:xfrm>
          <a:prstGeom prst="rect">
            <a:avLst/>
          </a:prstGeom>
          <a:noFill/>
        </p:spPr>
      </p:pic>
      <p:sp>
        <p:nvSpPr>
          <p:cNvPr id="2" name="1 Rectángulo"/>
          <p:cNvSpPr/>
          <p:nvPr/>
        </p:nvSpPr>
        <p:spPr>
          <a:xfrm>
            <a:off x="4509286" y="633394"/>
            <a:ext cx="5580857" cy="2942645"/>
          </a:xfrm>
          <a:prstGeom prst="rect">
            <a:avLst/>
          </a:prstGeom>
        </p:spPr>
        <p:txBody>
          <a:bodyPr lIns="94787" tIns="47393" rIns="94787" bIns="47393">
            <a:spAutoFit/>
          </a:bodyPr>
          <a:lstStyle/>
          <a:p>
            <a:pPr algn="r"/>
            <a:r>
              <a:rPr lang="es-ES" sz="3700" b="1" dirty="0">
                <a:solidFill>
                  <a:srgbClr val="FFFF00"/>
                </a:solidFill>
                <a:effectLst>
                  <a:glow rad="228600">
                    <a:schemeClr val="accent3">
                      <a:satMod val="175000"/>
                      <a:alpha val="40000"/>
                    </a:schemeClr>
                  </a:glow>
                </a:effectLst>
                <a:latin typeface="Agency FB" pitchFamily="34" charset="0"/>
              </a:rPr>
              <a:t>13/11/2014 14:57 </a:t>
            </a:r>
          </a:p>
          <a:p>
            <a:pPr algn="r"/>
            <a:r>
              <a:rPr lang="es-ES" sz="3700" b="1" dirty="0">
                <a:solidFill>
                  <a:srgbClr val="FFFF00"/>
                </a:solidFill>
                <a:effectLst>
                  <a:glow rad="228600">
                    <a:schemeClr val="accent3">
                      <a:satMod val="175000"/>
                      <a:alpha val="40000"/>
                    </a:schemeClr>
                  </a:glow>
                </a:effectLst>
                <a:latin typeface="Agency FB" pitchFamily="34" charset="0"/>
              </a:rPr>
              <a:t>Ambos participaron de la celebración del 60° aniversario </a:t>
            </a:r>
            <a:endParaRPr lang="es-ES" sz="3700" b="1" dirty="0" smtClean="0">
              <a:solidFill>
                <a:srgbClr val="FFFF00"/>
              </a:solidFill>
              <a:effectLst>
                <a:glow rad="228600">
                  <a:schemeClr val="accent3">
                    <a:satMod val="175000"/>
                    <a:alpha val="40000"/>
                  </a:schemeClr>
                </a:glow>
              </a:effectLst>
              <a:latin typeface="Agency FB" pitchFamily="34" charset="0"/>
            </a:endParaRPr>
          </a:p>
          <a:p>
            <a:pPr algn="r"/>
            <a:r>
              <a:rPr lang="es-ES" sz="3700" b="1" dirty="0" smtClean="0">
                <a:solidFill>
                  <a:srgbClr val="FFFF00"/>
                </a:solidFill>
                <a:effectLst>
                  <a:glow rad="228600">
                    <a:schemeClr val="accent3">
                      <a:satMod val="175000"/>
                      <a:alpha val="40000"/>
                    </a:schemeClr>
                  </a:glow>
                </a:effectLst>
                <a:latin typeface="Agency FB" pitchFamily="34" charset="0"/>
              </a:rPr>
              <a:t>de </a:t>
            </a:r>
            <a:r>
              <a:rPr lang="es-ES" sz="3700" b="1" dirty="0">
                <a:solidFill>
                  <a:srgbClr val="FFFF00"/>
                </a:solidFill>
                <a:effectLst>
                  <a:glow rad="228600">
                    <a:schemeClr val="accent3">
                      <a:satMod val="175000"/>
                      <a:alpha val="40000"/>
                    </a:schemeClr>
                  </a:glow>
                </a:effectLst>
                <a:latin typeface="Agency FB" pitchFamily="34" charset="0"/>
              </a:rPr>
              <a:t>los Records </a:t>
            </a:r>
            <a:r>
              <a:rPr lang="es-ES" sz="3700" b="1" dirty="0" err="1">
                <a:solidFill>
                  <a:srgbClr val="FFFF00"/>
                </a:solidFill>
                <a:effectLst>
                  <a:glow rad="228600">
                    <a:schemeClr val="accent3">
                      <a:satMod val="175000"/>
                      <a:alpha val="40000"/>
                    </a:schemeClr>
                  </a:glow>
                </a:effectLst>
                <a:latin typeface="Agency FB" pitchFamily="34" charset="0"/>
              </a:rPr>
              <a:t>Guinness</a:t>
            </a:r>
            <a:r>
              <a:rPr lang="es-ES" sz="3700" b="1" dirty="0">
                <a:solidFill>
                  <a:srgbClr val="FFFF00"/>
                </a:solidFill>
                <a:effectLst>
                  <a:glow rad="228600">
                    <a:schemeClr val="accent3">
                      <a:satMod val="175000"/>
                      <a:alpha val="40000"/>
                    </a:schemeClr>
                  </a:glow>
                </a:effectLst>
                <a:latin typeface="Agency FB" pitchFamily="34" charset="0"/>
              </a:rPr>
              <a:t>. </a:t>
            </a:r>
            <a:endParaRPr lang="es-ES" sz="3700" b="1" dirty="0" smtClean="0">
              <a:solidFill>
                <a:srgbClr val="FFFF00"/>
              </a:solidFill>
              <a:effectLst>
                <a:glow rad="228600">
                  <a:schemeClr val="accent3">
                    <a:satMod val="175000"/>
                    <a:alpha val="40000"/>
                  </a:schemeClr>
                </a:glow>
              </a:effectLst>
              <a:latin typeface="Agency FB" pitchFamily="34" charset="0"/>
            </a:endParaRPr>
          </a:p>
          <a:p>
            <a:pPr algn="r"/>
            <a:r>
              <a:rPr lang="es-ES" sz="3700" b="1" dirty="0" smtClean="0">
                <a:solidFill>
                  <a:srgbClr val="FFFF00"/>
                </a:solidFill>
                <a:effectLst>
                  <a:glow rad="228600">
                    <a:schemeClr val="accent3">
                      <a:satMod val="175000"/>
                      <a:alpha val="40000"/>
                    </a:schemeClr>
                  </a:glow>
                </a:effectLst>
                <a:latin typeface="Agency FB" pitchFamily="34" charset="0"/>
              </a:rPr>
              <a:t>observa </a:t>
            </a:r>
            <a:r>
              <a:rPr lang="es-ES" sz="3700" b="1" dirty="0">
                <a:solidFill>
                  <a:srgbClr val="FFFF00"/>
                </a:solidFill>
                <a:effectLst>
                  <a:glow rad="228600">
                    <a:schemeClr val="accent3">
                      <a:satMod val="175000"/>
                      <a:alpha val="40000"/>
                    </a:schemeClr>
                  </a:glow>
                </a:effectLst>
                <a:latin typeface="Agency FB" pitchFamily="34" charset="0"/>
              </a:rPr>
              <a:t>las fotos.</a:t>
            </a:r>
          </a:p>
        </p:txBody>
      </p:sp>
      <p:pic>
        <p:nvPicPr>
          <p:cNvPr id="32770" name="Picture 2" descr="http://thenypost.files.wordpress.com/2014/11/record_holders_meet_for_first_time_during_guinness_world_record.jpg?w=840"/>
          <p:cNvPicPr>
            <a:picLocks noChangeAspect="1" noChangeArrowheads="1"/>
          </p:cNvPicPr>
          <p:nvPr/>
        </p:nvPicPr>
        <p:blipFill>
          <a:blip r:embed="rId3"/>
          <a:srcRect l="17921" r="18757"/>
          <a:stretch>
            <a:fillRect/>
          </a:stretch>
        </p:blipFill>
        <p:spPr bwMode="auto">
          <a:xfrm>
            <a:off x="307966" y="276205"/>
            <a:ext cx="3491502" cy="4000528"/>
          </a:xfrm>
          <a:prstGeom prst="rect">
            <a:avLst/>
          </a:prstGeom>
          <a:noFill/>
          <a:ln w="50800">
            <a:solidFill>
              <a:srgbClr val="FFFF00"/>
            </a:solidFill>
          </a:ln>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med"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zonagratuita.com/imagenes/fondos_web/varios01/fondo-034.JPG"/>
          <p:cNvPicPr>
            <a:picLocks noChangeAspect="1" noChangeArrowheads="1"/>
          </p:cNvPicPr>
          <p:nvPr/>
        </p:nvPicPr>
        <p:blipFill>
          <a:blip r:embed="rId2"/>
          <a:srcRect/>
          <a:stretch>
            <a:fillRect/>
          </a:stretch>
        </p:blipFill>
        <p:spPr bwMode="auto">
          <a:xfrm>
            <a:off x="-1" y="0"/>
            <a:ext cx="11161714" cy="6553200"/>
          </a:xfrm>
          <a:prstGeom prst="rect">
            <a:avLst/>
          </a:prstGeom>
          <a:noFill/>
        </p:spPr>
      </p:pic>
      <p:sp>
        <p:nvSpPr>
          <p:cNvPr id="2" name="1 Rectángulo"/>
          <p:cNvSpPr/>
          <p:nvPr/>
        </p:nvSpPr>
        <p:spPr>
          <a:xfrm>
            <a:off x="2651898" y="347642"/>
            <a:ext cx="7572428" cy="4158362"/>
          </a:xfrm>
          <a:prstGeom prst="rect">
            <a:avLst/>
          </a:prstGeom>
        </p:spPr>
        <p:txBody>
          <a:bodyPr wrap="square" lIns="94787" tIns="47393" rIns="94787" bIns="47393">
            <a:spAutoFit/>
          </a:bodyPr>
          <a:lstStyle/>
          <a:p>
            <a:r>
              <a:rPr lang="es-ES" sz="2400" dirty="0">
                <a:solidFill>
                  <a:srgbClr val="FFFF00"/>
                </a:solidFill>
                <a:effectLst>
                  <a:glow rad="228600">
                    <a:schemeClr val="accent3">
                      <a:satMod val="175000"/>
                      <a:alpha val="40000"/>
                    </a:schemeClr>
                  </a:glow>
                </a:effectLst>
                <a:latin typeface="Agency FB" pitchFamily="34" charset="0"/>
              </a:rPr>
              <a:t>El turco Sultán </a:t>
            </a:r>
            <a:r>
              <a:rPr lang="es-ES" sz="2400" dirty="0" err="1">
                <a:solidFill>
                  <a:srgbClr val="FFFF00"/>
                </a:solidFill>
                <a:effectLst>
                  <a:glow rad="228600">
                    <a:schemeClr val="accent3">
                      <a:satMod val="175000"/>
                      <a:alpha val="40000"/>
                    </a:schemeClr>
                  </a:glow>
                </a:effectLst>
                <a:latin typeface="Agency FB" pitchFamily="34" charset="0"/>
              </a:rPr>
              <a:t>Kosen</a:t>
            </a:r>
            <a:r>
              <a:rPr lang="es-ES" sz="2400" dirty="0">
                <a:solidFill>
                  <a:srgbClr val="FFFF00"/>
                </a:solidFill>
                <a:effectLst>
                  <a:glow rad="228600">
                    <a:schemeClr val="accent3">
                      <a:satMod val="175000"/>
                      <a:alpha val="40000"/>
                    </a:schemeClr>
                  </a:glow>
                </a:effectLst>
                <a:latin typeface="Agency FB" pitchFamily="34" charset="0"/>
              </a:rPr>
              <a:t>, que ostenta el título de “El hombre vivo más alto del mundo” en el Libro de los Records </a:t>
            </a:r>
            <a:r>
              <a:rPr lang="es-ES" sz="2400" dirty="0" err="1">
                <a:solidFill>
                  <a:srgbClr val="FFFF00"/>
                </a:solidFill>
                <a:effectLst>
                  <a:glow rad="228600">
                    <a:schemeClr val="accent3">
                      <a:satMod val="175000"/>
                      <a:alpha val="40000"/>
                    </a:schemeClr>
                  </a:glow>
                </a:effectLst>
                <a:latin typeface="Agency FB" pitchFamily="34" charset="0"/>
              </a:rPr>
              <a:t>Guinness</a:t>
            </a:r>
            <a:r>
              <a:rPr lang="es-ES" sz="2400" dirty="0">
                <a:solidFill>
                  <a:srgbClr val="FFFF00"/>
                </a:solidFill>
                <a:effectLst>
                  <a:glow rad="228600">
                    <a:schemeClr val="accent3">
                      <a:satMod val="175000"/>
                      <a:alpha val="40000"/>
                    </a:schemeClr>
                  </a:glow>
                </a:effectLst>
                <a:latin typeface="Agency FB" pitchFamily="34" charset="0"/>
              </a:rPr>
              <a:t> 2011, con 2,465 metros de altura, aseguró hoy en Río de Janeiro que su estatura es más que suficiente y no desea seguir creciendo para batir marcas.</a:t>
            </a:r>
          </a:p>
          <a:p>
            <a:r>
              <a:rPr lang="es-ES" sz="2400" dirty="0">
                <a:solidFill>
                  <a:srgbClr val="FFFF00"/>
                </a:solidFill>
                <a:effectLst>
                  <a:glow rad="228600">
                    <a:schemeClr val="accent3">
                      <a:satMod val="175000"/>
                      <a:alpha val="40000"/>
                    </a:schemeClr>
                  </a:glow>
                </a:effectLst>
                <a:latin typeface="Agency FB" pitchFamily="34" charset="0"/>
              </a:rPr>
              <a:t>“Hace dos años que mido lo mismo. ¡Ya crecí durante suficiente tiempo y no quiero crecer más!”, bromeó </a:t>
            </a:r>
            <a:r>
              <a:rPr lang="es-ES" sz="2400" dirty="0" err="1">
                <a:solidFill>
                  <a:srgbClr val="FFFF00"/>
                </a:solidFill>
                <a:effectLst>
                  <a:glow rad="228600">
                    <a:schemeClr val="accent3">
                      <a:satMod val="175000"/>
                      <a:alpha val="40000"/>
                    </a:schemeClr>
                  </a:glow>
                </a:effectLst>
                <a:latin typeface="Agency FB" pitchFamily="34" charset="0"/>
              </a:rPr>
              <a:t>Kosen</a:t>
            </a:r>
            <a:r>
              <a:rPr lang="es-ES" sz="2400" dirty="0">
                <a:solidFill>
                  <a:srgbClr val="FFFF00"/>
                </a:solidFill>
                <a:effectLst>
                  <a:glow rad="228600">
                    <a:schemeClr val="accent3">
                      <a:satMod val="175000"/>
                      <a:alpha val="40000"/>
                    </a:schemeClr>
                  </a:glow>
                </a:effectLst>
                <a:latin typeface="Agency FB" pitchFamily="34" charset="0"/>
              </a:rPr>
              <a:t>, de 27 años, al ser presentado oficialmente como el hombre más alto del mundo en un acto de la organización </a:t>
            </a:r>
            <a:r>
              <a:rPr lang="es-ES" sz="2400" dirty="0" err="1">
                <a:solidFill>
                  <a:srgbClr val="FFFF00"/>
                </a:solidFill>
                <a:effectLst>
                  <a:glow rad="228600">
                    <a:schemeClr val="accent3">
                      <a:satMod val="175000"/>
                      <a:alpha val="40000"/>
                    </a:schemeClr>
                  </a:glow>
                </a:effectLst>
                <a:latin typeface="Agency FB" pitchFamily="34" charset="0"/>
              </a:rPr>
              <a:t>Guinness</a:t>
            </a:r>
            <a:r>
              <a:rPr lang="es-ES" sz="2400" dirty="0">
                <a:solidFill>
                  <a:srgbClr val="FFFF00"/>
                </a:solidFill>
                <a:effectLst>
                  <a:glow rad="228600">
                    <a:schemeClr val="accent3">
                      <a:satMod val="175000"/>
                      <a:alpha val="40000"/>
                    </a:schemeClr>
                  </a:glow>
                </a:effectLst>
                <a:latin typeface="Agency FB" pitchFamily="34" charset="0"/>
              </a:rPr>
              <a:t> de los Récords en Río de Janeiro.</a:t>
            </a:r>
          </a:p>
          <a:p>
            <a:r>
              <a:rPr lang="es-ES" sz="2400" dirty="0" err="1">
                <a:solidFill>
                  <a:srgbClr val="FFFF00"/>
                </a:solidFill>
                <a:effectLst>
                  <a:glow rad="228600">
                    <a:schemeClr val="accent3">
                      <a:satMod val="175000"/>
                      <a:alpha val="40000"/>
                    </a:schemeClr>
                  </a:glow>
                </a:effectLst>
                <a:latin typeface="Agency FB" pitchFamily="34" charset="0"/>
              </a:rPr>
              <a:t>Kosen</a:t>
            </a:r>
            <a:r>
              <a:rPr lang="es-ES" sz="2400" dirty="0">
                <a:solidFill>
                  <a:srgbClr val="FFFF00"/>
                </a:solidFill>
                <a:effectLst>
                  <a:glow rad="228600">
                    <a:schemeClr val="accent3">
                      <a:satMod val="175000"/>
                      <a:alpha val="40000"/>
                    </a:schemeClr>
                  </a:glow>
                </a:effectLst>
                <a:latin typeface="Agency FB" pitchFamily="34" charset="0"/>
              </a:rPr>
              <a:t> fue indicado como el hombre vivo más alto del mundo en setiembre del año pasado cuando le arrebató el título al chino </a:t>
            </a:r>
            <a:r>
              <a:rPr lang="es-ES" sz="2400" dirty="0" err="1">
                <a:solidFill>
                  <a:srgbClr val="FFFF00"/>
                </a:solidFill>
                <a:effectLst>
                  <a:glow rad="228600">
                    <a:schemeClr val="accent3">
                      <a:satMod val="175000"/>
                      <a:alpha val="40000"/>
                    </a:schemeClr>
                  </a:glow>
                </a:effectLst>
                <a:latin typeface="Agency FB" pitchFamily="34" charset="0"/>
              </a:rPr>
              <a:t>Bao</a:t>
            </a:r>
            <a:r>
              <a:rPr lang="es-ES" sz="2400" dirty="0">
                <a:solidFill>
                  <a:srgbClr val="FFFF00"/>
                </a:solidFill>
                <a:effectLst>
                  <a:glow rad="228600">
                    <a:schemeClr val="accent3">
                      <a:satMod val="175000"/>
                      <a:alpha val="40000"/>
                    </a:schemeClr>
                  </a:glow>
                </a:effectLst>
                <a:latin typeface="Agency FB" pitchFamily="34" charset="0"/>
              </a:rPr>
              <a:t> Xi </a:t>
            </a:r>
            <a:r>
              <a:rPr lang="es-ES" sz="2400" dirty="0" err="1">
                <a:solidFill>
                  <a:srgbClr val="FFFF00"/>
                </a:solidFill>
                <a:effectLst>
                  <a:glow rad="228600">
                    <a:schemeClr val="accent3">
                      <a:satMod val="175000"/>
                      <a:alpha val="40000"/>
                    </a:schemeClr>
                  </a:glow>
                </a:effectLst>
                <a:latin typeface="Agency FB" pitchFamily="34" charset="0"/>
              </a:rPr>
              <a:t>Shun</a:t>
            </a:r>
            <a:r>
              <a:rPr lang="es-ES" sz="2400" dirty="0">
                <a:solidFill>
                  <a:srgbClr val="FFFF00"/>
                </a:solidFill>
                <a:effectLst>
                  <a:glow rad="228600">
                    <a:schemeClr val="accent3">
                      <a:satMod val="175000"/>
                      <a:alpha val="40000"/>
                    </a:schemeClr>
                  </a:glow>
                </a:effectLst>
                <a:latin typeface="Agency FB" pitchFamily="34" charset="0"/>
              </a:rPr>
              <a:t>, de 59 años, que medía 2,36 metros</a:t>
            </a:r>
            <a:r>
              <a:rPr lang="es-ES" sz="2400" dirty="0" smtClean="0">
                <a:solidFill>
                  <a:srgbClr val="FFFF00"/>
                </a:solidFill>
                <a:effectLst>
                  <a:glow rad="228600">
                    <a:schemeClr val="accent3">
                      <a:satMod val="175000"/>
                      <a:alpha val="40000"/>
                    </a:schemeClr>
                  </a:glow>
                </a:effectLst>
                <a:latin typeface="Agency FB" pitchFamily="34" charset="0"/>
              </a:rPr>
              <a:t>.</a:t>
            </a:r>
            <a:endParaRPr lang="es-ES" sz="2400" dirty="0">
              <a:solidFill>
                <a:srgbClr val="FFFF00"/>
              </a:solidFill>
              <a:effectLst>
                <a:glow rad="228600">
                  <a:schemeClr val="accent3">
                    <a:satMod val="175000"/>
                    <a:alpha val="40000"/>
                  </a:schemeClr>
                </a:glow>
              </a:effectLst>
              <a:latin typeface="Agency FB" pitchFamily="34" charset="0"/>
            </a:endParaRPr>
          </a:p>
        </p:txBody>
      </p:sp>
      <p:pic>
        <p:nvPicPr>
          <p:cNvPr id="29698" name="Picture 2" descr="http://www.travelandtourworld.com/wp-content/uploads/2015/12/Sultan_Kosen.jpg"/>
          <p:cNvPicPr>
            <a:picLocks noChangeAspect="1" noChangeArrowheads="1"/>
          </p:cNvPicPr>
          <p:nvPr/>
        </p:nvPicPr>
        <p:blipFill>
          <a:blip r:embed="rId3"/>
          <a:srcRect/>
          <a:stretch>
            <a:fillRect/>
          </a:stretch>
        </p:blipFill>
        <p:spPr bwMode="auto">
          <a:xfrm>
            <a:off x="383292" y="419081"/>
            <a:ext cx="1575134" cy="3794441"/>
          </a:xfrm>
          <a:prstGeom prst="rect">
            <a:avLst/>
          </a:prstGeom>
          <a:noFill/>
        </p:spPr>
      </p:pic>
      <p:pic>
        <p:nvPicPr>
          <p:cNvPr id="6"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med" advTm="3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zonagratuita.com/imagenes/fondos_web/varios01/fondo-034.JPG"/>
          <p:cNvPicPr>
            <a:picLocks noChangeAspect="1" noChangeArrowheads="1"/>
          </p:cNvPicPr>
          <p:nvPr/>
        </p:nvPicPr>
        <p:blipFill>
          <a:blip r:embed="rId2"/>
          <a:srcRect/>
          <a:stretch>
            <a:fillRect/>
          </a:stretch>
        </p:blipFill>
        <p:spPr bwMode="auto">
          <a:xfrm>
            <a:off x="0" y="0"/>
            <a:ext cx="11161714" cy="6553200"/>
          </a:xfrm>
          <a:prstGeom prst="rect">
            <a:avLst/>
          </a:prstGeom>
          <a:noFill/>
        </p:spPr>
      </p:pic>
      <p:sp>
        <p:nvSpPr>
          <p:cNvPr id="2" name="1 Rectángulo"/>
          <p:cNvSpPr/>
          <p:nvPr/>
        </p:nvSpPr>
        <p:spPr>
          <a:xfrm>
            <a:off x="2651898" y="561956"/>
            <a:ext cx="7572428" cy="3789030"/>
          </a:xfrm>
          <a:prstGeom prst="rect">
            <a:avLst/>
          </a:prstGeom>
        </p:spPr>
        <p:txBody>
          <a:bodyPr wrap="square" lIns="94787" tIns="47393" rIns="94787" bIns="47393">
            <a:spAutoFit/>
          </a:bodyPr>
          <a:lstStyle/>
          <a:p>
            <a:r>
              <a:rPr lang="es-ES" sz="2400" dirty="0" smtClean="0">
                <a:solidFill>
                  <a:srgbClr val="FFFF00"/>
                </a:solidFill>
                <a:effectLst>
                  <a:glow rad="228600">
                    <a:schemeClr val="accent3">
                      <a:satMod val="175000"/>
                      <a:alpha val="40000"/>
                    </a:schemeClr>
                  </a:glow>
                </a:effectLst>
                <a:latin typeface="Agency FB" pitchFamily="34" charset="0"/>
              </a:rPr>
              <a:t>Nacido </a:t>
            </a:r>
            <a:r>
              <a:rPr lang="es-ES" sz="2400" dirty="0">
                <a:solidFill>
                  <a:srgbClr val="FFFF00"/>
                </a:solidFill>
                <a:effectLst>
                  <a:glow rad="228600">
                    <a:schemeClr val="accent3">
                      <a:satMod val="175000"/>
                      <a:alpha val="40000"/>
                    </a:schemeClr>
                  </a:glow>
                </a:effectLst>
                <a:latin typeface="Agency FB" pitchFamily="34" charset="0"/>
              </a:rPr>
              <a:t>el 10 de diciembre de 1982 en Mardin, sudeste de Turquía, </a:t>
            </a:r>
            <a:r>
              <a:rPr lang="es-ES" sz="2400" dirty="0" err="1">
                <a:solidFill>
                  <a:srgbClr val="FFFF00"/>
                </a:solidFill>
                <a:effectLst>
                  <a:glow rad="228600">
                    <a:schemeClr val="accent3">
                      <a:satMod val="175000"/>
                      <a:alpha val="40000"/>
                    </a:schemeClr>
                  </a:glow>
                </a:effectLst>
                <a:latin typeface="Agency FB" pitchFamily="34" charset="0"/>
              </a:rPr>
              <a:t>Kosen</a:t>
            </a:r>
            <a:r>
              <a:rPr lang="es-ES" sz="2400" dirty="0">
                <a:solidFill>
                  <a:srgbClr val="FFFF00"/>
                </a:solidFill>
                <a:effectLst>
                  <a:glow rad="228600">
                    <a:schemeClr val="accent3">
                      <a:satMod val="175000"/>
                      <a:alpha val="40000"/>
                    </a:schemeClr>
                  </a:glow>
                </a:effectLst>
                <a:latin typeface="Agency FB" pitchFamily="34" charset="0"/>
              </a:rPr>
              <a:t> recordó que cuando tenía diez años ya medía lo mismo que su padre, 1,60 metros de altura, y que tan solo dejó de crecer dos años atrás, cuando ya pasaba de los dos metros y cuarenta centímetros.</a:t>
            </a:r>
          </a:p>
          <a:p>
            <a:r>
              <a:rPr lang="es-ES" sz="2400" dirty="0">
                <a:solidFill>
                  <a:srgbClr val="FFFF00"/>
                </a:solidFill>
                <a:effectLst>
                  <a:glow rad="228600">
                    <a:schemeClr val="accent3">
                      <a:satMod val="175000"/>
                      <a:alpha val="40000"/>
                    </a:schemeClr>
                  </a:glow>
                </a:effectLst>
                <a:latin typeface="Agency FB" pitchFamily="34" charset="0"/>
              </a:rPr>
              <a:t>Según él mismo contó, su crecimiento desmedido se debe a un tumor situado cerca de su cerebro que los médicos han intentado retirar en tres ocasiones, aunque sin éxito.</a:t>
            </a:r>
          </a:p>
          <a:p>
            <a:r>
              <a:rPr lang="es-ES" sz="2400" dirty="0">
                <a:solidFill>
                  <a:srgbClr val="FFFF00"/>
                </a:solidFill>
                <a:effectLst>
                  <a:glow rad="228600">
                    <a:schemeClr val="accent3">
                      <a:satMod val="175000"/>
                      <a:alpha val="40000"/>
                    </a:schemeClr>
                  </a:glow>
                </a:effectLst>
                <a:latin typeface="Agency FB" pitchFamily="34" charset="0"/>
              </a:rPr>
              <a:t>Ese tumor afectó las funciones de su glándula pituitaria, que controla las hormonas del crecimiento, motivo por el cual su cuerpo se desarrolló fuera de los parámetros normales y hasta precisa de muletas para caminar.</a:t>
            </a:r>
          </a:p>
        </p:txBody>
      </p:sp>
      <p:pic>
        <p:nvPicPr>
          <p:cNvPr id="29698" name="Picture 2" descr="http://www.travelandtourworld.com/wp-content/uploads/2015/12/Sultan_Kosen.jpg"/>
          <p:cNvPicPr>
            <a:picLocks noChangeAspect="1" noChangeArrowheads="1"/>
          </p:cNvPicPr>
          <p:nvPr/>
        </p:nvPicPr>
        <p:blipFill>
          <a:blip r:embed="rId3"/>
          <a:srcRect/>
          <a:stretch>
            <a:fillRect/>
          </a:stretch>
        </p:blipFill>
        <p:spPr bwMode="auto">
          <a:xfrm>
            <a:off x="383292" y="419081"/>
            <a:ext cx="1575134" cy="3794441"/>
          </a:xfrm>
          <a:prstGeom prst="rect">
            <a:avLst/>
          </a:prstGeom>
          <a:noFill/>
        </p:spPr>
      </p:pic>
      <p:pic>
        <p:nvPicPr>
          <p:cNvPr id="6"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0" y="0"/>
            <a:ext cx="11161714" cy="6553200"/>
          </a:xfrm>
          <a:prstGeom prst="rect">
            <a:avLst/>
          </a:prstGeom>
          <a:noFill/>
        </p:spPr>
      </p:pic>
    </p:spTree>
  </p:cSld>
  <p:clrMapOvr>
    <a:masterClrMapping/>
  </p:clrMapOvr>
  <p:transition spd="med" advTm="3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http://img.todoeslibre.com/noticiascuriosas/2012/06/12/sultan-kosen-el-hombre-mas1.jpg"/>
          <p:cNvPicPr>
            <a:picLocks noChangeAspect="1" noChangeArrowheads="1"/>
          </p:cNvPicPr>
          <p:nvPr/>
        </p:nvPicPr>
        <p:blipFill>
          <a:blip r:embed="rId2"/>
          <a:srcRect/>
          <a:stretch>
            <a:fillRect/>
          </a:stretch>
        </p:blipFill>
        <p:spPr bwMode="auto">
          <a:xfrm>
            <a:off x="0" y="0"/>
            <a:ext cx="11270265" cy="6553200"/>
          </a:xfrm>
          <a:prstGeom prst="rect">
            <a:avLst/>
          </a:prstGeom>
          <a:noFill/>
        </p:spPr>
      </p:pic>
      <p:sp>
        <p:nvSpPr>
          <p:cNvPr id="5" name="4 Rombo"/>
          <p:cNvSpPr/>
          <p:nvPr/>
        </p:nvSpPr>
        <p:spPr>
          <a:xfrm>
            <a:off x="2" y="1"/>
            <a:ext cx="5755258" cy="6553200"/>
          </a:xfrm>
          <a:prstGeom prst="diamon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5755259" y="0"/>
            <a:ext cx="5406455" cy="6553200"/>
          </a:xfrm>
          <a:prstGeom prst="diamon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790410" y="0"/>
            <a:ext cx="5755297" cy="3344863"/>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877630" y="3208340"/>
            <a:ext cx="5668056" cy="3344863"/>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0" y="0"/>
            <a:ext cx="3052012" cy="3344861"/>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FF0000"/>
              </a:solidFill>
            </a:endParaRPr>
          </a:p>
        </p:txBody>
      </p:sp>
      <p:sp>
        <p:nvSpPr>
          <p:cNvPr id="10" name="9 Triángulo rectángulo"/>
          <p:cNvSpPr/>
          <p:nvPr/>
        </p:nvSpPr>
        <p:spPr>
          <a:xfrm>
            <a:off x="0" y="3285703"/>
            <a:ext cx="2877610" cy="3267497"/>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8371304" y="0"/>
            <a:ext cx="2790409" cy="3276598"/>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8458487" y="3285703"/>
            <a:ext cx="2703226" cy="3267497"/>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55"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0" fill="hold"/>
                                        <p:tgtEl>
                                          <p:spTgt spid="13"/>
                                        </p:tgtEl>
                                        <p:attrNameLst>
                                          <p:attrName>ppt_w</p:attrName>
                                        </p:attrNameLst>
                                      </p:cBhvr>
                                      <p:tavLst>
                                        <p:tav tm="0">
                                          <p:val>
                                            <p:strVal val="#ppt_w*0.70"/>
                                          </p:val>
                                        </p:tav>
                                        <p:tav tm="100000">
                                          <p:val>
                                            <p:strVal val="#ppt_w"/>
                                          </p:val>
                                        </p:tav>
                                      </p:tavLst>
                                    </p:anim>
                                    <p:anim calcmode="lin" valueType="num">
                                      <p:cBhvr>
                                        <p:cTn id="50" dur="5000" fill="hold"/>
                                        <p:tgtEl>
                                          <p:spTgt spid="13"/>
                                        </p:tgtEl>
                                        <p:attrNameLst>
                                          <p:attrName>ppt_h</p:attrName>
                                        </p:attrNameLst>
                                      </p:cBhvr>
                                      <p:tavLst>
                                        <p:tav tm="0">
                                          <p:val>
                                            <p:strVal val="#ppt_h"/>
                                          </p:val>
                                        </p:tav>
                                        <p:tav tm="100000">
                                          <p:val>
                                            <p:strVal val="#ppt_h"/>
                                          </p:val>
                                        </p:tav>
                                      </p:tavLst>
                                    </p:anim>
                                    <p:animEffect transition="in" filter="fade">
                                      <p:cBhvr>
                                        <p:cTn id="51" dur="5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cde.elcomercio.pe/66/ima/0/0/2/4/8/248335.jpg"/>
          <p:cNvPicPr>
            <a:picLocks noChangeAspect="1" noChangeArrowheads="1"/>
          </p:cNvPicPr>
          <p:nvPr/>
        </p:nvPicPr>
        <p:blipFill>
          <a:blip r:embed="rId2"/>
          <a:srcRect/>
          <a:stretch>
            <a:fillRect/>
          </a:stretch>
        </p:blipFill>
        <p:spPr bwMode="auto">
          <a:xfrm>
            <a:off x="1" y="0"/>
            <a:ext cx="11235167" cy="6553200"/>
          </a:xfrm>
          <a:prstGeom prst="rect">
            <a:avLst/>
          </a:prstGeom>
          <a:noFill/>
        </p:spPr>
      </p:pic>
      <p:sp>
        <p:nvSpPr>
          <p:cNvPr id="2" name="1 Luna"/>
          <p:cNvSpPr/>
          <p:nvPr/>
        </p:nvSpPr>
        <p:spPr>
          <a:xfrm rot="13290098">
            <a:off x="1683990" y="1049422"/>
            <a:ext cx="3356264" cy="2111588"/>
          </a:xfrm>
          <a:prstGeom prst="moon">
            <a:avLst>
              <a:gd name="adj" fmla="val 1839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6096312" y="617402"/>
            <a:ext cx="3590739" cy="2314857"/>
          </a:xfrm>
          <a:prstGeom prst="moon">
            <a:avLst>
              <a:gd name="adj" fmla="val 17533"/>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161825" y="3525052"/>
            <a:ext cx="3668250" cy="2182884"/>
          </a:xfrm>
          <a:prstGeom prst="moon">
            <a:avLst>
              <a:gd name="adj" fmla="val 1829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5780452" y="3490491"/>
            <a:ext cx="3389206" cy="2122205"/>
          </a:xfrm>
          <a:prstGeom prst="moon">
            <a:avLst>
              <a:gd name="adj" fmla="val 17662"/>
            </a:avLst>
          </a:prstGeom>
          <a:solidFill>
            <a:srgbClr val="00B0F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563820" y="837928"/>
            <a:ext cx="2786554" cy="182791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431053" y="586978"/>
            <a:ext cx="2234280"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6867556" y="659873"/>
            <a:ext cx="2786554" cy="1826400"/>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7528347" y="571890"/>
            <a:ext cx="2234280"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244727" y="3819949"/>
            <a:ext cx="2786554" cy="1950791"/>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228566" y="4092716"/>
            <a:ext cx="2236218"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6528442" y="3894000"/>
            <a:ext cx="2786554" cy="182791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7179542" y="4258065"/>
            <a:ext cx="2236218"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8" presetClass="entr" presetSubtype="32"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diamond(out)">
                                      <p:cBhvr>
                                        <p:cTn id="55"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http://s1.dmcdn.net/HybFz/x240-k4m.jpg"/>
          <p:cNvPicPr>
            <a:picLocks noChangeAspect="1" noChangeArrowheads="1"/>
          </p:cNvPicPr>
          <p:nvPr/>
        </p:nvPicPr>
        <p:blipFill>
          <a:blip r:embed="rId2"/>
          <a:srcRect/>
          <a:stretch>
            <a:fillRect/>
          </a:stretch>
        </p:blipFill>
        <p:spPr bwMode="auto">
          <a:xfrm>
            <a:off x="-959256" y="0"/>
            <a:ext cx="12382613" cy="6553200"/>
          </a:xfrm>
          <a:prstGeom prst="rect">
            <a:avLst/>
          </a:prstGeom>
          <a:noFill/>
        </p:spPr>
      </p:pic>
      <p:sp>
        <p:nvSpPr>
          <p:cNvPr id="7" name="6 Lágrima"/>
          <p:cNvSpPr/>
          <p:nvPr/>
        </p:nvSpPr>
        <p:spPr>
          <a:xfrm rot="5400000">
            <a:off x="2462746" y="405442"/>
            <a:ext cx="1765723" cy="2168394"/>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Lágrima"/>
          <p:cNvSpPr/>
          <p:nvPr/>
        </p:nvSpPr>
        <p:spPr>
          <a:xfrm rot="192924">
            <a:off x="2164520" y="4291436"/>
            <a:ext cx="2255596" cy="1697460"/>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Lágrima"/>
          <p:cNvSpPr/>
          <p:nvPr/>
        </p:nvSpPr>
        <p:spPr>
          <a:xfrm rot="10800000">
            <a:off x="7237674" y="682628"/>
            <a:ext cx="2255596" cy="1697461"/>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Lágrima"/>
          <p:cNvSpPr/>
          <p:nvPr/>
        </p:nvSpPr>
        <p:spPr>
          <a:xfrm rot="15793212">
            <a:off x="7564967" y="3988466"/>
            <a:ext cx="1765723" cy="216839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Lágrima"/>
          <p:cNvSpPr/>
          <p:nvPr/>
        </p:nvSpPr>
        <p:spPr>
          <a:xfrm rot="7950759">
            <a:off x="5134770" y="452736"/>
            <a:ext cx="1359182" cy="164906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Lágrima"/>
          <p:cNvSpPr/>
          <p:nvPr/>
        </p:nvSpPr>
        <p:spPr>
          <a:xfrm rot="2632232">
            <a:off x="2073445" y="2680444"/>
            <a:ext cx="1734329" cy="128940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Lágrima"/>
          <p:cNvSpPr/>
          <p:nvPr/>
        </p:nvSpPr>
        <p:spPr>
          <a:xfrm rot="18921534">
            <a:off x="4949135" y="4796580"/>
            <a:ext cx="1734329" cy="1290920"/>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Lágrima"/>
          <p:cNvSpPr/>
          <p:nvPr/>
        </p:nvSpPr>
        <p:spPr>
          <a:xfrm rot="13236192">
            <a:off x="7737626" y="2606112"/>
            <a:ext cx="1736266" cy="1290920"/>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5" name="14 Lágrima"/>
          <p:cNvSpPr/>
          <p:nvPr/>
        </p:nvSpPr>
        <p:spPr>
          <a:xfrm rot="5141186">
            <a:off x="2724350" y="746756"/>
            <a:ext cx="1765723" cy="216839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Lágrima"/>
          <p:cNvSpPr/>
          <p:nvPr/>
        </p:nvSpPr>
        <p:spPr>
          <a:xfrm rot="7950759">
            <a:off x="5137467" y="726543"/>
            <a:ext cx="1357665" cy="1649066"/>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Lágrima"/>
          <p:cNvSpPr/>
          <p:nvPr/>
        </p:nvSpPr>
        <p:spPr>
          <a:xfrm rot="10800000">
            <a:off x="6888870" y="955678"/>
            <a:ext cx="2255596" cy="1697461"/>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Lágrima"/>
          <p:cNvSpPr/>
          <p:nvPr/>
        </p:nvSpPr>
        <p:spPr>
          <a:xfrm rot="13174793">
            <a:off x="7283987" y="2553011"/>
            <a:ext cx="1736266" cy="1290920"/>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Lágrima"/>
          <p:cNvSpPr/>
          <p:nvPr/>
        </p:nvSpPr>
        <p:spPr>
          <a:xfrm rot="2632232">
            <a:off x="2592774" y="2587910"/>
            <a:ext cx="1734329" cy="1289403"/>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Lágrima"/>
          <p:cNvSpPr/>
          <p:nvPr/>
        </p:nvSpPr>
        <p:spPr>
          <a:xfrm rot="236303">
            <a:off x="2503634" y="4033556"/>
            <a:ext cx="2255596" cy="1697460"/>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r>
              <a:rPr lang="es-ES">
                <a:solidFill>
                  <a:srgbClr val="FFFFFF"/>
                </a:solidFill>
                <a:latin typeface="Calibri" pitchFamily="34" charset="0"/>
                <a:cs typeface="Arial" charset="0"/>
              </a:rPr>
              <a:t>                                               </a:t>
            </a:r>
          </a:p>
        </p:txBody>
      </p:sp>
      <p:sp>
        <p:nvSpPr>
          <p:cNvPr id="21" name="20 Lágrima"/>
          <p:cNvSpPr/>
          <p:nvPr/>
        </p:nvSpPr>
        <p:spPr>
          <a:xfrm rot="18753406">
            <a:off x="5224669" y="4344457"/>
            <a:ext cx="1357666" cy="164906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2" name="21 Lágrima"/>
          <p:cNvSpPr/>
          <p:nvPr/>
        </p:nvSpPr>
        <p:spPr>
          <a:xfrm rot="15793212">
            <a:off x="7216163" y="3783680"/>
            <a:ext cx="1765723" cy="2168395"/>
          </a:xfrm>
          <a:prstGeom prst="teardrop">
            <a:avLst>
              <a:gd name="adj" fmla="val 176415"/>
            </a:avLst>
          </a:prstGeom>
          <a:solidFill>
            <a:srgbClr val="237327">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4" name="13 Elipse"/>
          <p:cNvSpPr/>
          <p:nvPr/>
        </p:nvSpPr>
        <p:spPr>
          <a:xfrm>
            <a:off x="4996129" y="2662233"/>
            <a:ext cx="1482426" cy="1092208"/>
          </a:xfrm>
          <a:prstGeom prst="ellipse">
            <a:avLst/>
          </a:prstGeom>
          <a:solidFill>
            <a:srgbClr val="FF0000">
              <a:alpha val="70000"/>
            </a:srgbClr>
          </a:solidFill>
          <a:ln>
            <a:noFill/>
          </a:ln>
          <a:scene3d>
            <a:camera prst="orthographicFront"/>
            <a:lightRig rig="flat" dir="t"/>
          </a:scene3d>
          <a:sp3d prstMaterial="powder">
            <a:bevelT w="114300" prst="artDeco"/>
          </a:sp3d>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med"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7"/>
                                        </p:tgtEl>
                                        <p:attrNameLst>
                                          <p:attrName>style.color</p:attrName>
                                        </p:attrNameLst>
                                      </p:cBhvr>
                                      <p:to>
                                        <a:srgbClr val="DDDDDD"/>
                                      </p:to>
                                    </p:animClr>
                                    <p:animClr clrSpc="rgb" dir="cw">
                                      <p:cBhvr>
                                        <p:cTn id="11" dur="5000" fill="hold"/>
                                        <p:tgtEl>
                                          <p:spTgt spid="7"/>
                                        </p:tgtEl>
                                        <p:attrNameLst>
                                          <p:attrName>fillcolor</p:attrName>
                                        </p:attrNameLst>
                                      </p:cBhvr>
                                      <p:to>
                                        <a:srgbClr val="DDDDDD"/>
                                      </p:to>
                                    </p:animClr>
                                    <p:set>
                                      <p:cBhvr>
                                        <p:cTn id="12" dur="5000" fill="hold"/>
                                        <p:tgtEl>
                                          <p:spTgt spid="7"/>
                                        </p:tgtEl>
                                        <p:attrNameLst>
                                          <p:attrName>fill.type</p:attrName>
                                        </p:attrNameLst>
                                      </p:cBhvr>
                                      <p:to>
                                        <p:strVal val="solid"/>
                                      </p:to>
                                    </p:set>
                                    <p:set>
                                      <p:cBhvr>
                                        <p:cTn id="13" dur="5000" fill="hold"/>
                                        <p:tgtEl>
                                          <p:spTgt spid="7"/>
                                        </p:tgtEl>
                                        <p:attrNameLst>
                                          <p:attrName>fill.on</p:attrName>
                                        </p:attrNameLst>
                                      </p:cBhvr>
                                      <p:to>
                                        <p:strVal val="true"/>
                                      </p:to>
                                    </p:set>
                                  </p:childTnLst>
                                </p:cTn>
                              </p:par>
                              <p:par>
                                <p:cTn id="14" presetID="6" presetClass="emph" presetSubtype="0" fill="hold" grpId="2" nodeType="withEffect">
                                  <p:stCondLst>
                                    <p:cond delay="0"/>
                                  </p:stCondLst>
                                  <p:childTnLst>
                                    <p:animScale>
                                      <p:cBhvr>
                                        <p:cTn id="15" dur="5000" fill="hold"/>
                                        <p:tgtEl>
                                          <p:spTgt spid="7"/>
                                        </p:tgtEl>
                                      </p:cBhvr>
                                      <p:by x="150000" y="150000"/>
                                    </p:animScale>
                                  </p:childTnLst>
                                </p:cTn>
                              </p:par>
                              <p:par>
                                <p:cTn id="16" presetID="2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0" fill="hold"/>
                                        <p:tgtEl>
                                          <p:spTgt spid="9"/>
                                        </p:tgtEl>
                                        <p:attrNameLst>
                                          <p:attrName>ppt_w</p:attrName>
                                        </p:attrNameLst>
                                      </p:cBhvr>
                                      <p:tavLst>
                                        <p:tav tm="0">
                                          <p:val>
                                            <p:fltVal val="0"/>
                                          </p:val>
                                        </p:tav>
                                        <p:tav tm="100000">
                                          <p:val>
                                            <p:strVal val="#ppt_w"/>
                                          </p:val>
                                        </p:tav>
                                      </p:tavLst>
                                    </p:anim>
                                    <p:anim calcmode="lin" valueType="num">
                                      <p:cBhvr>
                                        <p:cTn id="19" dur="5000" fill="hold"/>
                                        <p:tgtEl>
                                          <p:spTgt spid="9"/>
                                        </p:tgtEl>
                                        <p:attrNameLst>
                                          <p:attrName>ppt_h</p:attrName>
                                        </p:attrNameLst>
                                      </p:cBhvr>
                                      <p:tavLst>
                                        <p:tav tm="0">
                                          <p:val>
                                            <p:fltVal val="0"/>
                                          </p:val>
                                        </p:tav>
                                        <p:tav tm="100000">
                                          <p:val>
                                            <p:strVal val="#ppt_h"/>
                                          </p:val>
                                        </p:tav>
                                      </p:tavLst>
                                    </p:anim>
                                  </p:childTnLst>
                                </p:cTn>
                              </p:par>
                              <p:par>
                                <p:cTn id="20" presetID="19" presetClass="emph" presetSubtype="0" fill="hold" grpId="1" nodeType="withEffect">
                                  <p:stCondLst>
                                    <p:cond delay="0"/>
                                  </p:stCondLst>
                                  <p:childTnLst>
                                    <p:animClr clrSpc="rgb" dir="cw">
                                      <p:cBhvr override="childStyle">
                                        <p:cTn id="21" dur="5000" fill="hold"/>
                                        <p:tgtEl>
                                          <p:spTgt spid="9"/>
                                        </p:tgtEl>
                                        <p:attrNameLst>
                                          <p:attrName>style.color</p:attrName>
                                        </p:attrNameLst>
                                      </p:cBhvr>
                                      <p:to>
                                        <a:srgbClr val="DDDDDD"/>
                                      </p:to>
                                    </p:animClr>
                                    <p:animClr clrSpc="rgb" dir="cw">
                                      <p:cBhvr>
                                        <p:cTn id="22" dur="5000" fill="hold"/>
                                        <p:tgtEl>
                                          <p:spTgt spid="9"/>
                                        </p:tgtEl>
                                        <p:attrNameLst>
                                          <p:attrName>fillcolor</p:attrName>
                                        </p:attrNameLst>
                                      </p:cBhvr>
                                      <p:to>
                                        <a:srgbClr val="DDDDDD"/>
                                      </p:to>
                                    </p:animClr>
                                    <p:set>
                                      <p:cBhvr>
                                        <p:cTn id="23" dur="5000" fill="hold"/>
                                        <p:tgtEl>
                                          <p:spTgt spid="9"/>
                                        </p:tgtEl>
                                        <p:attrNameLst>
                                          <p:attrName>fill.type</p:attrName>
                                        </p:attrNameLst>
                                      </p:cBhvr>
                                      <p:to>
                                        <p:strVal val="solid"/>
                                      </p:to>
                                    </p:set>
                                    <p:set>
                                      <p:cBhvr>
                                        <p:cTn id="24" dur="5000" fill="hold"/>
                                        <p:tgtEl>
                                          <p:spTgt spid="9"/>
                                        </p:tgtEl>
                                        <p:attrNameLst>
                                          <p:attrName>fill.on</p:attrName>
                                        </p:attrNameLst>
                                      </p:cBhvr>
                                      <p:to>
                                        <p:strVal val="true"/>
                                      </p:to>
                                    </p:set>
                                  </p:childTnLst>
                                </p:cTn>
                              </p:par>
                              <p:par>
                                <p:cTn id="25" presetID="6" presetClass="emph" presetSubtype="0" fill="hold" grpId="2" nodeType="withEffect">
                                  <p:stCondLst>
                                    <p:cond delay="0"/>
                                  </p:stCondLst>
                                  <p:childTnLst>
                                    <p:animScale>
                                      <p:cBhvr>
                                        <p:cTn id="26" dur="5000" fill="hold"/>
                                        <p:tgtEl>
                                          <p:spTgt spid="9"/>
                                        </p:tgtEl>
                                      </p:cBhvr>
                                      <p:by x="150000" y="150000"/>
                                    </p:animScale>
                                  </p:childTnLst>
                                </p:cTn>
                              </p:par>
                              <p:par>
                                <p:cTn id="27" presetID="23" presetClass="entr" presetSubtype="16"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0" fill="hold"/>
                                        <p:tgtEl>
                                          <p:spTgt spid="10"/>
                                        </p:tgtEl>
                                        <p:attrNameLst>
                                          <p:attrName>ppt_w</p:attrName>
                                        </p:attrNameLst>
                                      </p:cBhvr>
                                      <p:tavLst>
                                        <p:tav tm="0">
                                          <p:val>
                                            <p:fltVal val="0"/>
                                          </p:val>
                                        </p:tav>
                                        <p:tav tm="100000">
                                          <p:val>
                                            <p:strVal val="#ppt_w"/>
                                          </p:val>
                                        </p:tav>
                                      </p:tavLst>
                                    </p:anim>
                                    <p:anim calcmode="lin" valueType="num">
                                      <p:cBhvr>
                                        <p:cTn id="30" dur="5000" fill="hold"/>
                                        <p:tgtEl>
                                          <p:spTgt spid="10"/>
                                        </p:tgtEl>
                                        <p:attrNameLst>
                                          <p:attrName>ppt_h</p:attrName>
                                        </p:attrNameLst>
                                      </p:cBhvr>
                                      <p:tavLst>
                                        <p:tav tm="0">
                                          <p:val>
                                            <p:fltVal val="0"/>
                                          </p:val>
                                        </p:tav>
                                        <p:tav tm="100000">
                                          <p:val>
                                            <p:strVal val="#ppt_h"/>
                                          </p:val>
                                        </p:tav>
                                      </p:tavLst>
                                    </p:anim>
                                  </p:childTnLst>
                                </p:cTn>
                              </p:par>
                              <p:par>
                                <p:cTn id="31" presetID="19" presetClass="emph" presetSubtype="0" fill="hold" grpId="1" nodeType="withEffect">
                                  <p:stCondLst>
                                    <p:cond delay="0"/>
                                  </p:stCondLst>
                                  <p:childTnLst>
                                    <p:animClr clrSpc="rgb" dir="cw">
                                      <p:cBhvr override="childStyle">
                                        <p:cTn id="32" dur="5000" fill="hold"/>
                                        <p:tgtEl>
                                          <p:spTgt spid="10"/>
                                        </p:tgtEl>
                                        <p:attrNameLst>
                                          <p:attrName>style.color</p:attrName>
                                        </p:attrNameLst>
                                      </p:cBhvr>
                                      <p:to>
                                        <a:srgbClr val="DDDDDD"/>
                                      </p:to>
                                    </p:animClr>
                                    <p:animClr clrSpc="rgb" dir="cw">
                                      <p:cBhvr>
                                        <p:cTn id="33" dur="5000" fill="hold"/>
                                        <p:tgtEl>
                                          <p:spTgt spid="10"/>
                                        </p:tgtEl>
                                        <p:attrNameLst>
                                          <p:attrName>fillcolor</p:attrName>
                                        </p:attrNameLst>
                                      </p:cBhvr>
                                      <p:to>
                                        <a:srgbClr val="DDDDDD"/>
                                      </p:to>
                                    </p:animClr>
                                    <p:set>
                                      <p:cBhvr>
                                        <p:cTn id="34" dur="5000" fill="hold"/>
                                        <p:tgtEl>
                                          <p:spTgt spid="10"/>
                                        </p:tgtEl>
                                        <p:attrNameLst>
                                          <p:attrName>fill.type</p:attrName>
                                        </p:attrNameLst>
                                      </p:cBhvr>
                                      <p:to>
                                        <p:strVal val="solid"/>
                                      </p:to>
                                    </p:set>
                                    <p:set>
                                      <p:cBhvr>
                                        <p:cTn id="35" dur="5000" fill="hold"/>
                                        <p:tgtEl>
                                          <p:spTgt spid="10"/>
                                        </p:tgtEl>
                                        <p:attrNameLst>
                                          <p:attrName>fill.on</p:attrName>
                                        </p:attrNameLst>
                                      </p:cBhvr>
                                      <p:to>
                                        <p:strVal val="true"/>
                                      </p:to>
                                    </p:set>
                                  </p:childTnLst>
                                </p:cTn>
                              </p:par>
                              <p:par>
                                <p:cTn id="36" presetID="6" presetClass="emph" presetSubtype="0" fill="hold" grpId="2" nodeType="withEffect">
                                  <p:stCondLst>
                                    <p:cond delay="0"/>
                                  </p:stCondLst>
                                  <p:childTnLst>
                                    <p:animScale>
                                      <p:cBhvr>
                                        <p:cTn id="37" dur="5000" fill="hold"/>
                                        <p:tgtEl>
                                          <p:spTgt spid="10"/>
                                        </p:tgtEl>
                                      </p:cBhvr>
                                      <p:by x="150000" y="150000"/>
                                    </p:animScale>
                                  </p:childTnLst>
                                </p:cTn>
                              </p:par>
                              <p:par>
                                <p:cTn id="38" presetID="23" presetClass="entr" presetSubtype="1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0" fill="hold"/>
                                        <p:tgtEl>
                                          <p:spTgt spid="11"/>
                                        </p:tgtEl>
                                        <p:attrNameLst>
                                          <p:attrName>ppt_w</p:attrName>
                                        </p:attrNameLst>
                                      </p:cBhvr>
                                      <p:tavLst>
                                        <p:tav tm="0">
                                          <p:val>
                                            <p:fltVal val="0"/>
                                          </p:val>
                                        </p:tav>
                                        <p:tav tm="100000">
                                          <p:val>
                                            <p:strVal val="#ppt_w"/>
                                          </p:val>
                                        </p:tav>
                                      </p:tavLst>
                                    </p:anim>
                                    <p:anim calcmode="lin" valueType="num">
                                      <p:cBhvr>
                                        <p:cTn id="41" dur="5000" fill="hold"/>
                                        <p:tgtEl>
                                          <p:spTgt spid="11"/>
                                        </p:tgtEl>
                                        <p:attrNameLst>
                                          <p:attrName>ppt_h</p:attrName>
                                        </p:attrNameLst>
                                      </p:cBhvr>
                                      <p:tavLst>
                                        <p:tav tm="0">
                                          <p:val>
                                            <p:fltVal val="0"/>
                                          </p:val>
                                        </p:tav>
                                        <p:tav tm="100000">
                                          <p:val>
                                            <p:strVal val="#ppt_h"/>
                                          </p:val>
                                        </p:tav>
                                      </p:tavLst>
                                    </p:anim>
                                  </p:childTnLst>
                                </p:cTn>
                              </p:par>
                              <p:par>
                                <p:cTn id="42" presetID="19" presetClass="emph" presetSubtype="0" fill="hold" grpId="1" nodeType="withEffect">
                                  <p:stCondLst>
                                    <p:cond delay="0"/>
                                  </p:stCondLst>
                                  <p:childTnLst>
                                    <p:animClr clrSpc="rgb" dir="cw">
                                      <p:cBhvr override="childStyle">
                                        <p:cTn id="43" dur="5000" fill="hold"/>
                                        <p:tgtEl>
                                          <p:spTgt spid="11"/>
                                        </p:tgtEl>
                                        <p:attrNameLst>
                                          <p:attrName>style.color</p:attrName>
                                        </p:attrNameLst>
                                      </p:cBhvr>
                                      <p:to>
                                        <a:srgbClr val="DDDDDD"/>
                                      </p:to>
                                    </p:animClr>
                                    <p:animClr clrSpc="rgb" dir="cw">
                                      <p:cBhvr>
                                        <p:cTn id="44" dur="5000" fill="hold"/>
                                        <p:tgtEl>
                                          <p:spTgt spid="11"/>
                                        </p:tgtEl>
                                        <p:attrNameLst>
                                          <p:attrName>fillcolor</p:attrName>
                                        </p:attrNameLst>
                                      </p:cBhvr>
                                      <p:to>
                                        <a:srgbClr val="DDDDDD"/>
                                      </p:to>
                                    </p:animClr>
                                    <p:set>
                                      <p:cBhvr>
                                        <p:cTn id="45" dur="5000" fill="hold"/>
                                        <p:tgtEl>
                                          <p:spTgt spid="11"/>
                                        </p:tgtEl>
                                        <p:attrNameLst>
                                          <p:attrName>fill.type</p:attrName>
                                        </p:attrNameLst>
                                      </p:cBhvr>
                                      <p:to>
                                        <p:strVal val="solid"/>
                                      </p:to>
                                    </p:set>
                                    <p:set>
                                      <p:cBhvr>
                                        <p:cTn id="46" dur="5000" fill="hold"/>
                                        <p:tgtEl>
                                          <p:spTgt spid="11"/>
                                        </p:tgtEl>
                                        <p:attrNameLst>
                                          <p:attrName>fill.on</p:attrName>
                                        </p:attrNameLst>
                                      </p:cBhvr>
                                      <p:to>
                                        <p:strVal val="true"/>
                                      </p:to>
                                    </p:set>
                                  </p:childTnLst>
                                </p:cTn>
                              </p:par>
                              <p:par>
                                <p:cTn id="47" presetID="6" presetClass="emph" presetSubtype="0" fill="hold" grpId="2" nodeType="withEffect">
                                  <p:stCondLst>
                                    <p:cond delay="0"/>
                                  </p:stCondLst>
                                  <p:childTnLst>
                                    <p:animScale>
                                      <p:cBhvr>
                                        <p:cTn id="48" dur="5000" fill="hold"/>
                                        <p:tgtEl>
                                          <p:spTgt spid="11"/>
                                        </p:tgtEl>
                                      </p:cBhvr>
                                      <p:by x="150000" y="150000"/>
                                    </p:animScale>
                                  </p:childTnLst>
                                </p:cTn>
                              </p:par>
                              <p:par>
                                <p:cTn id="49" presetID="23" presetClass="entr" presetSubtype="16" fill="hold" grpId="0"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5000" fill="hold"/>
                                        <p:tgtEl>
                                          <p:spTgt spid="6"/>
                                        </p:tgtEl>
                                        <p:attrNameLst>
                                          <p:attrName>ppt_w</p:attrName>
                                        </p:attrNameLst>
                                      </p:cBhvr>
                                      <p:tavLst>
                                        <p:tav tm="0">
                                          <p:val>
                                            <p:fltVal val="0"/>
                                          </p:val>
                                        </p:tav>
                                        <p:tav tm="100000">
                                          <p:val>
                                            <p:strVal val="#ppt_w"/>
                                          </p:val>
                                        </p:tav>
                                      </p:tavLst>
                                    </p:anim>
                                    <p:anim calcmode="lin" valueType="num">
                                      <p:cBhvr>
                                        <p:cTn id="52" dur="5000" fill="hold"/>
                                        <p:tgtEl>
                                          <p:spTgt spid="6"/>
                                        </p:tgtEl>
                                        <p:attrNameLst>
                                          <p:attrName>ppt_h</p:attrName>
                                        </p:attrNameLst>
                                      </p:cBhvr>
                                      <p:tavLst>
                                        <p:tav tm="0">
                                          <p:val>
                                            <p:fltVal val="0"/>
                                          </p:val>
                                        </p:tav>
                                        <p:tav tm="100000">
                                          <p:val>
                                            <p:strVal val="#ppt_h"/>
                                          </p:val>
                                        </p:tav>
                                      </p:tavLst>
                                    </p:anim>
                                  </p:childTnLst>
                                </p:cTn>
                              </p:par>
                              <p:par>
                                <p:cTn id="53" presetID="19" presetClass="emph" presetSubtype="0" fill="hold" grpId="1" nodeType="withEffect">
                                  <p:stCondLst>
                                    <p:cond delay="0"/>
                                  </p:stCondLst>
                                  <p:childTnLst>
                                    <p:animClr clrSpc="rgb" dir="cw">
                                      <p:cBhvr override="childStyle">
                                        <p:cTn id="54" dur="5000" fill="hold"/>
                                        <p:tgtEl>
                                          <p:spTgt spid="6"/>
                                        </p:tgtEl>
                                        <p:attrNameLst>
                                          <p:attrName>style.color</p:attrName>
                                        </p:attrNameLst>
                                      </p:cBhvr>
                                      <p:to>
                                        <a:srgbClr val="DDDDDD"/>
                                      </p:to>
                                    </p:animClr>
                                    <p:animClr clrSpc="rgb" dir="cw">
                                      <p:cBhvr>
                                        <p:cTn id="55" dur="5000" fill="hold"/>
                                        <p:tgtEl>
                                          <p:spTgt spid="6"/>
                                        </p:tgtEl>
                                        <p:attrNameLst>
                                          <p:attrName>fillcolor</p:attrName>
                                        </p:attrNameLst>
                                      </p:cBhvr>
                                      <p:to>
                                        <a:srgbClr val="DDDDDD"/>
                                      </p:to>
                                    </p:animClr>
                                    <p:set>
                                      <p:cBhvr>
                                        <p:cTn id="56" dur="5000" fill="hold"/>
                                        <p:tgtEl>
                                          <p:spTgt spid="6"/>
                                        </p:tgtEl>
                                        <p:attrNameLst>
                                          <p:attrName>fill.type</p:attrName>
                                        </p:attrNameLst>
                                      </p:cBhvr>
                                      <p:to>
                                        <p:strVal val="solid"/>
                                      </p:to>
                                    </p:set>
                                    <p:set>
                                      <p:cBhvr>
                                        <p:cTn id="57" dur="5000" fill="hold"/>
                                        <p:tgtEl>
                                          <p:spTgt spid="6"/>
                                        </p:tgtEl>
                                        <p:attrNameLst>
                                          <p:attrName>fill.on</p:attrName>
                                        </p:attrNameLst>
                                      </p:cBhvr>
                                      <p:to>
                                        <p:strVal val="true"/>
                                      </p:to>
                                    </p:set>
                                  </p:childTnLst>
                                </p:cTn>
                              </p:par>
                              <p:par>
                                <p:cTn id="58" presetID="6" presetClass="emph" presetSubtype="0" fill="hold" grpId="2" nodeType="withEffect">
                                  <p:stCondLst>
                                    <p:cond delay="0"/>
                                  </p:stCondLst>
                                  <p:childTnLst>
                                    <p:animScale>
                                      <p:cBhvr>
                                        <p:cTn id="59" dur="5000" fill="hold"/>
                                        <p:tgtEl>
                                          <p:spTgt spid="6"/>
                                        </p:tgtEl>
                                      </p:cBhvr>
                                      <p:by x="150000" y="150000"/>
                                    </p:animScale>
                                  </p:childTnLst>
                                </p:cTn>
                              </p:par>
                              <p:par>
                                <p:cTn id="60" presetID="23" presetClass="entr" presetSubtype="16" fill="hold" grpId="0" nodeType="with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p:cTn id="62" dur="5000" fill="hold"/>
                                        <p:tgtEl>
                                          <p:spTgt spid="8"/>
                                        </p:tgtEl>
                                        <p:attrNameLst>
                                          <p:attrName>ppt_w</p:attrName>
                                        </p:attrNameLst>
                                      </p:cBhvr>
                                      <p:tavLst>
                                        <p:tav tm="0">
                                          <p:val>
                                            <p:fltVal val="0"/>
                                          </p:val>
                                        </p:tav>
                                        <p:tav tm="100000">
                                          <p:val>
                                            <p:strVal val="#ppt_w"/>
                                          </p:val>
                                        </p:tav>
                                      </p:tavLst>
                                    </p:anim>
                                    <p:anim calcmode="lin" valueType="num">
                                      <p:cBhvr>
                                        <p:cTn id="63" dur="5000" fill="hold"/>
                                        <p:tgtEl>
                                          <p:spTgt spid="8"/>
                                        </p:tgtEl>
                                        <p:attrNameLst>
                                          <p:attrName>ppt_h</p:attrName>
                                        </p:attrNameLst>
                                      </p:cBhvr>
                                      <p:tavLst>
                                        <p:tav tm="0">
                                          <p:val>
                                            <p:fltVal val="0"/>
                                          </p:val>
                                        </p:tav>
                                        <p:tav tm="100000">
                                          <p:val>
                                            <p:strVal val="#ppt_h"/>
                                          </p:val>
                                        </p:tav>
                                      </p:tavLst>
                                    </p:anim>
                                  </p:childTnLst>
                                </p:cTn>
                              </p:par>
                              <p:par>
                                <p:cTn id="64" presetID="19" presetClass="emph" presetSubtype="0" fill="hold" grpId="1" nodeType="withEffect">
                                  <p:stCondLst>
                                    <p:cond delay="0"/>
                                  </p:stCondLst>
                                  <p:childTnLst>
                                    <p:animClr clrSpc="rgb" dir="cw">
                                      <p:cBhvr override="childStyle">
                                        <p:cTn id="65" dur="5000" fill="hold"/>
                                        <p:tgtEl>
                                          <p:spTgt spid="8"/>
                                        </p:tgtEl>
                                        <p:attrNameLst>
                                          <p:attrName>style.color</p:attrName>
                                        </p:attrNameLst>
                                      </p:cBhvr>
                                      <p:to>
                                        <a:srgbClr val="DDDDDD"/>
                                      </p:to>
                                    </p:animClr>
                                    <p:animClr clrSpc="rgb" dir="cw">
                                      <p:cBhvr>
                                        <p:cTn id="66" dur="5000" fill="hold"/>
                                        <p:tgtEl>
                                          <p:spTgt spid="8"/>
                                        </p:tgtEl>
                                        <p:attrNameLst>
                                          <p:attrName>fillcolor</p:attrName>
                                        </p:attrNameLst>
                                      </p:cBhvr>
                                      <p:to>
                                        <a:srgbClr val="DDDDDD"/>
                                      </p:to>
                                    </p:animClr>
                                    <p:set>
                                      <p:cBhvr>
                                        <p:cTn id="67" dur="5000" fill="hold"/>
                                        <p:tgtEl>
                                          <p:spTgt spid="8"/>
                                        </p:tgtEl>
                                        <p:attrNameLst>
                                          <p:attrName>fill.type</p:attrName>
                                        </p:attrNameLst>
                                      </p:cBhvr>
                                      <p:to>
                                        <p:strVal val="solid"/>
                                      </p:to>
                                    </p:set>
                                    <p:set>
                                      <p:cBhvr>
                                        <p:cTn id="68" dur="5000" fill="hold"/>
                                        <p:tgtEl>
                                          <p:spTgt spid="8"/>
                                        </p:tgtEl>
                                        <p:attrNameLst>
                                          <p:attrName>fill.on</p:attrName>
                                        </p:attrNameLst>
                                      </p:cBhvr>
                                      <p:to>
                                        <p:strVal val="true"/>
                                      </p:to>
                                    </p:set>
                                  </p:childTnLst>
                                </p:cTn>
                              </p:par>
                              <p:par>
                                <p:cTn id="69" presetID="6" presetClass="emph" presetSubtype="0" fill="hold" grpId="2" nodeType="withEffect">
                                  <p:stCondLst>
                                    <p:cond delay="0"/>
                                  </p:stCondLst>
                                  <p:childTnLst>
                                    <p:animScale>
                                      <p:cBhvr>
                                        <p:cTn id="70" dur="5000" fill="hold"/>
                                        <p:tgtEl>
                                          <p:spTgt spid="8"/>
                                        </p:tgtEl>
                                      </p:cBhvr>
                                      <p:by x="150000" y="150000"/>
                                    </p:animScale>
                                  </p:childTnLst>
                                </p:cTn>
                              </p:par>
                              <p:par>
                                <p:cTn id="71" presetID="2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5000" fill="hold"/>
                                        <p:tgtEl>
                                          <p:spTgt spid="12"/>
                                        </p:tgtEl>
                                        <p:attrNameLst>
                                          <p:attrName>ppt_w</p:attrName>
                                        </p:attrNameLst>
                                      </p:cBhvr>
                                      <p:tavLst>
                                        <p:tav tm="0">
                                          <p:val>
                                            <p:fltVal val="0"/>
                                          </p:val>
                                        </p:tav>
                                        <p:tav tm="100000">
                                          <p:val>
                                            <p:strVal val="#ppt_w"/>
                                          </p:val>
                                        </p:tav>
                                      </p:tavLst>
                                    </p:anim>
                                    <p:anim calcmode="lin" valueType="num">
                                      <p:cBhvr>
                                        <p:cTn id="74" dur="5000" fill="hold"/>
                                        <p:tgtEl>
                                          <p:spTgt spid="12"/>
                                        </p:tgtEl>
                                        <p:attrNameLst>
                                          <p:attrName>ppt_h</p:attrName>
                                        </p:attrNameLst>
                                      </p:cBhvr>
                                      <p:tavLst>
                                        <p:tav tm="0">
                                          <p:val>
                                            <p:fltVal val="0"/>
                                          </p:val>
                                        </p:tav>
                                        <p:tav tm="100000">
                                          <p:val>
                                            <p:strVal val="#ppt_h"/>
                                          </p:val>
                                        </p:tav>
                                      </p:tavLst>
                                    </p:anim>
                                  </p:childTnLst>
                                </p:cTn>
                              </p:par>
                              <p:par>
                                <p:cTn id="75" presetID="19" presetClass="emph" presetSubtype="0" fill="hold" grpId="1" nodeType="withEffect">
                                  <p:stCondLst>
                                    <p:cond delay="0"/>
                                  </p:stCondLst>
                                  <p:childTnLst>
                                    <p:animClr clrSpc="rgb" dir="cw">
                                      <p:cBhvr override="childStyle">
                                        <p:cTn id="76" dur="5000" fill="hold"/>
                                        <p:tgtEl>
                                          <p:spTgt spid="12"/>
                                        </p:tgtEl>
                                        <p:attrNameLst>
                                          <p:attrName>style.color</p:attrName>
                                        </p:attrNameLst>
                                      </p:cBhvr>
                                      <p:to>
                                        <a:srgbClr val="DDDDDD"/>
                                      </p:to>
                                    </p:animClr>
                                    <p:animClr clrSpc="rgb" dir="cw">
                                      <p:cBhvr>
                                        <p:cTn id="77" dur="5000" fill="hold"/>
                                        <p:tgtEl>
                                          <p:spTgt spid="12"/>
                                        </p:tgtEl>
                                        <p:attrNameLst>
                                          <p:attrName>fillcolor</p:attrName>
                                        </p:attrNameLst>
                                      </p:cBhvr>
                                      <p:to>
                                        <a:srgbClr val="DDDDDD"/>
                                      </p:to>
                                    </p:animClr>
                                    <p:set>
                                      <p:cBhvr>
                                        <p:cTn id="78" dur="5000" fill="hold"/>
                                        <p:tgtEl>
                                          <p:spTgt spid="12"/>
                                        </p:tgtEl>
                                        <p:attrNameLst>
                                          <p:attrName>fill.type</p:attrName>
                                        </p:attrNameLst>
                                      </p:cBhvr>
                                      <p:to>
                                        <p:strVal val="solid"/>
                                      </p:to>
                                    </p:set>
                                    <p:set>
                                      <p:cBhvr>
                                        <p:cTn id="79" dur="5000" fill="hold"/>
                                        <p:tgtEl>
                                          <p:spTgt spid="12"/>
                                        </p:tgtEl>
                                        <p:attrNameLst>
                                          <p:attrName>fill.on</p:attrName>
                                        </p:attrNameLst>
                                      </p:cBhvr>
                                      <p:to>
                                        <p:strVal val="true"/>
                                      </p:to>
                                    </p:set>
                                  </p:childTnLst>
                                </p:cTn>
                              </p:par>
                              <p:par>
                                <p:cTn id="80" presetID="6" presetClass="emph" presetSubtype="0" fill="hold" grpId="2" nodeType="withEffect">
                                  <p:stCondLst>
                                    <p:cond delay="0"/>
                                  </p:stCondLst>
                                  <p:childTnLst>
                                    <p:animScale>
                                      <p:cBhvr>
                                        <p:cTn id="81" dur="5000" fill="hold"/>
                                        <p:tgtEl>
                                          <p:spTgt spid="12"/>
                                        </p:tgtEl>
                                      </p:cBhvr>
                                      <p:by x="150000" y="150000"/>
                                    </p:animScale>
                                  </p:childTnLst>
                                </p:cTn>
                              </p:par>
                              <p:par>
                                <p:cTn id="82" presetID="23" presetClass="entr" presetSubtype="16" fill="hold" grpId="0"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5000" fill="hold"/>
                                        <p:tgtEl>
                                          <p:spTgt spid="13"/>
                                        </p:tgtEl>
                                        <p:attrNameLst>
                                          <p:attrName>ppt_w</p:attrName>
                                        </p:attrNameLst>
                                      </p:cBhvr>
                                      <p:tavLst>
                                        <p:tav tm="0">
                                          <p:val>
                                            <p:fltVal val="0"/>
                                          </p:val>
                                        </p:tav>
                                        <p:tav tm="100000">
                                          <p:val>
                                            <p:strVal val="#ppt_w"/>
                                          </p:val>
                                        </p:tav>
                                      </p:tavLst>
                                    </p:anim>
                                    <p:anim calcmode="lin" valueType="num">
                                      <p:cBhvr>
                                        <p:cTn id="85" dur="5000" fill="hold"/>
                                        <p:tgtEl>
                                          <p:spTgt spid="13"/>
                                        </p:tgtEl>
                                        <p:attrNameLst>
                                          <p:attrName>ppt_h</p:attrName>
                                        </p:attrNameLst>
                                      </p:cBhvr>
                                      <p:tavLst>
                                        <p:tav tm="0">
                                          <p:val>
                                            <p:fltVal val="0"/>
                                          </p:val>
                                        </p:tav>
                                        <p:tav tm="100000">
                                          <p:val>
                                            <p:strVal val="#ppt_h"/>
                                          </p:val>
                                        </p:tav>
                                      </p:tavLst>
                                    </p:anim>
                                  </p:childTnLst>
                                </p:cTn>
                              </p:par>
                              <p:par>
                                <p:cTn id="86" presetID="19" presetClass="emph" presetSubtype="0" fill="hold" grpId="1" nodeType="withEffect">
                                  <p:stCondLst>
                                    <p:cond delay="0"/>
                                  </p:stCondLst>
                                  <p:childTnLst>
                                    <p:animClr clrSpc="rgb" dir="cw">
                                      <p:cBhvr override="childStyle">
                                        <p:cTn id="87" dur="5000" fill="hold"/>
                                        <p:tgtEl>
                                          <p:spTgt spid="13"/>
                                        </p:tgtEl>
                                        <p:attrNameLst>
                                          <p:attrName>style.color</p:attrName>
                                        </p:attrNameLst>
                                      </p:cBhvr>
                                      <p:to>
                                        <a:srgbClr val="DDDDDD"/>
                                      </p:to>
                                    </p:animClr>
                                    <p:animClr clrSpc="rgb" dir="cw">
                                      <p:cBhvr>
                                        <p:cTn id="88" dur="5000" fill="hold"/>
                                        <p:tgtEl>
                                          <p:spTgt spid="13"/>
                                        </p:tgtEl>
                                        <p:attrNameLst>
                                          <p:attrName>fillcolor</p:attrName>
                                        </p:attrNameLst>
                                      </p:cBhvr>
                                      <p:to>
                                        <a:srgbClr val="DDDDDD"/>
                                      </p:to>
                                    </p:animClr>
                                    <p:set>
                                      <p:cBhvr>
                                        <p:cTn id="89" dur="5000" fill="hold"/>
                                        <p:tgtEl>
                                          <p:spTgt spid="13"/>
                                        </p:tgtEl>
                                        <p:attrNameLst>
                                          <p:attrName>fill.type</p:attrName>
                                        </p:attrNameLst>
                                      </p:cBhvr>
                                      <p:to>
                                        <p:strVal val="solid"/>
                                      </p:to>
                                    </p:set>
                                    <p:set>
                                      <p:cBhvr>
                                        <p:cTn id="90" dur="5000" fill="hold"/>
                                        <p:tgtEl>
                                          <p:spTgt spid="13"/>
                                        </p:tgtEl>
                                        <p:attrNameLst>
                                          <p:attrName>fill.on</p:attrName>
                                        </p:attrNameLst>
                                      </p:cBhvr>
                                      <p:to>
                                        <p:strVal val="true"/>
                                      </p:to>
                                    </p:set>
                                  </p:childTnLst>
                                </p:cTn>
                              </p:par>
                              <p:par>
                                <p:cTn id="91" presetID="6" presetClass="emph" presetSubtype="0" fill="hold" grpId="2" nodeType="withEffect">
                                  <p:stCondLst>
                                    <p:cond delay="0"/>
                                  </p:stCondLst>
                                  <p:childTnLst>
                                    <p:animScale>
                                      <p:cBhvr>
                                        <p:cTn id="92" dur="5000" fill="hold"/>
                                        <p:tgtEl>
                                          <p:spTgt spid="13"/>
                                        </p:tgtEl>
                                      </p:cBhvr>
                                      <p:by x="150000" y="150000"/>
                                    </p:animScale>
                                  </p:childTnLst>
                                </p:cTn>
                              </p:par>
                              <p:par>
                                <p:cTn id="93" presetID="23" presetClass="entr" presetSubtype="16" fill="hold" grpId="0"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p:val>
                                            <p:fltVal val="0"/>
                                          </p:val>
                                        </p:tav>
                                        <p:tav tm="100000">
                                          <p:val>
                                            <p:strVal val="#ppt_w"/>
                                          </p:val>
                                        </p:tav>
                                      </p:tavLst>
                                    </p:anim>
                                    <p:anim calcmode="lin" valueType="num">
                                      <p:cBhvr>
                                        <p:cTn id="96" dur="3000" fill="hold"/>
                                        <p:tgtEl>
                                          <p:spTgt spid="15"/>
                                        </p:tgtEl>
                                        <p:attrNameLst>
                                          <p:attrName>ppt_h</p:attrName>
                                        </p:attrNameLst>
                                      </p:cBhvr>
                                      <p:tavLst>
                                        <p:tav tm="0">
                                          <p:val>
                                            <p:fltVal val="0"/>
                                          </p:val>
                                        </p:tav>
                                        <p:tav tm="100000">
                                          <p:val>
                                            <p:strVal val="#ppt_h"/>
                                          </p:val>
                                        </p:tav>
                                      </p:tavLst>
                                    </p:anim>
                                  </p:childTnLst>
                                </p:cTn>
                              </p:par>
                              <p:par>
                                <p:cTn id="97" presetID="19" presetClass="emph" presetSubtype="0" fill="hold" grpId="1" nodeType="withEffect">
                                  <p:stCondLst>
                                    <p:cond delay="0"/>
                                  </p:stCondLst>
                                  <p:childTnLst>
                                    <p:animClr clrSpc="rgb" dir="cw">
                                      <p:cBhvr override="childStyle">
                                        <p:cTn id="98" dur="3000" fill="hold"/>
                                        <p:tgtEl>
                                          <p:spTgt spid="15"/>
                                        </p:tgtEl>
                                        <p:attrNameLst>
                                          <p:attrName>style.color</p:attrName>
                                        </p:attrNameLst>
                                      </p:cBhvr>
                                      <p:to>
                                        <a:srgbClr val="DDDDDD"/>
                                      </p:to>
                                    </p:animClr>
                                    <p:animClr clrSpc="rgb" dir="cw">
                                      <p:cBhvr>
                                        <p:cTn id="99" dur="3000" fill="hold"/>
                                        <p:tgtEl>
                                          <p:spTgt spid="15"/>
                                        </p:tgtEl>
                                        <p:attrNameLst>
                                          <p:attrName>fillcolor</p:attrName>
                                        </p:attrNameLst>
                                      </p:cBhvr>
                                      <p:to>
                                        <a:srgbClr val="DDDDDD"/>
                                      </p:to>
                                    </p:animClr>
                                    <p:set>
                                      <p:cBhvr>
                                        <p:cTn id="100" dur="3000" fill="hold"/>
                                        <p:tgtEl>
                                          <p:spTgt spid="15"/>
                                        </p:tgtEl>
                                        <p:attrNameLst>
                                          <p:attrName>fill.type</p:attrName>
                                        </p:attrNameLst>
                                      </p:cBhvr>
                                      <p:to>
                                        <p:strVal val="solid"/>
                                      </p:to>
                                    </p:set>
                                    <p:set>
                                      <p:cBhvr>
                                        <p:cTn id="101" dur="3000" fill="hold"/>
                                        <p:tgtEl>
                                          <p:spTgt spid="15"/>
                                        </p:tgtEl>
                                        <p:attrNameLst>
                                          <p:attrName>fill.on</p:attrName>
                                        </p:attrNameLst>
                                      </p:cBhvr>
                                      <p:to>
                                        <p:strVal val="true"/>
                                      </p:to>
                                    </p:set>
                                  </p:childTnLst>
                                </p:cTn>
                              </p:par>
                              <p:par>
                                <p:cTn id="102" presetID="6" presetClass="emph" presetSubtype="0" fill="hold" grpId="2" nodeType="withEffect">
                                  <p:stCondLst>
                                    <p:cond delay="0"/>
                                  </p:stCondLst>
                                  <p:childTnLst>
                                    <p:animScale>
                                      <p:cBhvr>
                                        <p:cTn id="103" dur="3000" fill="hold"/>
                                        <p:tgtEl>
                                          <p:spTgt spid="15"/>
                                        </p:tgtEl>
                                      </p:cBhvr>
                                      <p:by x="150000" y="150000"/>
                                    </p:animScale>
                                  </p:childTnLst>
                                </p:cTn>
                              </p:par>
                              <p:par>
                                <p:cTn id="104" presetID="23" presetClass="entr" presetSubtype="16"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5000" fill="hold"/>
                                        <p:tgtEl>
                                          <p:spTgt spid="14"/>
                                        </p:tgtEl>
                                        <p:attrNameLst>
                                          <p:attrName>ppt_w</p:attrName>
                                        </p:attrNameLst>
                                      </p:cBhvr>
                                      <p:tavLst>
                                        <p:tav tm="0">
                                          <p:val>
                                            <p:fltVal val="0"/>
                                          </p:val>
                                        </p:tav>
                                        <p:tav tm="100000">
                                          <p:val>
                                            <p:strVal val="#ppt_w"/>
                                          </p:val>
                                        </p:tav>
                                      </p:tavLst>
                                    </p:anim>
                                    <p:anim calcmode="lin" valueType="num">
                                      <p:cBhvr>
                                        <p:cTn id="107" dur="5000" fill="hold"/>
                                        <p:tgtEl>
                                          <p:spTgt spid="14"/>
                                        </p:tgtEl>
                                        <p:attrNameLst>
                                          <p:attrName>ppt_h</p:attrName>
                                        </p:attrNameLst>
                                      </p:cBhvr>
                                      <p:tavLst>
                                        <p:tav tm="0">
                                          <p:val>
                                            <p:fltVal val="0"/>
                                          </p:val>
                                        </p:tav>
                                        <p:tav tm="100000">
                                          <p:val>
                                            <p:strVal val="#ppt_h"/>
                                          </p:val>
                                        </p:tav>
                                      </p:tavLst>
                                    </p:anim>
                                  </p:childTnLst>
                                </p:cTn>
                              </p:par>
                              <p:par>
                                <p:cTn id="108" presetID="23" presetClass="entr" presetSubtype="16" fill="hold" grpId="0" nodeType="withEffect">
                                  <p:stCondLst>
                                    <p:cond delay="0"/>
                                  </p:stCondLst>
                                  <p:childTnLst>
                                    <p:set>
                                      <p:cBhvr>
                                        <p:cTn id="109" dur="1" fill="hold">
                                          <p:stCondLst>
                                            <p:cond delay="0"/>
                                          </p:stCondLst>
                                        </p:cTn>
                                        <p:tgtEl>
                                          <p:spTgt spid="16"/>
                                        </p:tgtEl>
                                        <p:attrNameLst>
                                          <p:attrName>style.visibility</p:attrName>
                                        </p:attrNameLst>
                                      </p:cBhvr>
                                      <p:to>
                                        <p:strVal val="visible"/>
                                      </p:to>
                                    </p:set>
                                    <p:anim calcmode="lin" valueType="num">
                                      <p:cBhvr>
                                        <p:cTn id="110" dur="5000" fill="hold"/>
                                        <p:tgtEl>
                                          <p:spTgt spid="16"/>
                                        </p:tgtEl>
                                        <p:attrNameLst>
                                          <p:attrName>ppt_w</p:attrName>
                                        </p:attrNameLst>
                                      </p:cBhvr>
                                      <p:tavLst>
                                        <p:tav tm="0">
                                          <p:val>
                                            <p:fltVal val="0"/>
                                          </p:val>
                                        </p:tav>
                                        <p:tav tm="100000">
                                          <p:val>
                                            <p:strVal val="#ppt_w"/>
                                          </p:val>
                                        </p:tav>
                                      </p:tavLst>
                                    </p:anim>
                                    <p:anim calcmode="lin" valueType="num">
                                      <p:cBhvr>
                                        <p:cTn id="111" dur="5000" fill="hold"/>
                                        <p:tgtEl>
                                          <p:spTgt spid="16"/>
                                        </p:tgtEl>
                                        <p:attrNameLst>
                                          <p:attrName>ppt_h</p:attrName>
                                        </p:attrNameLst>
                                      </p:cBhvr>
                                      <p:tavLst>
                                        <p:tav tm="0">
                                          <p:val>
                                            <p:fltVal val="0"/>
                                          </p:val>
                                        </p:tav>
                                        <p:tav tm="100000">
                                          <p:val>
                                            <p:strVal val="#ppt_h"/>
                                          </p:val>
                                        </p:tav>
                                      </p:tavLst>
                                    </p:anim>
                                  </p:childTnLst>
                                </p:cTn>
                              </p:par>
                              <p:par>
                                <p:cTn id="112" presetID="19" presetClass="emph" presetSubtype="0" fill="hold" grpId="1" nodeType="withEffect">
                                  <p:stCondLst>
                                    <p:cond delay="0"/>
                                  </p:stCondLst>
                                  <p:childTnLst>
                                    <p:animClr clrSpc="rgb" dir="cw">
                                      <p:cBhvr override="childStyle">
                                        <p:cTn id="113" dur="5000" fill="hold"/>
                                        <p:tgtEl>
                                          <p:spTgt spid="16"/>
                                        </p:tgtEl>
                                        <p:attrNameLst>
                                          <p:attrName>style.color</p:attrName>
                                        </p:attrNameLst>
                                      </p:cBhvr>
                                      <p:to>
                                        <a:srgbClr val="DDDDDD"/>
                                      </p:to>
                                    </p:animClr>
                                    <p:animClr clrSpc="rgb" dir="cw">
                                      <p:cBhvr>
                                        <p:cTn id="114" dur="5000" fill="hold"/>
                                        <p:tgtEl>
                                          <p:spTgt spid="16"/>
                                        </p:tgtEl>
                                        <p:attrNameLst>
                                          <p:attrName>fillcolor</p:attrName>
                                        </p:attrNameLst>
                                      </p:cBhvr>
                                      <p:to>
                                        <a:srgbClr val="DDDDDD"/>
                                      </p:to>
                                    </p:animClr>
                                    <p:set>
                                      <p:cBhvr>
                                        <p:cTn id="115" dur="5000" fill="hold"/>
                                        <p:tgtEl>
                                          <p:spTgt spid="16"/>
                                        </p:tgtEl>
                                        <p:attrNameLst>
                                          <p:attrName>fill.type</p:attrName>
                                        </p:attrNameLst>
                                      </p:cBhvr>
                                      <p:to>
                                        <p:strVal val="solid"/>
                                      </p:to>
                                    </p:set>
                                    <p:set>
                                      <p:cBhvr>
                                        <p:cTn id="116" dur="5000" fill="hold"/>
                                        <p:tgtEl>
                                          <p:spTgt spid="16"/>
                                        </p:tgtEl>
                                        <p:attrNameLst>
                                          <p:attrName>fill.on</p:attrName>
                                        </p:attrNameLst>
                                      </p:cBhvr>
                                      <p:to>
                                        <p:strVal val="true"/>
                                      </p:to>
                                    </p:set>
                                  </p:childTnLst>
                                </p:cTn>
                              </p:par>
                              <p:par>
                                <p:cTn id="117" presetID="6" presetClass="emph" presetSubtype="0" fill="hold" grpId="2" nodeType="withEffect">
                                  <p:stCondLst>
                                    <p:cond delay="0"/>
                                  </p:stCondLst>
                                  <p:childTnLst>
                                    <p:animScale>
                                      <p:cBhvr>
                                        <p:cTn id="118" dur="5000" fill="hold"/>
                                        <p:tgtEl>
                                          <p:spTgt spid="16"/>
                                        </p:tgtEl>
                                      </p:cBhvr>
                                      <p:by x="150000" y="150000"/>
                                    </p:animScale>
                                  </p:childTnLst>
                                </p:cTn>
                              </p:par>
                              <p:par>
                                <p:cTn id="119" presetID="23" presetClass="entr" presetSubtype="16" fill="hold" grpId="0" nodeType="withEffect">
                                  <p:stCondLst>
                                    <p:cond delay="0"/>
                                  </p:stCondLst>
                                  <p:childTnLst>
                                    <p:set>
                                      <p:cBhvr>
                                        <p:cTn id="120" dur="1" fill="hold">
                                          <p:stCondLst>
                                            <p:cond delay="0"/>
                                          </p:stCondLst>
                                        </p:cTn>
                                        <p:tgtEl>
                                          <p:spTgt spid="17"/>
                                        </p:tgtEl>
                                        <p:attrNameLst>
                                          <p:attrName>style.visibility</p:attrName>
                                        </p:attrNameLst>
                                      </p:cBhvr>
                                      <p:to>
                                        <p:strVal val="visible"/>
                                      </p:to>
                                    </p:set>
                                    <p:anim calcmode="lin" valueType="num">
                                      <p:cBhvr>
                                        <p:cTn id="121" dur="3000" fill="hold"/>
                                        <p:tgtEl>
                                          <p:spTgt spid="17"/>
                                        </p:tgtEl>
                                        <p:attrNameLst>
                                          <p:attrName>ppt_w</p:attrName>
                                        </p:attrNameLst>
                                      </p:cBhvr>
                                      <p:tavLst>
                                        <p:tav tm="0">
                                          <p:val>
                                            <p:fltVal val="0"/>
                                          </p:val>
                                        </p:tav>
                                        <p:tav tm="100000">
                                          <p:val>
                                            <p:strVal val="#ppt_w"/>
                                          </p:val>
                                        </p:tav>
                                      </p:tavLst>
                                    </p:anim>
                                    <p:anim calcmode="lin" valueType="num">
                                      <p:cBhvr>
                                        <p:cTn id="122" dur="3000" fill="hold"/>
                                        <p:tgtEl>
                                          <p:spTgt spid="17"/>
                                        </p:tgtEl>
                                        <p:attrNameLst>
                                          <p:attrName>ppt_h</p:attrName>
                                        </p:attrNameLst>
                                      </p:cBhvr>
                                      <p:tavLst>
                                        <p:tav tm="0">
                                          <p:val>
                                            <p:fltVal val="0"/>
                                          </p:val>
                                        </p:tav>
                                        <p:tav tm="100000">
                                          <p:val>
                                            <p:strVal val="#ppt_h"/>
                                          </p:val>
                                        </p:tav>
                                      </p:tavLst>
                                    </p:anim>
                                  </p:childTnLst>
                                </p:cTn>
                              </p:par>
                              <p:par>
                                <p:cTn id="123" presetID="19" presetClass="emph" presetSubtype="0" fill="hold" grpId="1" nodeType="withEffect">
                                  <p:stCondLst>
                                    <p:cond delay="0"/>
                                  </p:stCondLst>
                                  <p:childTnLst>
                                    <p:animClr clrSpc="rgb" dir="cw">
                                      <p:cBhvr override="childStyle">
                                        <p:cTn id="124" dur="3000" fill="hold"/>
                                        <p:tgtEl>
                                          <p:spTgt spid="17"/>
                                        </p:tgtEl>
                                        <p:attrNameLst>
                                          <p:attrName>style.color</p:attrName>
                                        </p:attrNameLst>
                                      </p:cBhvr>
                                      <p:to>
                                        <a:srgbClr val="DDDDDD"/>
                                      </p:to>
                                    </p:animClr>
                                    <p:animClr clrSpc="rgb" dir="cw">
                                      <p:cBhvr>
                                        <p:cTn id="125" dur="3000" fill="hold"/>
                                        <p:tgtEl>
                                          <p:spTgt spid="17"/>
                                        </p:tgtEl>
                                        <p:attrNameLst>
                                          <p:attrName>fillcolor</p:attrName>
                                        </p:attrNameLst>
                                      </p:cBhvr>
                                      <p:to>
                                        <a:srgbClr val="DDDDDD"/>
                                      </p:to>
                                    </p:animClr>
                                    <p:set>
                                      <p:cBhvr>
                                        <p:cTn id="126" dur="3000" fill="hold"/>
                                        <p:tgtEl>
                                          <p:spTgt spid="17"/>
                                        </p:tgtEl>
                                        <p:attrNameLst>
                                          <p:attrName>fill.type</p:attrName>
                                        </p:attrNameLst>
                                      </p:cBhvr>
                                      <p:to>
                                        <p:strVal val="solid"/>
                                      </p:to>
                                    </p:set>
                                    <p:set>
                                      <p:cBhvr>
                                        <p:cTn id="127" dur="3000" fill="hold"/>
                                        <p:tgtEl>
                                          <p:spTgt spid="17"/>
                                        </p:tgtEl>
                                        <p:attrNameLst>
                                          <p:attrName>fill.on</p:attrName>
                                        </p:attrNameLst>
                                      </p:cBhvr>
                                      <p:to>
                                        <p:strVal val="true"/>
                                      </p:to>
                                    </p:set>
                                  </p:childTnLst>
                                </p:cTn>
                              </p:par>
                              <p:par>
                                <p:cTn id="128" presetID="6" presetClass="emph" presetSubtype="0" fill="hold" grpId="2" nodeType="withEffect">
                                  <p:stCondLst>
                                    <p:cond delay="0"/>
                                  </p:stCondLst>
                                  <p:childTnLst>
                                    <p:animScale>
                                      <p:cBhvr>
                                        <p:cTn id="129" dur="3000" fill="hold"/>
                                        <p:tgtEl>
                                          <p:spTgt spid="17"/>
                                        </p:tgtEl>
                                      </p:cBhvr>
                                      <p:by x="150000" y="150000"/>
                                    </p:animScale>
                                  </p:childTnLst>
                                </p:cTn>
                              </p:par>
                              <p:par>
                                <p:cTn id="130" presetID="23" presetClass="entr" presetSubtype="16" fill="hold" grpId="0"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p:cTn id="132" dur="5000" fill="hold"/>
                                        <p:tgtEl>
                                          <p:spTgt spid="18"/>
                                        </p:tgtEl>
                                        <p:attrNameLst>
                                          <p:attrName>ppt_w</p:attrName>
                                        </p:attrNameLst>
                                      </p:cBhvr>
                                      <p:tavLst>
                                        <p:tav tm="0">
                                          <p:val>
                                            <p:fltVal val="0"/>
                                          </p:val>
                                        </p:tav>
                                        <p:tav tm="100000">
                                          <p:val>
                                            <p:strVal val="#ppt_w"/>
                                          </p:val>
                                        </p:tav>
                                      </p:tavLst>
                                    </p:anim>
                                    <p:anim calcmode="lin" valueType="num">
                                      <p:cBhvr>
                                        <p:cTn id="133" dur="5000" fill="hold"/>
                                        <p:tgtEl>
                                          <p:spTgt spid="18"/>
                                        </p:tgtEl>
                                        <p:attrNameLst>
                                          <p:attrName>ppt_h</p:attrName>
                                        </p:attrNameLst>
                                      </p:cBhvr>
                                      <p:tavLst>
                                        <p:tav tm="0">
                                          <p:val>
                                            <p:fltVal val="0"/>
                                          </p:val>
                                        </p:tav>
                                        <p:tav tm="100000">
                                          <p:val>
                                            <p:strVal val="#ppt_h"/>
                                          </p:val>
                                        </p:tav>
                                      </p:tavLst>
                                    </p:anim>
                                  </p:childTnLst>
                                </p:cTn>
                              </p:par>
                              <p:par>
                                <p:cTn id="134" presetID="19" presetClass="emph" presetSubtype="0" fill="hold" grpId="1" nodeType="withEffect">
                                  <p:stCondLst>
                                    <p:cond delay="0"/>
                                  </p:stCondLst>
                                  <p:childTnLst>
                                    <p:animClr clrSpc="rgb" dir="cw">
                                      <p:cBhvr override="childStyle">
                                        <p:cTn id="135" dur="5000" fill="hold"/>
                                        <p:tgtEl>
                                          <p:spTgt spid="18"/>
                                        </p:tgtEl>
                                        <p:attrNameLst>
                                          <p:attrName>style.color</p:attrName>
                                        </p:attrNameLst>
                                      </p:cBhvr>
                                      <p:to>
                                        <a:srgbClr val="DDDDDD"/>
                                      </p:to>
                                    </p:animClr>
                                    <p:animClr clrSpc="rgb" dir="cw">
                                      <p:cBhvr>
                                        <p:cTn id="136" dur="5000" fill="hold"/>
                                        <p:tgtEl>
                                          <p:spTgt spid="18"/>
                                        </p:tgtEl>
                                        <p:attrNameLst>
                                          <p:attrName>fillcolor</p:attrName>
                                        </p:attrNameLst>
                                      </p:cBhvr>
                                      <p:to>
                                        <a:srgbClr val="DDDDDD"/>
                                      </p:to>
                                    </p:animClr>
                                    <p:set>
                                      <p:cBhvr>
                                        <p:cTn id="137" dur="5000" fill="hold"/>
                                        <p:tgtEl>
                                          <p:spTgt spid="18"/>
                                        </p:tgtEl>
                                        <p:attrNameLst>
                                          <p:attrName>fill.type</p:attrName>
                                        </p:attrNameLst>
                                      </p:cBhvr>
                                      <p:to>
                                        <p:strVal val="solid"/>
                                      </p:to>
                                    </p:set>
                                    <p:set>
                                      <p:cBhvr>
                                        <p:cTn id="138" dur="5000" fill="hold"/>
                                        <p:tgtEl>
                                          <p:spTgt spid="18"/>
                                        </p:tgtEl>
                                        <p:attrNameLst>
                                          <p:attrName>fill.on</p:attrName>
                                        </p:attrNameLst>
                                      </p:cBhvr>
                                      <p:to>
                                        <p:strVal val="true"/>
                                      </p:to>
                                    </p:set>
                                  </p:childTnLst>
                                </p:cTn>
                              </p:par>
                              <p:par>
                                <p:cTn id="139" presetID="6" presetClass="emph" presetSubtype="0" fill="hold" grpId="2" nodeType="withEffect">
                                  <p:stCondLst>
                                    <p:cond delay="0"/>
                                  </p:stCondLst>
                                  <p:childTnLst>
                                    <p:animScale>
                                      <p:cBhvr>
                                        <p:cTn id="140" dur="5000" fill="hold"/>
                                        <p:tgtEl>
                                          <p:spTgt spid="18"/>
                                        </p:tgtEl>
                                      </p:cBhvr>
                                      <p:by x="150000" y="150000"/>
                                    </p:animScale>
                                  </p:childTnLst>
                                </p:cTn>
                              </p:par>
                              <p:par>
                                <p:cTn id="141" presetID="23" presetClass="entr" presetSubtype="16" fill="hold" grpId="0"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p:cTn id="143" dur="5000" fill="hold"/>
                                        <p:tgtEl>
                                          <p:spTgt spid="19"/>
                                        </p:tgtEl>
                                        <p:attrNameLst>
                                          <p:attrName>ppt_w</p:attrName>
                                        </p:attrNameLst>
                                      </p:cBhvr>
                                      <p:tavLst>
                                        <p:tav tm="0">
                                          <p:val>
                                            <p:fltVal val="0"/>
                                          </p:val>
                                        </p:tav>
                                        <p:tav tm="100000">
                                          <p:val>
                                            <p:strVal val="#ppt_w"/>
                                          </p:val>
                                        </p:tav>
                                      </p:tavLst>
                                    </p:anim>
                                    <p:anim calcmode="lin" valueType="num">
                                      <p:cBhvr>
                                        <p:cTn id="144" dur="5000" fill="hold"/>
                                        <p:tgtEl>
                                          <p:spTgt spid="19"/>
                                        </p:tgtEl>
                                        <p:attrNameLst>
                                          <p:attrName>ppt_h</p:attrName>
                                        </p:attrNameLst>
                                      </p:cBhvr>
                                      <p:tavLst>
                                        <p:tav tm="0">
                                          <p:val>
                                            <p:fltVal val="0"/>
                                          </p:val>
                                        </p:tav>
                                        <p:tav tm="100000">
                                          <p:val>
                                            <p:strVal val="#ppt_h"/>
                                          </p:val>
                                        </p:tav>
                                      </p:tavLst>
                                    </p:anim>
                                  </p:childTnLst>
                                </p:cTn>
                              </p:par>
                              <p:par>
                                <p:cTn id="145" presetID="19" presetClass="emph" presetSubtype="0" fill="hold" grpId="1" nodeType="withEffect">
                                  <p:stCondLst>
                                    <p:cond delay="0"/>
                                  </p:stCondLst>
                                  <p:childTnLst>
                                    <p:animClr clrSpc="rgb" dir="cw">
                                      <p:cBhvr override="childStyle">
                                        <p:cTn id="146" dur="5000" fill="hold"/>
                                        <p:tgtEl>
                                          <p:spTgt spid="19"/>
                                        </p:tgtEl>
                                        <p:attrNameLst>
                                          <p:attrName>style.color</p:attrName>
                                        </p:attrNameLst>
                                      </p:cBhvr>
                                      <p:to>
                                        <a:srgbClr val="DDDDDD"/>
                                      </p:to>
                                    </p:animClr>
                                    <p:animClr clrSpc="rgb" dir="cw">
                                      <p:cBhvr>
                                        <p:cTn id="147" dur="5000" fill="hold"/>
                                        <p:tgtEl>
                                          <p:spTgt spid="19"/>
                                        </p:tgtEl>
                                        <p:attrNameLst>
                                          <p:attrName>fillcolor</p:attrName>
                                        </p:attrNameLst>
                                      </p:cBhvr>
                                      <p:to>
                                        <a:srgbClr val="DDDDDD"/>
                                      </p:to>
                                    </p:animClr>
                                    <p:set>
                                      <p:cBhvr>
                                        <p:cTn id="148" dur="5000" fill="hold"/>
                                        <p:tgtEl>
                                          <p:spTgt spid="19"/>
                                        </p:tgtEl>
                                        <p:attrNameLst>
                                          <p:attrName>fill.type</p:attrName>
                                        </p:attrNameLst>
                                      </p:cBhvr>
                                      <p:to>
                                        <p:strVal val="solid"/>
                                      </p:to>
                                    </p:set>
                                    <p:set>
                                      <p:cBhvr>
                                        <p:cTn id="149" dur="5000" fill="hold"/>
                                        <p:tgtEl>
                                          <p:spTgt spid="19"/>
                                        </p:tgtEl>
                                        <p:attrNameLst>
                                          <p:attrName>fill.on</p:attrName>
                                        </p:attrNameLst>
                                      </p:cBhvr>
                                      <p:to>
                                        <p:strVal val="true"/>
                                      </p:to>
                                    </p:set>
                                  </p:childTnLst>
                                </p:cTn>
                              </p:par>
                              <p:par>
                                <p:cTn id="150" presetID="6" presetClass="emph" presetSubtype="0" fill="hold" grpId="2" nodeType="withEffect">
                                  <p:stCondLst>
                                    <p:cond delay="0"/>
                                  </p:stCondLst>
                                  <p:childTnLst>
                                    <p:animScale>
                                      <p:cBhvr>
                                        <p:cTn id="151" dur="5000" fill="hold"/>
                                        <p:tgtEl>
                                          <p:spTgt spid="19"/>
                                        </p:tgtEl>
                                      </p:cBhvr>
                                      <p:by x="150000" y="150000"/>
                                    </p:animScale>
                                  </p:childTnLst>
                                </p:cTn>
                              </p:par>
                              <p:par>
                                <p:cTn id="152" presetID="23" presetClass="entr" presetSubtype="16" fill="hold" grpId="0" nodeType="withEffect">
                                  <p:stCondLst>
                                    <p:cond delay="0"/>
                                  </p:stCondLst>
                                  <p:childTnLst>
                                    <p:set>
                                      <p:cBhvr>
                                        <p:cTn id="153" dur="1" fill="hold">
                                          <p:stCondLst>
                                            <p:cond delay="0"/>
                                          </p:stCondLst>
                                        </p:cTn>
                                        <p:tgtEl>
                                          <p:spTgt spid="20"/>
                                        </p:tgtEl>
                                        <p:attrNameLst>
                                          <p:attrName>style.visibility</p:attrName>
                                        </p:attrNameLst>
                                      </p:cBhvr>
                                      <p:to>
                                        <p:strVal val="visible"/>
                                      </p:to>
                                    </p:set>
                                    <p:anim calcmode="lin" valueType="num">
                                      <p:cBhvr>
                                        <p:cTn id="154" dur="3000" fill="hold"/>
                                        <p:tgtEl>
                                          <p:spTgt spid="20"/>
                                        </p:tgtEl>
                                        <p:attrNameLst>
                                          <p:attrName>ppt_w</p:attrName>
                                        </p:attrNameLst>
                                      </p:cBhvr>
                                      <p:tavLst>
                                        <p:tav tm="0">
                                          <p:val>
                                            <p:fltVal val="0"/>
                                          </p:val>
                                        </p:tav>
                                        <p:tav tm="100000">
                                          <p:val>
                                            <p:strVal val="#ppt_w"/>
                                          </p:val>
                                        </p:tav>
                                      </p:tavLst>
                                    </p:anim>
                                    <p:anim calcmode="lin" valueType="num">
                                      <p:cBhvr>
                                        <p:cTn id="155" dur="3000" fill="hold"/>
                                        <p:tgtEl>
                                          <p:spTgt spid="20"/>
                                        </p:tgtEl>
                                        <p:attrNameLst>
                                          <p:attrName>ppt_h</p:attrName>
                                        </p:attrNameLst>
                                      </p:cBhvr>
                                      <p:tavLst>
                                        <p:tav tm="0">
                                          <p:val>
                                            <p:fltVal val="0"/>
                                          </p:val>
                                        </p:tav>
                                        <p:tav tm="100000">
                                          <p:val>
                                            <p:strVal val="#ppt_h"/>
                                          </p:val>
                                        </p:tav>
                                      </p:tavLst>
                                    </p:anim>
                                  </p:childTnLst>
                                </p:cTn>
                              </p:par>
                              <p:par>
                                <p:cTn id="156" presetID="19" presetClass="emph" presetSubtype="0" fill="hold" grpId="1" nodeType="withEffect">
                                  <p:stCondLst>
                                    <p:cond delay="0"/>
                                  </p:stCondLst>
                                  <p:childTnLst>
                                    <p:animClr clrSpc="rgb" dir="cw">
                                      <p:cBhvr override="childStyle">
                                        <p:cTn id="157" dur="3000" fill="hold"/>
                                        <p:tgtEl>
                                          <p:spTgt spid="20"/>
                                        </p:tgtEl>
                                        <p:attrNameLst>
                                          <p:attrName>style.color</p:attrName>
                                        </p:attrNameLst>
                                      </p:cBhvr>
                                      <p:to>
                                        <a:srgbClr val="DDDDDD"/>
                                      </p:to>
                                    </p:animClr>
                                    <p:animClr clrSpc="rgb" dir="cw">
                                      <p:cBhvr>
                                        <p:cTn id="158" dur="3000" fill="hold"/>
                                        <p:tgtEl>
                                          <p:spTgt spid="20"/>
                                        </p:tgtEl>
                                        <p:attrNameLst>
                                          <p:attrName>fillcolor</p:attrName>
                                        </p:attrNameLst>
                                      </p:cBhvr>
                                      <p:to>
                                        <a:srgbClr val="DDDDDD"/>
                                      </p:to>
                                    </p:animClr>
                                    <p:set>
                                      <p:cBhvr>
                                        <p:cTn id="159" dur="3000" fill="hold"/>
                                        <p:tgtEl>
                                          <p:spTgt spid="20"/>
                                        </p:tgtEl>
                                        <p:attrNameLst>
                                          <p:attrName>fill.type</p:attrName>
                                        </p:attrNameLst>
                                      </p:cBhvr>
                                      <p:to>
                                        <p:strVal val="solid"/>
                                      </p:to>
                                    </p:set>
                                    <p:set>
                                      <p:cBhvr>
                                        <p:cTn id="160" dur="3000" fill="hold"/>
                                        <p:tgtEl>
                                          <p:spTgt spid="20"/>
                                        </p:tgtEl>
                                        <p:attrNameLst>
                                          <p:attrName>fill.on</p:attrName>
                                        </p:attrNameLst>
                                      </p:cBhvr>
                                      <p:to>
                                        <p:strVal val="true"/>
                                      </p:to>
                                    </p:set>
                                  </p:childTnLst>
                                </p:cTn>
                              </p:par>
                              <p:par>
                                <p:cTn id="161" presetID="6" presetClass="emph" presetSubtype="0" fill="hold" grpId="2" nodeType="withEffect">
                                  <p:stCondLst>
                                    <p:cond delay="0"/>
                                  </p:stCondLst>
                                  <p:childTnLst>
                                    <p:animScale>
                                      <p:cBhvr>
                                        <p:cTn id="162" dur="3000" fill="hold"/>
                                        <p:tgtEl>
                                          <p:spTgt spid="20"/>
                                        </p:tgtEl>
                                      </p:cBhvr>
                                      <p:by x="150000" y="150000"/>
                                    </p:animScale>
                                  </p:childTnLst>
                                </p:cTn>
                              </p:par>
                              <p:par>
                                <p:cTn id="163" presetID="23" presetClass="entr" presetSubtype="16" fill="hold" grpId="0" nodeType="withEffect">
                                  <p:stCondLst>
                                    <p:cond delay="0"/>
                                  </p:stCondLst>
                                  <p:childTnLst>
                                    <p:set>
                                      <p:cBhvr>
                                        <p:cTn id="164" dur="1" fill="hold">
                                          <p:stCondLst>
                                            <p:cond delay="0"/>
                                          </p:stCondLst>
                                        </p:cTn>
                                        <p:tgtEl>
                                          <p:spTgt spid="21"/>
                                        </p:tgtEl>
                                        <p:attrNameLst>
                                          <p:attrName>style.visibility</p:attrName>
                                        </p:attrNameLst>
                                      </p:cBhvr>
                                      <p:to>
                                        <p:strVal val="visible"/>
                                      </p:to>
                                    </p:set>
                                    <p:anim calcmode="lin" valueType="num">
                                      <p:cBhvr>
                                        <p:cTn id="165" dur="5000" fill="hold"/>
                                        <p:tgtEl>
                                          <p:spTgt spid="21"/>
                                        </p:tgtEl>
                                        <p:attrNameLst>
                                          <p:attrName>ppt_w</p:attrName>
                                        </p:attrNameLst>
                                      </p:cBhvr>
                                      <p:tavLst>
                                        <p:tav tm="0">
                                          <p:val>
                                            <p:fltVal val="0"/>
                                          </p:val>
                                        </p:tav>
                                        <p:tav tm="100000">
                                          <p:val>
                                            <p:strVal val="#ppt_w"/>
                                          </p:val>
                                        </p:tav>
                                      </p:tavLst>
                                    </p:anim>
                                    <p:anim calcmode="lin" valueType="num">
                                      <p:cBhvr>
                                        <p:cTn id="166" dur="5000" fill="hold"/>
                                        <p:tgtEl>
                                          <p:spTgt spid="21"/>
                                        </p:tgtEl>
                                        <p:attrNameLst>
                                          <p:attrName>ppt_h</p:attrName>
                                        </p:attrNameLst>
                                      </p:cBhvr>
                                      <p:tavLst>
                                        <p:tav tm="0">
                                          <p:val>
                                            <p:fltVal val="0"/>
                                          </p:val>
                                        </p:tav>
                                        <p:tav tm="100000">
                                          <p:val>
                                            <p:strVal val="#ppt_h"/>
                                          </p:val>
                                        </p:tav>
                                      </p:tavLst>
                                    </p:anim>
                                  </p:childTnLst>
                                </p:cTn>
                              </p:par>
                              <p:par>
                                <p:cTn id="167" presetID="19" presetClass="emph" presetSubtype="0" fill="hold" grpId="1" nodeType="withEffect">
                                  <p:stCondLst>
                                    <p:cond delay="0"/>
                                  </p:stCondLst>
                                  <p:childTnLst>
                                    <p:animClr clrSpc="rgb" dir="cw">
                                      <p:cBhvr override="childStyle">
                                        <p:cTn id="168" dur="5000" fill="hold"/>
                                        <p:tgtEl>
                                          <p:spTgt spid="21"/>
                                        </p:tgtEl>
                                        <p:attrNameLst>
                                          <p:attrName>style.color</p:attrName>
                                        </p:attrNameLst>
                                      </p:cBhvr>
                                      <p:to>
                                        <a:srgbClr val="DDDDDD"/>
                                      </p:to>
                                    </p:animClr>
                                    <p:animClr clrSpc="rgb" dir="cw">
                                      <p:cBhvr>
                                        <p:cTn id="169" dur="5000" fill="hold"/>
                                        <p:tgtEl>
                                          <p:spTgt spid="21"/>
                                        </p:tgtEl>
                                        <p:attrNameLst>
                                          <p:attrName>fillcolor</p:attrName>
                                        </p:attrNameLst>
                                      </p:cBhvr>
                                      <p:to>
                                        <a:srgbClr val="DDDDDD"/>
                                      </p:to>
                                    </p:animClr>
                                    <p:set>
                                      <p:cBhvr>
                                        <p:cTn id="170" dur="5000" fill="hold"/>
                                        <p:tgtEl>
                                          <p:spTgt spid="21"/>
                                        </p:tgtEl>
                                        <p:attrNameLst>
                                          <p:attrName>fill.type</p:attrName>
                                        </p:attrNameLst>
                                      </p:cBhvr>
                                      <p:to>
                                        <p:strVal val="solid"/>
                                      </p:to>
                                    </p:set>
                                    <p:set>
                                      <p:cBhvr>
                                        <p:cTn id="171" dur="5000" fill="hold"/>
                                        <p:tgtEl>
                                          <p:spTgt spid="21"/>
                                        </p:tgtEl>
                                        <p:attrNameLst>
                                          <p:attrName>fill.on</p:attrName>
                                        </p:attrNameLst>
                                      </p:cBhvr>
                                      <p:to>
                                        <p:strVal val="true"/>
                                      </p:to>
                                    </p:set>
                                  </p:childTnLst>
                                </p:cTn>
                              </p:par>
                              <p:par>
                                <p:cTn id="172" presetID="6" presetClass="emph" presetSubtype="0" fill="hold" grpId="2" nodeType="withEffect">
                                  <p:stCondLst>
                                    <p:cond delay="0"/>
                                  </p:stCondLst>
                                  <p:childTnLst>
                                    <p:animScale>
                                      <p:cBhvr>
                                        <p:cTn id="173" dur="5000" fill="hold"/>
                                        <p:tgtEl>
                                          <p:spTgt spid="21"/>
                                        </p:tgtEl>
                                      </p:cBhvr>
                                      <p:by x="150000" y="150000"/>
                                    </p:animScale>
                                  </p:childTnLst>
                                </p:cTn>
                              </p:par>
                              <p:par>
                                <p:cTn id="174" presetID="23" presetClass="entr" presetSubtype="16" fill="hold" grpId="0" nodeType="withEffect">
                                  <p:stCondLst>
                                    <p:cond delay="0"/>
                                  </p:stCondLst>
                                  <p:childTnLst>
                                    <p:set>
                                      <p:cBhvr>
                                        <p:cTn id="175" dur="1" fill="hold">
                                          <p:stCondLst>
                                            <p:cond delay="0"/>
                                          </p:stCondLst>
                                        </p:cTn>
                                        <p:tgtEl>
                                          <p:spTgt spid="22"/>
                                        </p:tgtEl>
                                        <p:attrNameLst>
                                          <p:attrName>style.visibility</p:attrName>
                                        </p:attrNameLst>
                                      </p:cBhvr>
                                      <p:to>
                                        <p:strVal val="visible"/>
                                      </p:to>
                                    </p:set>
                                    <p:anim calcmode="lin" valueType="num">
                                      <p:cBhvr>
                                        <p:cTn id="176" dur="3000" fill="hold"/>
                                        <p:tgtEl>
                                          <p:spTgt spid="22"/>
                                        </p:tgtEl>
                                        <p:attrNameLst>
                                          <p:attrName>ppt_w</p:attrName>
                                        </p:attrNameLst>
                                      </p:cBhvr>
                                      <p:tavLst>
                                        <p:tav tm="0">
                                          <p:val>
                                            <p:fltVal val="0"/>
                                          </p:val>
                                        </p:tav>
                                        <p:tav tm="100000">
                                          <p:val>
                                            <p:strVal val="#ppt_w"/>
                                          </p:val>
                                        </p:tav>
                                      </p:tavLst>
                                    </p:anim>
                                    <p:anim calcmode="lin" valueType="num">
                                      <p:cBhvr>
                                        <p:cTn id="177" dur="3000" fill="hold"/>
                                        <p:tgtEl>
                                          <p:spTgt spid="22"/>
                                        </p:tgtEl>
                                        <p:attrNameLst>
                                          <p:attrName>ppt_h</p:attrName>
                                        </p:attrNameLst>
                                      </p:cBhvr>
                                      <p:tavLst>
                                        <p:tav tm="0">
                                          <p:val>
                                            <p:fltVal val="0"/>
                                          </p:val>
                                        </p:tav>
                                        <p:tav tm="100000">
                                          <p:val>
                                            <p:strVal val="#ppt_h"/>
                                          </p:val>
                                        </p:tav>
                                      </p:tavLst>
                                    </p:anim>
                                  </p:childTnLst>
                                </p:cTn>
                              </p:par>
                              <p:par>
                                <p:cTn id="178" presetID="19" presetClass="emph" presetSubtype="0" fill="hold" grpId="1" nodeType="withEffect">
                                  <p:stCondLst>
                                    <p:cond delay="0"/>
                                  </p:stCondLst>
                                  <p:childTnLst>
                                    <p:animClr clrSpc="rgb" dir="cw">
                                      <p:cBhvr override="childStyle">
                                        <p:cTn id="179" dur="3000" fill="hold"/>
                                        <p:tgtEl>
                                          <p:spTgt spid="22"/>
                                        </p:tgtEl>
                                        <p:attrNameLst>
                                          <p:attrName>style.color</p:attrName>
                                        </p:attrNameLst>
                                      </p:cBhvr>
                                      <p:to>
                                        <a:srgbClr val="DDDDDD"/>
                                      </p:to>
                                    </p:animClr>
                                    <p:animClr clrSpc="rgb" dir="cw">
                                      <p:cBhvr>
                                        <p:cTn id="180" dur="3000" fill="hold"/>
                                        <p:tgtEl>
                                          <p:spTgt spid="22"/>
                                        </p:tgtEl>
                                        <p:attrNameLst>
                                          <p:attrName>fillcolor</p:attrName>
                                        </p:attrNameLst>
                                      </p:cBhvr>
                                      <p:to>
                                        <a:srgbClr val="DDDDDD"/>
                                      </p:to>
                                    </p:animClr>
                                    <p:set>
                                      <p:cBhvr>
                                        <p:cTn id="181" dur="3000" fill="hold"/>
                                        <p:tgtEl>
                                          <p:spTgt spid="22"/>
                                        </p:tgtEl>
                                        <p:attrNameLst>
                                          <p:attrName>fill.type</p:attrName>
                                        </p:attrNameLst>
                                      </p:cBhvr>
                                      <p:to>
                                        <p:strVal val="solid"/>
                                      </p:to>
                                    </p:set>
                                    <p:set>
                                      <p:cBhvr>
                                        <p:cTn id="182" dur="3000" fill="hold"/>
                                        <p:tgtEl>
                                          <p:spTgt spid="22"/>
                                        </p:tgtEl>
                                        <p:attrNameLst>
                                          <p:attrName>fill.on</p:attrName>
                                        </p:attrNameLst>
                                      </p:cBhvr>
                                      <p:to>
                                        <p:strVal val="true"/>
                                      </p:to>
                                    </p:set>
                                  </p:childTnLst>
                                </p:cTn>
                              </p:par>
                              <p:par>
                                <p:cTn id="183" presetID="6" presetClass="emph" presetSubtype="0" fill="hold" grpId="2" nodeType="withEffect">
                                  <p:stCondLst>
                                    <p:cond delay="0"/>
                                  </p:stCondLst>
                                  <p:childTnLst>
                                    <p:animScale>
                                      <p:cBhvr>
                                        <p:cTn id="184" dur="3000" fill="hold"/>
                                        <p:tgtEl>
                                          <p:spTgt spid="22"/>
                                        </p:tgtEl>
                                      </p:cBhvr>
                                      <p:by x="150000" y="150000"/>
                                    </p:animScale>
                                  </p:childTnLst>
                                </p:cTn>
                              </p:par>
                            </p:childTnLst>
                          </p:cTn>
                        </p:par>
                        <p:par>
                          <p:cTn id="185" fill="hold">
                            <p:stCondLst>
                              <p:cond delay="5000"/>
                            </p:stCondLst>
                            <p:childTnLst>
                              <p:par>
                                <p:cTn id="186" presetID="9" presetClass="exit" presetSubtype="0" fill="hold" nodeType="afterEffect">
                                  <p:stCondLst>
                                    <p:cond delay="0"/>
                                  </p:stCondLst>
                                  <p:childTnLst>
                                    <p:animEffect transition="out" filter="dissolve">
                                      <p:cBhvr>
                                        <p:cTn id="187" dur="5000"/>
                                        <p:tgtEl>
                                          <p:spTgt spid="14"/>
                                        </p:tgtEl>
                                      </p:cBhvr>
                                    </p:animEffect>
                                    <p:set>
                                      <p:cBhvr>
                                        <p:cTn id="188" dur="1" fill="hold">
                                          <p:stCondLst>
                                            <p:cond delay="4999"/>
                                          </p:stCondLst>
                                        </p:cTn>
                                        <p:tgtEl>
                                          <p:spTgt spid="14"/>
                                        </p:tgtEl>
                                        <p:attrNameLst>
                                          <p:attrName>style.visibility</p:attrName>
                                        </p:attrNameLst>
                                      </p:cBhvr>
                                      <p:to>
                                        <p:strVal val="hidden"/>
                                      </p:to>
                                    </p:set>
                                  </p:childTnLst>
                                </p:cTn>
                              </p:par>
                              <p:par>
                                <p:cTn id="189" presetID="9" presetClass="exit" presetSubtype="0" fill="hold" grpId="3" nodeType="withEffect">
                                  <p:stCondLst>
                                    <p:cond delay="0"/>
                                  </p:stCondLst>
                                  <p:childTnLst>
                                    <p:animEffect transition="out" filter="dissolve">
                                      <p:cBhvr>
                                        <p:cTn id="190" dur="5000"/>
                                        <p:tgtEl>
                                          <p:spTgt spid="6"/>
                                        </p:tgtEl>
                                      </p:cBhvr>
                                    </p:animEffect>
                                    <p:set>
                                      <p:cBhvr>
                                        <p:cTn id="191" dur="1" fill="hold">
                                          <p:stCondLst>
                                            <p:cond delay="4999"/>
                                          </p:stCondLst>
                                        </p:cTn>
                                        <p:tgtEl>
                                          <p:spTgt spid="6"/>
                                        </p:tgtEl>
                                        <p:attrNameLst>
                                          <p:attrName>style.visibility</p:attrName>
                                        </p:attrNameLst>
                                      </p:cBhvr>
                                      <p:to>
                                        <p:strVal val="hidden"/>
                                      </p:to>
                                    </p:set>
                                  </p:childTnLst>
                                </p:cTn>
                              </p:par>
                              <p:par>
                                <p:cTn id="192" presetID="23" presetClass="exit" presetSubtype="544" fill="hold" grpId="3" nodeType="withEffect">
                                  <p:stCondLst>
                                    <p:cond delay="0"/>
                                  </p:stCondLst>
                                  <p:childTnLst>
                                    <p:anim calcmode="lin" valueType="num">
                                      <p:cBhvr>
                                        <p:cTn id="193" dur="5000"/>
                                        <p:tgtEl>
                                          <p:spTgt spid="16"/>
                                        </p:tgtEl>
                                        <p:attrNameLst>
                                          <p:attrName>ppt_w</p:attrName>
                                        </p:attrNameLst>
                                      </p:cBhvr>
                                      <p:tavLst>
                                        <p:tav tm="0">
                                          <p:val>
                                            <p:strVal val="ppt_w"/>
                                          </p:val>
                                        </p:tav>
                                        <p:tav tm="100000">
                                          <p:val>
                                            <p:fltVal val="0"/>
                                          </p:val>
                                        </p:tav>
                                      </p:tavLst>
                                    </p:anim>
                                    <p:anim calcmode="lin" valueType="num">
                                      <p:cBhvr>
                                        <p:cTn id="194" dur="5000"/>
                                        <p:tgtEl>
                                          <p:spTgt spid="16"/>
                                        </p:tgtEl>
                                        <p:attrNameLst>
                                          <p:attrName>ppt_h</p:attrName>
                                        </p:attrNameLst>
                                      </p:cBhvr>
                                      <p:tavLst>
                                        <p:tav tm="0">
                                          <p:val>
                                            <p:strVal val="ppt_h"/>
                                          </p:val>
                                        </p:tav>
                                        <p:tav tm="100000">
                                          <p:val>
                                            <p:fltVal val="0"/>
                                          </p:val>
                                        </p:tav>
                                      </p:tavLst>
                                    </p:anim>
                                    <p:anim calcmode="lin" valueType="num">
                                      <p:cBhvr>
                                        <p:cTn id="195" dur="5000"/>
                                        <p:tgtEl>
                                          <p:spTgt spid="16"/>
                                        </p:tgtEl>
                                        <p:attrNameLst>
                                          <p:attrName>ppt_x</p:attrName>
                                        </p:attrNameLst>
                                      </p:cBhvr>
                                      <p:tavLst>
                                        <p:tav tm="0">
                                          <p:val>
                                            <p:strVal val="ppt_x"/>
                                          </p:val>
                                        </p:tav>
                                        <p:tav tm="100000">
                                          <p:val>
                                            <p:fltVal val="0.5"/>
                                          </p:val>
                                        </p:tav>
                                      </p:tavLst>
                                    </p:anim>
                                    <p:anim calcmode="lin" valueType="num">
                                      <p:cBhvr>
                                        <p:cTn id="196" dur="5000"/>
                                        <p:tgtEl>
                                          <p:spTgt spid="16"/>
                                        </p:tgtEl>
                                        <p:attrNameLst>
                                          <p:attrName>ppt_y</p:attrName>
                                        </p:attrNameLst>
                                      </p:cBhvr>
                                      <p:tavLst>
                                        <p:tav tm="0">
                                          <p:val>
                                            <p:strVal val="ppt_y"/>
                                          </p:val>
                                        </p:tav>
                                        <p:tav tm="100000">
                                          <p:val>
                                            <p:fltVal val="0.5"/>
                                          </p:val>
                                        </p:tav>
                                      </p:tavLst>
                                    </p:anim>
                                    <p:set>
                                      <p:cBhvr>
                                        <p:cTn id="197" dur="1" fill="hold">
                                          <p:stCondLst>
                                            <p:cond delay="4999"/>
                                          </p:stCondLst>
                                        </p:cTn>
                                        <p:tgtEl>
                                          <p:spTgt spid="16"/>
                                        </p:tgtEl>
                                        <p:attrNameLst>
                                          <p:attrName>style.visibility</p:attrName>
                                        </p:attrNameLst>
                                      </p:cBhvr>
                                      <p:to>
                                        <p:strVal val="hidden"/>
                                      </p:to>
                                    </p:set>
                                  </p:childTnLst>
                                </p:cTn>
                              </p:par>
                              <p:par>
                                <p:cTn id="198" presetID="9" presetClass="exit" presetSubtype="0" fill="hold" grpId="3" nodeType="withEffect">
                                  <p:stCondLst>
                                    <p:cond delay="0"/>
                                  </p:stCondLst>
                                  <p:childTnLst>
                                    <p:animEffect transition="out" filter="dissolve">
                                      <p:cBhvr>
                                        <p:cTn id="199" dur="5000"/>
                                        <p:tgtEl>
                                          <p:spTgt spid="10"/>
                                        </p:tgtEl>
                                      </p:cBhvr>
                                    </p:animEffect>
                                    <p:set>
                                      <p:cBhvr>
                                        <p:cTn id="200" dur="1" fill="hold">
                                          <p:stCondLst>
                                            <p:cond delay="4999"/>
                                          </p:stCondLst>
                                        </p:cTn>
                                        <p:tgtEl>
                                          <p:spTgt spid="10"/>
                                        </p:tgtEl>
                                        <p:attrNameLst>
                                          <p:attrName>style.visibility</p:attrName>
                                        </p:attrNameLst>
                                      </p:cBhvr>
                                      <p:to>
                                        <p:strVal val="hidden"/>
                                      </p:to>
                                    </p:set>
                                  </p:childTnLst>
                                </p:cTn>
                              </p:par>
                              <p:par>
                                <p:cTn id="201" presetID="23" presetClass="exit" presetSubtype="544" fill="hold" grpId="3" nodeType="withEffect">
                                  <p:stCondLst>
                                    <p:cond delay="0"/>
                                  </p:stCondLst>
                                  <p:childTnLst>
                                    <p:anim calcmode="lin" valueType="num">
                                      <p:cBhvr>
                                        <p:cTn id="202" dur="3000"/>
                                        <p:tgtEl>
                                          <p:spTgt spid="17"/>
                                        </p:tgtEl>
                                        <p:attrNameLst>
                                          <p:attrName>ppt_w</p:attrName>
                                        </p:attrNameLst>
                                      </p:cBhvr>
                                      <p:tavLst>
                                        <p:tav tm="0">
                                          <p:val>
                                            <p:strVal val="ppt_w"/>
                                          </p:val>
                                        </p:tav>
                                        <p:tav tm="100000">
                                          <p:val>
                                            <p:fltVal val="0"/>
                                          </p:val>
                                        </p:tav>
                                      </p:tavLst>
                                    </p:anim>
                                    <p:anim calcmode="lin" valueType="num">
                                      <p:cBhvr>
                                        <p:cTn id="203" dur="3000"/>
                                        <p:tgtEl>
                                          <p:spTgt spid="17"/>
                                        </p:tgtEl>
                                        <p:attrNameLst>
                                          <p:attrName>ppt_h</p:attrName>
                                        </p:attrNameLst>
                                      </p:cBhvr>
                                      <p:tavLst>
                                        <p:tav tm="0">
                                          <p:val>
                                            <p:strVal val="ppt_h"/>
                                          </p:val>
                                        </p:tav>
                                        <p:tav tm="100000">
                                          <p:val>
                                            <p:fltVal val="0"/>
                                          </p:val>
                                        </p:tav>
                                      </p:tavLst>
                                    </p:anim>
                                    <p:anim calcmode="lin" valueType="num">
                                      <p:cBhvr>
                                        <p:cTn id="204" dur="3000"/>
                                        <p:tgtEl>
                                          <p:spTgt spid="17"/>
                                        </p:tgtEl>
                                        <p:attrNameLst>
                                          <p:attrName>ppt_x</p:attrName>
                                        </p:attrNameLst>
                                      </p:cBhvr>
                                      <p:tavLst>
                                        <p:tav tm="0">
                                          <p:val>
                                            <p:strVal val="ppt_x"/>
                                          </p:val>
                                        </p:tav>
                                        <p:tav tm="100000">
                                          <p:val>
                                            <p:fltVal val="0.5"/>
                                          </p:val>
                                        </p:tav>
                                      </p:tavLst>
                                    </p:anim>
                                    <p:anim calcmode="lin" valueType="num">
                                      <p:cBhvr>
                                        <p:cTn id="205" dur="3000"/>
                                        <p:tgtEl>
                                          <p:spTgt spid="17"/>
                                        </p:tgtEl>
                                        <p:attrNameLst>
                                          <p:attrName>ppt_y</p:attrName>
                                        </p:attrNameLst>
                                      </p:cBhvr>
                                      <p:tavLst>
                                        <p:tav tm="0">
                                          <p:val>
                                            <p:strVal val="ppt_y"/>
                                          </p:val>
                                        </p:tav>
                                        <p:tav tm="100000">
                                          <p:val>
                                            <p:fltVal val="0.5"/>
                                          </p:val>
                                        </p:tav>
                                      </p:tavLst>
                                    </p:anim>
                                    <p:set>
                                      <p:cBhvr>
                                        <p:cTn id="206" dur="1" fill="hold">
                                          <p:stCondLst>
                                            <p:cond delay="2999"/>
                                          </p:stCondLst>
                                        </p:cTn>
                                        <p:tgtEl>
                                          <p:spTgt spid="17"/>
                                        </p:tgtEl>
                                        <p:attrNameLst>
                                          <p:attrName>style.visibility</p:attrName>
                                        </p:attrNameLst>
                                      </p:cBhvr>
                                      <p:to>
                                        <p:strVal val="hidden"/>
                                      </p:to>
                                    </p:set>
                                  </p:childTnLst>
                                </p:cTn>
                              </p:par>
                              <p:par>
                                <p:cTn id="207" presetID="9" presetClass="exit" presetSubtype="0" fill="hold" grpId="3" nodeType="withEffect">
                                  <p:stCondLst>
                                    <p:cond delay="0"/>
                                  </p:stCondLst>
                                  <p:childTnLst>
                                    <p:animEffect transition="out" filter="dissolve">
                                      <p:cBhvr>
                                        <p:cTn id="208" dur="5000"/>
                                        <p:tgtEl>
                                          <p:spTgt spid="13"/>
                                        </p:tgtEl>
                                      </p:cBhvr>
                                    </p:animEffect>
                                    <p:set>
                                      <p:cBhvr>
                                        <p:cTn id="209" dur="1" fill="hold">
                                          <p:stCondLst>
                                            <p:cond delay="4999"/>
                                          </p:stCondLst>
                                        </p:cTn>
                                        <p:tgtEl>
                                          <p:spTgt spid="13"/>
                                        </p:tgtEl>
                                        <p:attrNameLst>
                                          <p:attrName>style.visibility</p:attrName>
                                        </p:attrNameLst>
                                      </p:cBhvr>
                                      <p:to>
                                        <p:strVal val="hidden"/>
                                      </p:to>
                                    </p:set>
                                  </p:childTnLst>
                                </p:cTn>
                              </p:par>
                              <p:par>
                                <p:cTn id="210" presetID="23" presetClass="exit" presetSubtype="544" fill="hold" grpId="3" nodeType="withEffect">
                                  <p:stCondLst>
                                    <p:cond delay="0"/>
                                  </p:stCondLst>
                                  <p:childTnLst>
                                    <p:anim calcmode="lin" valueType="num">
                                      <p:cBhvr>
                                        <p:cTn id="211" dur="5000"/>
                                        <p:tgtEl>
                                          <p:spTgt spid="18"/>
                                        </p:tgtEl>
                                        <p:attrNameLst>
                                          <p:attrName>ppt_w</p:attrName>
                                        </p:attrNameLst>
                                      </p:cBhvr>
                                      <p:tavLst>
                                        <p:tav tm="0">
                                          <p:val>
                                            <p:strVal val="ppt_w"/>
                                          </p:val>
                                        </p:tav>
                                        <p:tav tm="100000">
                                          <p:val>
                                            <p:fltVal val="0"/>
                                          </p:val>
                                        </p:tav>
                                      </p:tavLst>
                                    </p:anim>
                                    <p:anim calcmode="lin" valueType="num">
                                      <p:cBhvr>
                                        <p:cTn id="212" dur="5000"/>
                                        <p:tgtEl>
                                          <p:spTgt spid="18"/>
                                        </p:tgtEl>
                                        <p:attrNameLst>
                                          <p:attrName>ppt_h</p:attrName>
                                        </p:attrNameLst>
                                      </p:cBhvr>
                                      <p:tavLst>
                                        <p:tav tm="0">
                                          <p:val>
                                            <p:strVal val="ppt_h"/>
                                          </p:val>
                                        </p:tav>
                                        <p:tav tm="100000">
                                          <p:val>
                                            <p:fltVal val="0"/>
                                          </p:val>
                                        </p:tav>
                                      </p:tavLst>
                                    </p:anim>
                                    <p:anim calcmode="lin" valueType="num">
                                      <p:cBhvr>
                                        <p:cTn id="213" dur="5000"/>
                                        <p:tgtEl>
                                          <p:spTgt spid="18"/>
                                        </p:tgtEl>
                                        <p:attrNameLst>
                                          <p:attrName>ppt_x</p:attrName>
                                        </p:attrNameLst>
                                      </p:cBhvr>
                                      <p:tavLst>
                                        <p:tav tm="0">
                                          <p:val>
                                            <p:strVal val="ppt_x"/>
                                          </p:val>
                                        </p:tav>
                                        <p:tav tm="100000">
                                          <p:val>
                                            <p:fltVal val="0.5"/>
                                          </p:val>
                                        </p:tav>
                                      </p:tavLst>
                                    </p:anim>
                                    <p:anim calcmode="lin" valueType="num">
                                      <p:cBhvr>
                                        <p:cTn id="214" dur="5000"/>
                                        <p:tgtEl>
                                          <p:spTgt spid="18"/>
                                        </p:tgtEl>
                                        <p:attrNameLst>
                                          <p:attrName>ppt_y</p:attrName>
                                        </p:attrNameLst>
                                      </p:cBhvr>
                                      <p:tavLst>
                                        <p:tav tm="0">
                                          <p:val>
                                            <p:strVal val="ppt_y"/>
                                          </p:val>
                                        </p:tav>
                                        <p:tav tm="100000">
                                          <p:val>
                                            <p:fltVal val="0.5"/>
                                          </p:val>
                                        </p:tav>
                                      </p:tavLst>
                                    </p:anim>
                                    <p:set>
                                      <p:cBhvr>
                                        <p:cTn id="215" dur="1" fill="hold">
                                          <p:stCondLst>
                                            <p:cond delay="4999"/>
                                          </p:stCondLst>
                                        </p:cTn>
                                        <p:tgtEl>
                                          <p:spTgt spid="18"/>
                                        </p:tgtEl>
                                        <p:attrNameLst>
                                          <p:attrName>style.visibility</p:attrName>
                                        </p:attrNameLst>
                                      </p:cBhvr>
                                      <p:to>
                                        <p:strVal val="hidden"/>
                                      </p:to>
                                    </p:set>
                                  </p:childTnLst>
                                </p:cTn>
                              </p:par>
                              <p:par>
                                <p:cTn id="216" presetID="9" presetClass="exit" presetSubtype="0" fill="hold" grpId="3" nodeType="withEffect">
                                  <p:stCondLst>
                                    <p:cond delay="0"/>
                                  </p:stCondLst>
                                  <p:childTnLst>
                                    <p:animEffect transition="out" filter="dissolve">
                                      <p:cBhvr>
                                        <p:cTn id="217" dur="5000"/>
                                        <p:tgtEl>
                                          <p:spTgt spid="11"/>
                                        </p:tgtEl>
                                      </p:cBhvr>
                                    </p:animEffect>
                                    <p:set>
                                      <p:cBhvr>
                                        <p:cTn id="218" dur="1" fill="hold">
                                          <p:stCondLst>
                                            <p:cond delay="4999"/>
                                          </p:stCondLst>
                                        </p:cTn>
                                        <p:tgtEl>
                                          <p:spTgt spid="11"/>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22"/>
                                        </p:tgtEl>
                                        <p:attrNameLst>
                                          <p:attrName>ppt_w</p:attrName>
                                        </p:attrNameLst>
                                      </p:cBhvr>
                                      <p:tavLst>
                                        <p:tav tm="0">
                                          <p:val>
                                            <p:strVal val="ppt_w"/>
                                          </p:val>
                                        </p:tav>
                                        <p:tav tm="100000">
                                          <p:val>
                                            <p:fltVal val="0"/>
                                          </p:val>
                                        </p:tav>
                                      </p:tavLst>
                                    </p:anim>
                                    <p:anim calcmode="lin" valueType="num">
                                      <p:cBhvr>
                                        <p:cTn id="221" dur="3000"/>
                                        <p:tgtEl>
                                          <p:spTgt spid="22"/>
                                        </p:tgtEl>
                                        <p:attrNameLst>
                                          <p:attrName>ppt_h</p:attrName>
                                        </p:attrNameLst>
                                      </p:cBhvr>
                                      <p:tavLst>
                                        <p:tav tm="0">
                                          <p:val>
                                            <p:strVal val="ppt_h"/>
                                          </p:val>
                                        </p:tav>
                                        <p:tav tm="100000">
                                          <p:val>
                                            <p:fltVal val="0"/>
                                          </p:val>
                                        </p:tav>
                                      </p:tavLst>
                                    </p:anim>
                                    <p:anim calcmode="lin" valueType="num">
                                      <p:cBhvr>
                                        <p:cTn id="222" dur="3000"/>
                                        <p:tgtEl>
                                          <p:spTgt spid="22"/>
                                        </p:tgtEl>
                                        <p:attrNameLst>
                                          <p:attrName>ppt_x</p:attrName>
                                        </p:attrNameLst>
                                      </p:cBhvr>
                                      <p:tavLst>
                                        <p:tav tm="0">
                                          <p:val>
                                            <p:strVal val="ppt_x"/>
                                          </p:val>
                                        </p:tav>
                                        <p:tav tm="100000">
                                          <p:val>
                                            <p:fltVal val="0.5"/>
                                          </p:val>
                                        </p:tav>
                                      </p:tavLst>
                                    </p:anim>
                                    <p:anim calcmode="lin" valueType="num">
                                      <p:cBhvr>
                                        <p:cTn id="223" dur="3000"/>
                                        <p:tgtEl>
                                          <p:spTgt spid="22"/>
                                        </p:tgtEl>
                                        <p:attrNameLst>
                                          <p:attrName>ppt_y</p:attrName>
                                        </p:attrNameLst>
                                      </p:cBhvr>
                                      <p:tavLst>
                                        <p:tav tm="0">
                                          <p:val>
                                            <p:strVal val="ppt_y"/>
                                          </p:val>
                                        </p:tav>
                                        <p:tav tm="100000">
                                          <p:val>
                                            <p:fltVal val="0.5"/>
                                          </p:val>
                                        </p:tav>
                                      </p:tavLst>
                                    </p:anim>
                                    <p:set>
                                      <p:cBhvr>
                                        <p:cTn id="224" dur="1" fill="hold">
                                          <p:stCondLst>
                                            <p:cond delay="2999"/>
                                          </p:stCondLst>
                                        </p:cTn>
                                        <p:tgtEl>
                                          <p:spTgt spid="22"/>
                                        </p:tgtEl>
                                        <p:attrNameLst>
                                          <p:attrName>style.visibility</p:attrName>
                                        </p:attrNameLst>
                                      </p:cBhvr>
                                      <p:to>
                                        <p:strVal val="hidden"/>
                                      </p:to>
                                    </p:set>
                                  </p:childTnLst>
                                </p:cTn>
                              </p:par>
                              <p:par>
                                <p:cTn id="225" presetID="9" presetClass="exit" presetSubtype="0" fill="hold" grpId="3" nodeType="withEffect">
                                  <p:stCondLst>
                                    <p:cond delay="0"/>
                                  </p:stCondLst>
                                  <p:childTnLst>
                                    <p:animEffect transition="out" filter="dissolve">
                                      <p:cBhvr>
                                        <p:cTn id="226" dur="5000"/>
                                        <p:tgtEl>
                                          <p:spTgt spid="12"/>
                                        </p:tgtEl>
                                      </p:cBhvr>
                                    </p:animEffect>
                                    <p:set>
                                      <p:cBhvr>
                                        <p:cTn id="227" dur="1" fill="hold">
                                          <p:stCondLst>
                                            <p:cond delay="4999"/>
                                          </p:stCondLst>
                                        </p:cTn>
                                        <p:tgtEl>
                                          <p:spTgt spid="12"/>
                                        </p:tgtEl>
                                        <p:attrNameLst>
                                          <p:attrName>style.visibility</p:attrName>
                                        </p:attrNameLst>
                                      </p:cBhvr>
                                      <p:to>
                                        <p:strVal val="hidden"/>
                                      </p:to>
                                    </p:set>
                                  </p:childTnLst>
                                </p:cTn>
                              </p:par>
                              <p:par>
                                <p:cTn id="228" presetID="23" presetClass="exit" presetSubtype="544" fill="hold" grpId="3" nodeType="withEffect">
                                  <p:stCondLst>
                                    <p:cond delay="0"/>
                                  </p:stCondLst>
                                  <p:childTnLst>
                                    <p:anim calcmode="lin" valueType="num">
                                      <p:cBhvr>
                                        <p:cTn id="229" dur="5000"/>
                                        <p:tgtEl>
                                          <p:spTgt spid="21"/>
                                        </p:tgtEl>
                                        <p:attrNameLst>
                                          <p:attrName>ppt_w</p:attrName>
                                        </p:attrNameLst>
                                      </p:cBhvr>
                                      <p:tavLst>
                                        <p:tav tm="0">
                                          <p:val>
                                            <p:strVal val="ppt_w"/>
                                          </p:val>
                                        </p:tav>
                                        <p:tav tm="100000">
                                          <p:val>
                                            <p:fltVal val="0"/>
                                          </p:val>
                                        </p:tav>
                                      </p:tavLst>
                                    </p:anim>
                                    <p:anim calcmode="lin" valueType="num">
                                      <p:cBhvr>
                                        <p:cTn id="230" dur="5000"/>
                                        <p:tgtEl>
                                          <p:spTgt spid="21"/>
                                        </p:tgtEl>
                                        <p:attrNameLst>
                                          <p:attrName>ppt_h</p:attrName>
                                        </p:attrNameLst>
                                      </p:cBhvr>
                                      <p:tavLst>
                                        <p:tav tm="0">
                                          <p:val>
                                            <p:strVal val="ppt_h"/>
                                          </p:val>
                                        </p:tav>
                                        <p:tav tm="100000">
                                          <p:val>
                                            <p:fltVal val="0"/>
                                          </p:val>
                                        </p:tav>
                                      </p:tavLst>
                                    </p:anim>
                                    <p:anim calcmode="lin" valueType="num">
                                      <p:cBhvr>
                                        <p:cTn id="231" dur="5000"/>
                                        <p:tgtEl>
                                          <p:spTgt spid="21"/>
                                        </p:tgtEl>
                                        <p:attrNameLst>
                                          <p:attrName>ppt_x</p:attrName>
                                        </p:attrNameLst>
                                      </p:cBhvr>
                                      <p:tavLst>
                                        <p:tav tm="0">
                                          <p:val>
                                            <p:strVal val="ppt_x"/>
                                          </p:val>
                                        </p:tav>
                                        <p:tav tm="100000">
                                          <p:val>
                                            <p:fltVal val="0.5"/>
                                          </p:val>
                                        </p:tav>
                                      </p:tavLst>
                                    </p:anim>
                                    <p:anim calcmode="lin" valueType="num">
                                      <p:cBhvr>
                                        <p:cTn id="232" dur="5000"/>
                                        <p:tgtEl>
                                          <p:spTgt spid="21"/>
                                        </p:tgtEl>
                                        <p:attrNameLst>
                                          <p:attrName>ppt_y</p:attrName>
                                        </p:attrNameLst>
                                      </p:cBhvr>
                                      <p:tavLst>
                                        <p:tav tm="0">
                                          <p:val>
                                            <p:strVal val="ppt_y"/>
                                          </p:val>
                                        </p:tav>
                                        <p:tav tm="100000">
                                          <p:val>
                                            <p:fltVal val="0.5"/>
                                          </p:val>
                                        </p:tav>
                                      </p:tavLst>
                                    </p:anim>
                                    <p:set>
                                      <p:cBhvr>
                                        <p:cTn id="233" dur="1" fill="hold">
                                          <p:stCondLst>
                                            <p:cond delay="4999"/>
                                          </p:stCondLst>
                                        </p:cTn>
                                        <p:tgtEl>
                                          <p:spTgt spid="21"/>
                                        </p:tgtEl>
                                        <p:attrNameLst>
                                          <p:attrName>style.visibility</p:attrName>
                                        </p:attrNameLst>
                                      </p:cBhvr>
                                      <p:to>
                                        <p:strVal val="hidden"/>
                                      </p:to>
                                    </p:set>
                                  </p:childTnLst>
                                </p:cTn>
                              </p:par>
                              <p:par>
                                <p:cTn id="234" presetID="9" presetClass="exit" presetSubtype="0" fill="hold" grpId="3" nodeType="withEffect">
                                  <p:stCondLst>
                                    <p:cond delay="0"/>
                                  </p:stCondLst>
                                  <p:childTnLst>
                                    <p:animEffect transition="out" filter="dissolve">
                                      <p:cBhvr>
                                        <p:cTn id="235" dur="5000"/>
                                        <p:tgtEl>
                                          <p:spTgt spid="9"/>
                                        </p:tgtEl>
                                      </p:cBhvr>
                                    </p:animEffect>
                                    <p:set>
                                      <p:cBhvr>
                                        <p:cTn id="236" dur="1" fill="hold">
                                          <p:stCondLst>
                                            <p:cond delay="4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20"/>
                                        </p:tgtEl>
                                        <p:attrNameLst>
                                          <p:attrName>ppt_w</p:attrName>
                                        </p:attrNameLst>
                                      </p:cBhvr>
                                      <p:tavLst>
                                        <p:tav tm="0">
                                          <p:val>
                                            <p:strVal val="ppt_w"/>
                                          </p:val>
                                        </p:tav>
                                        <p:tav tm="100000">
                                          <p:val>
                                            <p:fltVal val="0"/>
                                          </p:val>
                                        </p:tav>
                                      </p:tavLst>
                                    </p:anim>
                                    <p:anim calcmode="lin" valueType="num">
                                      <p:cBhvr>
                                        <p:cTn id="239" dur="3000"/>
                                        <p:tgtEl>
                                          <p:spTgt spid="20"/>
                                        </p:tgtEl>
                                        <p:attrNameLst>
                                          <p:attrName>ppt_h</p:attrName>
                                        </p:attrNameLst>
                                      </p:cBhvr>
                                      <p:tavLst>
                                        <p:tav tm="0">
                                          <p:val>
                                            <p:strVal val="ppt_h"/>
                                          </p:val>
                                        </p:tav>
                                        <p:tav tm="100000">
                                          <p:val>
                                            <p:fltVal val="0"/>
                                          </p:val>
                                        </p:tav>
                                      </p:tavLst>
                                    </p:anim>
                                    <p:anim calcmode="lin" valueType="num">
                                      <p:cBhvr>
                                        <p:cTn id="240" dur="3000"/>
                                        <p:tgtEl>
                                          <p:spTgt spid="20"/>
                                        </p:tgtEl>
                                        <p:attrNameLst>
                                          <p:attrName>ppt_x</p:attrName>
                                        </p:attrNameLst>
                                      </p:cBhvr>
                                      <p:tavLst>
                                        <p:tav tm="0">
                                          <p:val>
                                            <p:strVal val="ppt_x"/>
                                          </p:val>
                                        </p:tav>
                                        <p:tav tm="100000">
                                          <p:val>
                                            <p:fltVal val="0.5"/>
                                          </p:val>
                                        </p:tav>
                                      </p:tavLst>
                                    </p:anim>
                                    <p:anim calcmode="lin" valueType="num">
                                      <p:cBhvr>
                                        <p:cTn id="241" dur="3000"/>
                                        <p:tgtEl>
                                          <p:spTgt spid="20"/>
                                        </p:tgtEl>
                                        <p:attrNameLst>
                                          <p:attrName>ppt_y</p:attrName>
                                        </p:attrNameLst>
                                      </p:cBhvr>
                                      <p:tavLst>
                                        <p:tav tm="0">
                                          <p:val>
                                            <p:strVal val="ppt_y"/>
                                          </p:val>
                                        </p:tav>
                                        <p:tav tm="100000">
                                          <p:val>
                                            <p:fltVal val="0.5"/>
                                          </p:val>
                                        </p:tav>
                                      </p:tavLst>
                                    </p:anim>
                                    <p:set>
                                      <p:cBhvr>
                                        <p:cTn id="242" dur="1" fill="hold">
                                          <p:stCondLst>
                                            <p:cond delay="2999"/>
                                          </p:stCondLst>
                                        </p:cTn>
                                        <p:tgtEl>
                                          <p:spTgt spid="20"/>
                                        </p:tgtEl>
                                        <p:attrNameLst>
                                          <p:attrName>style.visibility</p:attrName>
                                        </p:attrNameLst>
                                      </p:cBhvr>
                                      <p:to>
                                        <p:strVal val="hidden"/>
                                      </p:to>
                                    </p:set>
                                  </p:childTnLst>
                                </p:cTn>
                              </p:par>
                              <p:par>
                                <p:cTn id="243" presetID="9" presetClass="exit" presetSubtype="0" fill="hold" grpId="3" nodeType="withEffect">
                                  <p:stCondLst>
                                    <p:cond delay="0"/>
                                  </p:stCondLst>
                                  <p:childTnLst>
                                    <p:animEffect transition="out" filter="dissolve">
                                      <p:cBhvr>
                                        <p:cTn id="244" dur="5000"/>
                                        <p:tgtEl>
                                          <p:spTgt spid="8"/>
                                        </p:tgtEl>
                                      </p:cBhvr>
                                    </p:animEffect>
                                    <p:set>
                                      <p:cBhvr>
                                        <p:cTn id="245" dur="1" fill="hold">
                                          <p:stCondLst>
                                            <p:cond delay="4999"/>
                                          </p:stCondLst>
                                        </p:cTn>
                                        <p:tgtEl>
                                          <p:spTgt spid="8"/>
                                        </p:tgtEl>
                                        <p:attrNameLst>
                                          <p:attrName>style.visibility</p:attrName>
                                        </p:attrNameLst>
                                      </p:cBhvr>
                                      <p:to>
                                        <p:strVal val="hidden"/>
                                      </p:to>
                                    </p:set>
                                  </p:childTnLst>
                                </p:cTn>
                              </p:par>
                              <p:par>
                                <p:cTn id="246" presetID="23" presetClass="exit" presetSubtype="544" fill="hold" grpId="3" nodeType="withEffect">
                                  <p:stCondLst>
                                    <p:cond delay="0"/>
                                  </p:stCondLst>
                                  <p:childTnLst>
                                    <p:anim calcmode="lin" valueType="num">
                                      <p:cBhvr>
                                        <p:cTn id="247" dur="5000"/>
                                        <p:tgtEl>
                                          <p:spTgt spid="19"/>
                                        </p:tgtEl>
                                        <p:attrNameLst>
                                          <p:attrName>ppt_w</p:attrName>
                                        </p:attrNameLst>
                                      </p:cBhvr>
                                      <p:tavLst>
                                        <p:tav tm="0">
                                          <p:val>
                                            <p:strVal val="ppt_w"/>
                                          </p:val>
                                        </p:tav>
                                        <p:tav tm="100000">
                                          <p:val>
                                            <p:fltVal val="0"/>
                                          </p:val>
                                        </p:tav>
                                      </p:tavLst>
                                    </p:anim>
                                    <p:anim calcmode="lin" valueType="num">
                                      <p:cBhvr>
                                        <p:cTn id="248" dur="5000"/>
                                        <p:tgtEl>
                                          <p:spTgt spid="19"/>
                                        </p:tgtEl>
                                        <p:attrNameLst>
                                          <p:attrName>ppt_h</p:attrName>
                                        </p:attrNameLst>
                                      </p:cBhvr>
                                      <p:tavLst>
                                        <p:tav tm="0">
                                          <p:val>
                                            <p:strVal val="ppt_h"/>
                                          </p:val>
                                        </p:tav>
                                        <p:tav tm="100000">
                                          <p:val>
                                            <p:fltVal val="0"/>
                                          </p:val>
                                        </p:tav>
                                      </p:tavLst>
                                    </p:anim>
                                    <p:anim calcmode="lin" valueType="num">
                                      <p:cBhvr>
                                        <p:cTn id="249" dur="5000"/>
                                        <p:tgtEl>
                                          <p:spTgt spid="19"/>
                                        </p:tgtEl>
                                        <p:attrNameLst>
                                          <p:attrName>ppt_x</p:attrName>
                                        </p:attrNameLst>
                                      </p:cBhvr>
                                      <p:tavLst>
                                        <p:tav tm="0">
                                          <p:val>
                                            <p:strVal val="ppt_x"/>
                                          </p:val>
                                        </p:tav>
                                        <p:tav tm="100000">
                                          <p:val>
                                            <p:fltVal val="0.5"/>
                                          </p:val>
                                        </p:tav>
                                      </p:tavLst>
                                    </p:anim>
                                    <p:anim calcmode="lin" valueType="num">
                                      <p:cBhvr>
                                        <p:cTn id="250" dur="5000"/>
                                        <p:tgtEl>
                                          <p:spTgt spid="19"/>
                                        </p:tgtEl>
                                        <p:attrNameLst>
                                          <p:attrName>ppt_y</p:attrName>
                                        </p:attrNameLst>
                                      </p:cBhvr>
                                      <p:tavLst>
                                        <p:tav tm="0">
                                          <p:val>
                                            <p:strVal val="ppt_y"/>
                                          </p:val>
                                        </p:tav>
                                        <p:tav tm="100000">
                                          <p:val>
                                            <p:fltVal val="0.5"/>
                                          </p:val>
                                        </p:tav>
                                      </p:tavLst>
                                    </p:anim>
                                    <p:set>
                                      <p:cBhvr>
                                        <p:cTn id="251" dur="1" fill="hold">
                                          <p:stCondLst>
                                            <p:cond delay="4999"/>
                                          </p:stCondLst>
                                        </p:cTn>
                                        <p:tgtEl>
                                          <p:spTgt spid="19"/>
                                        </p:tgtEl>
                                        <p:attrNameLst>
                                          <p:attrName>style.visibility</p:attrName>
                                        </p:attrNameLst>
                                      </p:cBhvr>
                                      <p:to>
                                        <p:strVal val="hidden"/>
                                      </p:to>
                                    </p:set>
                                  </p:childTnLst>
                                </p:cTn>
                              </p:par>
                              <p:par>
                                <p:cTn id="252" presetID="9" presetClass="exit" presetSubtype="0" fill="hold" grpId="3" nodeType="withEffect">
                                  <p:stCondLst>
                                    <p:cond delay="0"/>
                                  </p:stCondLst>
                                  <p:childTnLst>
                                    <p:animEffect transition="out" filter="dissolve">
                                      <p:cBhvr>
                                        <p:cTn id="253" dur="5000"/>
                                        <p:tgtEl>
                                          <p:spTgt spid="7"/>
                                        </p:tgtEl>
                                      </p:cBhvr>
                                    </p:animEffect>
                                    <p:set>
                                      <p:cBhvr>
                                        <p:cTn id="254" dur="1" fill="hold">
                                          <p:stCondLst>
                                            <p:cond delay="4999"/>
                                          </p:stCondLst>
                                        </p:cTn>
                                        <p:tgtEl>
                                          <p:spTgt spid="7"/>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5"/>
                                        </p:tgtEl>
                                        <p:attrNameLst>
                                          <p:attrName>ppt_w</p:attrName>
                                        </p:attrNameLst>
                                      </p:cBhvr>
                                      <p:tavLst>
                                        <p:tav tm="0">
                                          <p:val>
                                            <p:strVal val="ppt_w"/>
                                          </p:val>
                                        </p:tav>
                                        <p:tav tm="100000">
                                          <p:val>
                                            <p:fltVal val="0"/>
                                          </p:val>
                                        </p:tav>
                                      </p:tavLst>
                                    </p:anim>
                                    <p:anim calcmode="lin" valueType="num">
                                      <p:cBhvr>
                                        <p:cTn id="257" dur="3000"/>
                                        <p:tgtEl>
                                          <p:spTgt spid="15"/>
                                        </p:tgtEl>
                                        <p:attrNameLst>
                                          <p:attrName>ppt_h</p:attrName>
                                        </p:attrNameLst>
                                      </p:cBhvr>
                                      <p:tavLst>
                                        <p:tav tm="0">
                                          <p:val>
                                            <p:strVal val="ppt_h"/>
                                          </p:val>
                                        </p:tav>
                                        <p:tav tm="100000">
                                          <p:val>
                                            <p:fltVal val="0"/>
                                          </p:val>
                                        </p:tav>
                                      </p:tavLst>
                                    </p:anim>
                                    <p:anim calcmode="lin" valueType="num">
                                      <p:cBhvr>
                                        <p:cTn id="258" dur="3000"/>
                                        <p:tgtEl>
                                          <p:spTgt spid="15"/>
                                        </p:tgtEl>
                                        <p:attrNameLst>
                                          <p:attrName>ppt_x</p:attrName>
                                        </p:attrNameLst>
                                      </p:cBhvr>
                                      <p:tavLst>
                                        <p:tav tm="0">
                                          <p:val>
                                            <p:strVal val="ppt_x"/>
                                          </p:val>
                                        </p:tav>
                                        <p:tav tm="100000">
                                          <p:val>
                                            <p:fltVal val="0.5"/>
                                          </p:val>
                                        </p:tav>
                                      </p:tavLst>
                                    </p:anim>
                                    <p:anim calcmode="lin" valueType="num">
                                      <p:cBhvr>
                                        <p:cTn id="259" dur="3000"/>
                                        <p:tgtEl>
                                          <p:spTgt spid="15"/>
                                        </p:tgtEl>
                                        <p:attrNameLst>
                                          <p:attrName>ppt_y</p:attrName>
                                        </p:attrNameLst>
                                      </p:cBhvr>
                                      <p:tavLst>
                                        <p:tav tm="0">
                                          <p:val>
                                            <p:strVal val="ppt_y"/>
                                          </p:val>
                                        </p:tav>
                                        <p:tav tm="100000">
                                          <p:val>
                                            <p:fltVal val="0.5"/>
                                          </p:val>
                                        </p:tav>
                                      </p:tavLst>
                                    </p:anim>
                                    <p:set>
                                      <p:cBhvr>
                                        <p:cTn id="260" dur="1" fill="hold">
                                          <p:stCondLst>
                                            <p:cond delay="2999"/>
                                          </p:stCondLst>
                                        </p:cTn>
                                        <p:tgtEl>
                                          <p:spTgt spid="15"/>
                                        </p:tgtEl>
                                        <p:attrNameLst>
                                          <p:attrName>style.visibility</p:attrName>
                                        </p:attrNameLst>
                                      </p:cBhvr>
                                      <p:to>
                                        <p:strVal val="hidden"/>
                                      </p:to>
                                    </p:set>
                                  </p:childTnLst>
                                </p:cTn>
                              </p:par>
                              <p:par>
                                <p:cTn id="261" presetID="23" presetClass="entr" presetSubtype="16" fill="hold" nodeType="withEffect">
                                  <p:stCondLst>
                                    <p:cond delay="0"/>
                                  </p:stCondLst>
                                  <p:childTnLst>
                                    <p:set>
                                      <p:cBhvr>
                                        <p:cTn id="262" dur="1" fill="hold">
                                          <p:stCondLst>
                                            <p:cond delay="0"/>
                                          </p:stCondLst>
                                        </p:cTn>
                                        <p:tgtEl>
                                          <p:spTgt spid="23"/>
                                        </p:tgtEl>
                                        <p:attrNameLst>
                                          <p:attrName>style.visibility</p:attrName>
                                        </p:attrNameLst>
                                      </p:cBhvr>
                                      <p:to>
                                        <p:strVal val="visible"/>
                                      </p:to>
                                    </p:set>
                                    <p:anim calcmode="lin" valueType="num">
                                      <p:cBhvr>
                                        <p:cTn id="263" dur="2000" fill="hold"/>
                                        <p:tgtEl>
                                          <p:spTgt spid="23"/>
                                        </p:tgtEl>
                                        <p:attrNameLst>
                                          <p:attrName>ppt_w</p:attrName>
                                        </p:attrNameLst>
                                      </p:cBhvr>
                                      <p:tavLst>
                                        <p:tav tm="0">
                                          <p:val>
                                            <p:fltVal val="0"/>
                                          </p:val>
                                        </p:tav>
                                        <p:tav tm="100000">
                                          <p:val>
                                            <p:strVal val="#ppt_w"/>
                                          </p:val>
                                        </p:tav>
                                      </p:tavLst>
                                    </p:anim>
                                    <p:anim calcmode="lin" valueType="num">
                                      <p:cBhvr>
                                        <p:cTn id="264" dur="2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6" grpId="0" animBg="1"/>
      <p:bldP spid="6" grpId="1" animBg="1"/>
      <p:bldP spid="6" grpId="2" animBg="1"/>
      <p:bldP spid="6" grpId="3" animBg="1"/>
      <p:bldP spid="8" grpId="0" animBg="1"/>
      <p:bldP spid="8" grpId="1" animBg="1"/>
      <p:bldP spid="8" grpId="2" animBg="1"/>
      <p:bldP spid="8" grpId="3" animBg="1"/>
      <p:bldP spid="12" grpId="0" animBg="1"/>
      <p:bldP spid="12" grpId="1" animBg="1"/>
      <p:bldP spid="12" grpId="2" animBg="1"/>
      <p:bldP spid="12" grpId="3" animBg="1"/>
      <p:bldP spid="13" grpId="0" animBg="1"/>
      <p:bldP spid="13" grpId="1" animBg="1"/>
      <p:bldP spid="13" grpId="2" animBg="1"/>
      <p:bldP spid="13"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fotos2013.cloud.noticias24.com/hombresandte1.jpg"/>
          <p:cNvPicPr>
            <a:picLocks noChangeAspect="1" noChangeArrowheads="1"/>
          </p:cNvPicPr>
          <p:nvPr/>
        </p:nvPicPr>
        <p:blipFill>
          <a:blip r:embed="rId2"/>
          <a:srcRect l="29762"/>
          <a:stretch>
            <a:fillRect/>
          </a:stretch>
        </p:blipFill>
        <p:spPr bwMode="auto">
          <a:xfrm>
            <a:off x="523170" y="0"/>
            <a:ext cx="4484604" cy="6553200"/>
          </a:xfrm>
          <a:prstGeom prst="rect">
            <a:avLst/>
          </a:prstGeom>
          <a:noFill/>
        </p:spPr>
      </p:pic>
      <p:pic>
        <p:nvPicPr>
          <p:cNvPr id="26628" name="Picture 4" descr="http://img.thesun.co.uk/aidemitlum/archive/01470/Sultan-Kosen532_1470046a.jpg"/>
          <p:cNvPicPr>
            <a:picLocks noChangeAspect="1" noChangeArrowheads="1"/>
          </p:cNvPicPr>
          <p:nvPr/>
        </p:nvPicPr>
        <p:blipFill>
          <a:blip r:embed="rId3"/>
          <a:srcRect/>
          <a:stretch>
            <a:fillRect/>
          </a:stretch>
        </p:blipFill>
        <p:spPr bwMode="auto">
          <a:xfrm>
            <a:off x="5842463" y="1"/>
            <a:ext cx="4737792" cy="6553201"/>
          </a:xfrm>
          <a:prstGeom prst="rect">
            <a:avLst/>
          </a:prstGeom>
          <a:noFill/>
        </p:spPr>
      </p:pic>
      <p:pic>
        <p:nvPicPr>
          <p:cNvPr id="4" name="Picture 2" descr="http://salonkritik.net/10-11/lumiere00.gif"/>
          <p:cNvPicPr>
            <a:picLocks noChangeAspect="1" noChangeArrowheads="1" noCrop="1"/>
          </p:cNvPicPr>
          <p:nvPr/>
        </p:nvPicPr>
        <p:blipFill>
          <a:blip r:embed="rId4">
            <a:duotone>
              <a:prstClr val="black"/>
              <a:schemeClr val="accent2">
                <a:tint val="45000"/>
                <a:satMod val="400000"/>
              </a:schemeClr>
            </a:duotone>
            <a:lum bright="-16000" contrast="72000"/>
          </a:blip>
          <a:srcRect/>
          <a:stretch>
            <a:fillRect/>
          </a:stretch>
        </p:blipFill>
        <p:spPr bwMode="auto">
          <a:xfrm>
            <a:off x="0" y="-145627"/>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 descr="http://tallsome.com/wp-content/uploads/2014/09/Sultan-K%C3%B6sen-sitting.jpg"/>
          <p:cNvPicPr>
            <a:picLocks noChangeAspect="1" noChangeArrowheads="1"/>
          </p:cNvPicPr>
          <p:nvPr/>
        </p:nvPicPr>
        <p:blipFill>
          <a:blip r:embed="rId2"/>
          <a:srcRect/>
          <a:stretch>
            <a:fillRect/>
          </a:stretch>
        </p:blipFill>
        <p:spPr bwMode="auto">
          <a:xfrm>
            <a:off x="0" y="0"/>
            <a:ext cx="11302018" cy="6553200"/>
          </a:xfrm>
          <a:prstGeom prst="rect">
            <a:avLst/>
          </a:prstGeom>
          <a:noFill/>
        </p:spPr>
      </p:pic>
      <p:sp>
        <p:nvSpPr>
          <p:cNvPr id="4" name="3 Elipse"/>
          <p:cNvSpPr/>
          <p:nvPr/>
        </p:nvSpPr>
        <p:spPr>
          <a:xfrm>
            <a:off x="5755259" y="273050"/>
            <a:ext cx="2354424"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482512" y="2245078"/>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523207" y="4368800"/>
            <a:ext cx="2354424" cy="19113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8196885" y="273050"/>
            <a:ext cx="2354424" cy="19113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964812" y="2320918"/>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5757196" y="2245078"/>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8196885" y="2320925"/>
            <a:ext cx="2354424"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943515" y="4308122"/>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5755259" y="4300538"/>
            <a:ext cx="2354424"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8458486" y="4368800"/>
            <a:ext cx="2354423" cy="19113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436005" y="273050"/>
            <a:ext cx="2354423" cy="19113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3052013" y="341292"/>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8481740" y="4377902"/>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8218199" y="248779"/>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523207" y="4368800"/>
            <a:ext cx="2354424"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436005" y="273050"/>
            <a:ext cx="2354423" cy="1911350"/>
          </a:xfrm>
          <a:prstGeom prst="ellipse">
            <a:avLst/>
          </a:pr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Tree>
  </p:cSld>
  <p:clrMapOvr>
    <a:masterClrMapping/>
  </p:clrMapOvr>
  <p:transition spd="med" advTm="1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par>
                                <p:cTn id="198" presetID="23" presetClass="entr" presetSubtype="32" fill="hold" nodeType="withEffect">
                                  <p:stCondLst>
                                    <p:cond delay="0"/>
                                  </p:stCondLst>
                                  <p:childTnLst>
                                    <p:set>
                                      <p:cBhvr>
                                        <p:cTn id="199" dur="1" fill="hold">
                                          <p:stCondLst>
                                            <p:cond delay="0"/>
                                          </p:stCondLst>
                                        </p:cTn>
                                        <p:tgtEl>
                                          <p:spTgt spid="22"/>
                                        </p:tgtEl>
                                        <p:attrNameLst>
                                          <p:attrName>style.visibility</p:attrName>
                                        </p:attrNameLst>
                                      </p:cBhvr>
                                      <p:to>
                                        <p:strVal val="visible"/>
                                      </p:to>
                                    </p:set>
                                    <p:anim calcmode="lin" valueType="num">
                                      <p:cBhvr>
                                        <p:cTn id="200" dur="5000" fill="hold"/>
                                        <p:tgtEl>
                                          <p:spTgt spid="22"/>
                                        </p:tgtEl>
                                        <p:attrNameLst>
                                          <p:attrName>ppt_w</p:attrName>
                                        </p:attrNameLst>
                                      </p:cBhvr>
                                      <p:tavLst>
                                        <p:tav tm="0">
                                          <p:val>
                                            <p:strVal val="4*#ppt_w"/>
                                          </p:val>
                                        </p:tav>
                                        <p:tav tm="100000">
                                          <p:val>
                                            <p:strVal val="#ppt_w"/>
                                          </p:val>
                                        </p:tav>
                                      </p:tavLst>
                                    </p:anim>
                                    <p:anim calcmode="lin" valueType="num">
                                      <p:cBhvr>
                                        <p:cTn id="201" dur="5000" fill="hold"/>
                                        <p:tgtEl>
                                          <p:spTgt spid="2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funkido.com/images/pictures/53/sultan-kosen02.jpg?max-width=600&amp;max-height=600"/>
          <p:cNvPicPr>
            <a:picLocks noChangeAspect="1" noChangeArrowheads="1"/>
          </p:cNvPicPr>
          <p:nvPr/>
        </p:nvPicPr>
        <p:blipFill>
          <a:blip r:embed="rId2"/>
          <a:srcRect/>
          <a:stretch>
            <a:fillRect/>
          </a:stretch>
        </p:blipFill>
        <p:spPr bwMode="auto">
          <a:xfrm>
            <a:off x="0" y="0"/>
            <a:ext cx="11161713" cy="6553200"/>
          </a:xfrm>
          <a:prstGeom prst="rect">
            <a:avLst/>
          </a:prstGeom>
          <a:noFill/>
        </p:spPr>
      </p:pic>
      <p:sp>
        <p:nvSpPr>
          <p:cNvPr id="10" name="9 Triángulo isósceles"/>
          <p:cNvSpPr/>
          <p:nvPr/>
        </p:nvSpPr>
        <p:spPr>
          <a:xfrm>
            <a:off x="5493657"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7237674"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6278465" y="1092202"/>
            <a:ext cx="959211"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8109684"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9853702"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8894491" y="1092202"/>
            <a:ext cx="959211"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261604"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2005622"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1046411" y="1092202"/>
            <a:ext cx="959211"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21" name="20 Triángulo isósceles"/>
          <p:cNvSpPr/>
          <p:nvPr/>
        </p:nvSpPr>
        <p:spPr>
          <a:xfrm>
            <a:off x="2877631"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4621648"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3662437" y="1092202"/>
            <a:ext cx="959211"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55" presetClass="entr" presetSubtype="0" fill="hold" nodeType="with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2000" fill="hold"/>
                                        <p:tgtEl>
                                          <p:spTgt spid="14"/>
                                        </p:tgtEl>
                                        <p:attrNameLst>
                                          <p:attrName>ppt_w</p:attrName>
                                        </p:attrNameLst>
                                      </p:cBhvr>
                                      <p:tavLst>
                                        <p:tav tm="0">
                                          <p:val>
                                            <p:strVal val="#ppt_w*0.70"/>
                                          </p:val>
                                        </p:tav>
                                        <p:tav tm="100000">
                                          <p:val>
                                            <p:strVal val="#ppt_w"/>
                                          </p:val>
                                        </p:tav>
                                      </p:tavLst>
                                    </p:anim>
                                    <p:anim calcmode="lin" valueType="num">
                                      <p:cBhvr>
                                        <p:cTn id="129" dur="2000" fill="hold"/>
                                        <p:tgtEl>
                                          <p:spTgt spid="14"/>
                                        </p:tgtEl>
                                        <p:attrNameLst>
                                          <p:attrName>ppt_h</p:attrName>
                                        </p:attrNameLst>
                                      </p:cBhvr>
                                      <p:tavLst>
                                        <p:tav tm="0">
                                          <p:val>
                                            <p:strVal val="#ppt_h"/>
                                          </p:val>
                                        </p:tav>
                                        <p:tav tm="100000">
                                          <p:val>
                                            <p:strVal val="#ppt_h"/>
                                          </p:val>
                                        </p:tav>
                                      </p:tavLst>
                                    </p:anim>
                                    <p:animEffect transition="in" filter="fade">
                                      <p:cBhvr>
                                        <p:cTn id="130"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www.nairaland.com/attachments/1383235_Sultan-and-Merve-wedding-main_jpgfdd427348b8eb8e45f92c1a5f52586d1"/>
          <p:cNvPicPr>
            <a:picLocks noChangeAspect="1" noChangeArrowheads="1"/>
          </p:cNvPicPr>
          <p:nvPr/>
        </p:nvPicPr>
        <p:blipFill>
          <a:blip r:embed="rId3"/>
          <a:srcRect/>
          <a:stretch>
            <a:fillRect/>
          </a:stretch>
        </p:blipFill>
        <p:spPr bwMode="auto">
          <a:xfrm>
            <a:off x="1" y="0"/>
            <a:ext cx="11290803" cy="6553200"/>
          </a:xfrm>
          <a:prstGeom prst="rect">
            <a:avLst/>
          </a:prstGeom>
          <a:noFill/>
        </p:spPr>
      </p:pic>
      <p:sp>
        <p:nvSpPr>
          <p:cNvPr id="5" name="4 Cheurón"/>
          <p:cNvSpPr/>
          <p:nvPr/>
        </p:nvSpPr>
        <p:spPr>
          <a:xfrm rot="2441467">
            <a:off x="4234369" y="2070154"/>
            <a:ext cx="1755644"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5485905" y="2228393"/>
            <a:ext cx="1755644"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4177892" y="3099120"/>
            <a:ext cx="1757583"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5527398" y="3192237"/>
            <a:ext cx="1757583"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3448551" y="1355774"/>
            <a:ext cx="1755644"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6300260" y="1509122"/>
            <a:ext cx="1755644" cy="1124056"/>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6384654" y="3835178"/>
            <a:ext cx="1757581"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3384696" y="3692230"/>
            <a:ext cx="1757581"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662732" y="712831"/>
            <a:ext cx="1755644"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7086077" y="794743"/>
            <a:ext cx="1755644" cy="1124055"/>
          </a:xfrm>
          <a:prstGeom prst="chevron">
            <a:avLst>
              <a:gd name="adj" fmla="val 72146"/>
            </a:avLst>
          </a:prstGeom>
          <a:solidFill>
            <a:srgbClr val="FF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7241908" y="4478121"/>
            <a:ext cx="1757583"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598878" y="4263735"/>
            <a:ext cx="1757583"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5000"/>
                                        <p:tgtEl>
                                          <p:spTgt spid="5"/>
                                        </p:tgtEl>
                                        <p:attrNameLst>
                                          <p:attrName>ppt_x</p:attrName>
                                        </p:attrNameLst>
                                      </p:cBhvr>
                                      <p:tavLst>
                                        <p:tav tm="0">
                                          <p:val>
                                            <p:strVal val="ppt_x"/>
                                          </p:val>
                                        </p:tav>
                                        <p:tav tm="100000">
                                          <p:val>
                                            <p:strVal val="1+ppt_w/2"/>
                                          </p:val>
                                        </p:tav>
                                      </p:tavLst>
                                    </p:anim>
                                    <p:anim calcmode="lin" valueType="num">
                                      <p:cBhvr additive="base">
                                        <p:cTn id="128" dur="5000"/>
                                        <p:tgtEl>
                                          <p:spTgt spid="5"/>
                                        </p:tgtEl>
                                        <p:attrNameLst>
                                          <p:attrName>ppt_y</p:attrName>
                                        </p:attrNameLst>
                                      </p:cBhvr>
                                      <p:tavLst>
                                        <p:tav tm="0">
                                          <p:val>
                                            <p:strVal val="ppt_y"/>
                                          </p:val>
                                        </p:tav>
                                        <p:tav tm="100000">
                                          <p:val>
                                            <p:strVal val="1+ppt_h/2"/>
                                          </p:val>
                                        </p:tav>
                                      </p:tavLst>
                                    </p:anim>
                                    <p:set>
                                      <p:cBhvr>
                                        <p:cTn id="129" dur="1" fill="hold">
                                          <p:stCondLst>
                                            <p:cond delay="4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5000"/>
                                        <p:tgtEl>
                                          <p:spTgt spid="9"/>
                                        </p:tgtEl>
                                        <p:attrNameLst>
                                          <p:attrName>ppt_x</p:attrName>
                                        </p:attrNameLst>
                                      </p:cBhvr>
                                      <p:tavLst>
                                        <p:tav tm="0">
                                          <p:val>
                                            <p:strVal val="ppt_x"/>
                                          </p:val>
                                        </p:tav>
                                        <p:tav tm="100000">
                                          <p:val>
                                            <p:strVal val="1+ppt_w/2"/>
                                          </p:val>
                                        </p:tav>
                                      </p:tavLst>
                                    </p:anim>
                                    <p:anim calcmode="lin" valueType="num">
                                      <p:cBhvr additive="base">
                                        <p:cTn id="132" dur="5000"/>
                                        <p:tgtEl>
                                          <p:spTgt spid="9"/>
                                        </p:tgtEl>
                                        <p:attrNameLst>
                                          <p:attrName>ppt_y</p:attrName>
                                        </p:attrNameLst>
                                      </p:cBhvr>
                                      <p:tavLst>
                                        <p:tav tm="0">
                                          <p:val>
                                            <p:strVal val="ppt_y"/>
                                          </p:val>
                                        </p:tav>
                                        <p:tav tm="100000">
                                          <p:val>
                                            <p:strVal val="1+ppt_h/2"/>
                                          </p:val>
                                        </p:tav>
                                      </p:tavLst>
                                    </p:anim>
                                    <p:set>
                                      <p:cBhvr>
                                        <p:cTn id="133" dur="1" fill="hold">
                                          <p:stCondLst>
                                            <p:cond delay="4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5000"/>
                                        <p:tgtEl>
                                          <p:spTgt spid="13"/>
                                        </p:tgtEl>
                                        <p:attrNameLst>
                                          <p:attrName>ppt_x</p:attrName>
                                        </p:attrNameLst>
                                      </p:cBhvr>
                                      <p:tavLst>
                                        <p:tav tm="0">
                                          <p:val>
                                            <p:strVal val="ppt_x"/>
                                          </p:val>
                                        </p:tav>
                                        <p:tav tm="100000">
                                          <p:val>
                                            <p:strVal val="1+ppt_w/2"/>
                                          </p:val>
                                        </p:tav>
                                      </p:tavLst>
                                    </p:anim>
                                    <p:anim calcmode="lin" valueType="num">
                                      <p:cBhvr additive="base">
                                        <p:cTn id="136" dur="5000"/>
                                        <p:tgtEl>
                                          <p:spTgt spid="13"/>
                                        </p:tgtEl>
                                        <p:attrNameLst>
                                          <p:attrName>ppt_y</p:attrName>
                                        </p:attrNameLst>
                                      </p:cBhvr>
                                      <p:tavLst>
                                        <p:tav tm="0">
                                          <p:val>
                                            <p:strVal val="ppt_y"/>
                                          </p:val>
                                        </p:tav>
                                        <p:tav tm="100000">
                                          <p:val>
                                            <p:strVal val="1+ppt_h/2"/>
                                          </p:val>
                                        </p:tav>
                                      </p:tavLst>
                                    </p:anim>
                                    <p:set>
                                      <p:cBhvr>
                                        <p:cTn id="137" dur="1" fill="hold">
                                          <p:stCondLst>
                                            <p:cond delay="4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5000"/>
                                        <p:tgtEl>
                                          <p:spTgt spid="6"/>
                                        </p:tgtEl>
                                        <p:attrNameLst>
                                          <p:attrName>ppt_x</p:attrName>
                                        </p:attrNameLst>
                                      </p:cBhvr>
                                      <p:tavLst>
                                        <p:tav tm="0">
                                          <p:val>
                                            <p:strVal val="ppt_x"/>
                                          </p:val>
                                        </p:tav>
                                        <p:tav tm="100000">
                                          <p:val>
                                            <p:strVal val="0-ppt_w/2"/>
                                          </p:val>
                                        </p:tav>
                                      </p:tavLst>
                                    </p:anim>
                                    <p:anim calcmode="lin" valueType="num">
                                      <p:cBhvr additive="base">
                                        <p:cTn id="140" dur="5000"/>
                                        <p:tgtEl>
                                          <p:spTgt spid="6"/>
                                        </p:tgtEl>
                                        <p:attrNameLst>
                                          <p:attrName>ppt_y</p:attrName>
                                        </p:attrNameLst>
                                      </p:cBhvr>
                                      <p:tavLst>
                                        <p:tav tm="0">
                                          <p:val>
                                            <p:strVal val="ppt_y"/>
                                          </p:val>
                                        </p:tav>
                                        <p:tav tm="100000">
                                          <p:val>
                                            <p:strVal val="1+ppt_h/2"/>
                                          </p:val>
                                        </p:tav>
                                      </p:tavLst>
                                    </p:anim>
                                    <p:set>
                                      <p:cBhvr>
                                        <p:cTn id="141" dur="1" fill="hold">
                                          <p:stCondLst>
                                            <p:cond delay="4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5000"/>
                                        <p:tgtEl>
                                          <p:spTgt spid="10"/>
                                        </p:tgtEl>
                                        <p:attrNameLst>
                                          <p:attrName>ppt_x</p:attrName>
                                        </p:attrNameLst>
                                      </p:cBhvr>
                                      <p:tavLst>
                                        <p:tav tm="0">
                                          <p:val>
                                            <p:strVal val="ppt_x"/>
                                          </p:val>
                                        </p:tav>
                                        <p:tav tm="100000">
                                          <p:val>
                                            <p:strVal val="0-ppt_w/2"/>
                                          </p:val>
                                        </p:tav>
                                      </p:tavLst>
                                    </p:anim>
                                    <p:anim calcmode="lin" valueType="num">
                                      <p:cBhvr additive="base">
                                        <p:cTn id="144" dur="5000"/>
                                        <p:tgtEl>
                                          <p:spTgt spid="10"/>
                                        </p:tgtEl>
                                        <p:attrNameLst>
                                          <p:attrName>ppt_y</p:attrName>
                                        </p:attrNameLst>
                                      </p:cBhvr>
                                      <p:tavLst>
                                        <p:tav tm="0">
                                          <p:val>
                                            <p:strVal val="ppt_y"/>
                                          </p:val>
                                        </p:tav>
                                        <p:tav tm="100000">
                                          <p:val>
                                            <p:strVal val="1+ppt_h/2"/>
                                          </p:val>
                                        </p:tav>
                                      </p:tavLst>
                                    </p:anim>
                                    <p:set>
                                      <p:cBhvr>
                                        <p:cTn id="145" dur="1" fill="hold">
                                          <p:stCondLst>
                                            <p:cond delay="4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5000"/>
                                        <p:tgtEl>
                                          <p:spTgt spid="14"/>
                                        </p:tgtEl>
                                        <p:attrNameLst>
                                          <p:attrName>ppt_x</p:attrName>
                                        </p:attrNameLst>
                                      </p:cBhvr>
                                      <p:tavLst>
                                        <p:tav tm="0">
                                          <p:val>
                                            <p:strVal val="ppt_x"/>
                                          </p:val>
                                        </p:tav>
                                        <p:tav tm="100000">
                                          <p:val>
                                            <p:strVal val="0-ppt_w/2"/>
                                          </p:val>
                                        </p:tav>
                                      </p:tavLst>
                                    </p:anim>
                                    <p:anim calcmode="lin" valueType="num">
                                      <p:cBhvr additive="base">
                                        <p:cTn id="148" dur="5000"/>
                                        <p:tgtEl>
                                          <p:spTgt spid="14"/>
                                        </p:tgtEl>
                                        <p:attrNameLst>
                                          <p:attrName>ppt_y</p:attrName>
                                        </p:attrNameLst>
                                      </p:cBhvr>
                                      <p:tavLst>
                                        <p:tav tm="0">
                                          <p:val>
                                            <p:strVal val="ppt_y"/>
                                          </p:val>
                                        </p:tav>
                                        <p:tav tm="100000">
                                          <p:val>
                                            <p:strVal val="1+ppt_h/2"/>
                                          </p:val>
                                        </p:tav>
                                      </p:tavLst>
                                    </p:anim>
                                    <p:set>
                                      <p:cBhvr>
                                        <p:cTn id="149" dur="1" fill="hold">
                                          <p:stCondLst>
                                            <p:cond delay="4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5000"/>
                                        <p:tgtEl>
                                          <p:spTgt spid="7"/>
                                        </p:tgtEl>
                                        <p:attrNameLst>
                                          <p:attrName>ppt_x</p:attrName>
                                        </p:attrNameLst>
                                      </p:cBhvr>
                                      <p:tavLst>
                                        <p:tav tm="0">
                                          <p:val>
                                            <p:strVal val="ppt_x"/>
                                          </p:val>
                                        </p:tav>
                                        <p:tav tm="100000">
                                          <p:val>
                                            <p:strVal val="1+ppt_w/2"/>
                                          </p:val>
                                        </p:tav>
                                      </p:tavLst>
                                    </p:anim>
                                    <p:anim calcmode="lin" valueType="num">
                                      <p:cBhvr additive="base">
                                        <p:cTn id="152" dur="5000"/>
                                        <p:tgtEl>
                                          <p:spTgt spid="7"/>
                                        </p:tgtEl>
                                        <p:attrNameLst>
                                          <p:attrName>ppt_y</p:attrName>
                                        </p:attrNameLst>
                                      </p:cBhvr>
                                      <p:tavLst>
                                        <p:tav tm="0">
                                          <p:val>
                                            <p:strVal val="ppt_y"/>
                                          </p:val>
                                        </p:tav>
                                        <p:tav tm="100000">
                                          <p:val>
                                            <p:strVal val="0-ppt_h/2"/>
                                          </p:val>
                                        </p:tav>
                                      </p:tavLst>
                                    </p:anim>
                                    <p:set>
                                      <p:cBhvr>
                                        <p:cTn id="153" dur="1" fill="hold">
                                          <p:stCondLst>
                                            <p:cond delay="4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5000"/>
                                        <p:tgtEl>
                                          <p:spTgt spid="12"/>
                                        </p:tgtEl>
                                        <p:attrNameLst>
                                          <p:attrName>ppt_x</p:attrName>
                                        </p:attrNameLst>
                                      </p:cBhvr>
                                      <p:tavLst>
                                        <p:tav tm="0">
                                          <p:val>
                                            <p:strVal val="ppt_x"/>
                                          </p:val>
                                        </p:tav>
                                        <p:tav tm="100000">
                                          <p:val>
                                            <p:strVal val="1+ppt_w/2"/>
                                          </p:val>
                                        </p:tav>
                                      </p:tavLst>
                                    </p:anim>
                                    <p:anim calcmode="lin" valueType="num">
                                      <p:cBhvr additive="base">
                                        <p:cTn id="156" dur="5000"/>
                                        <p:tgtEl>
                                          <p:spTgt spid="12"/>
                                        </p:tgtEl>
                                        <p:attrNameLst>
                                          <p:attrName>ppt_y</p:attrName>
                                        </p:attrNameLst>
                                      </p:cBhvr>
                                      <p:tavLst>
                                        <p:tav tm="0">
                                          <p:val>
                                            <p:strVal val="ppt_y"/>
                                          </p:val>
                                        </p:tav>
                                        <p:tav tm="100000">
                                          <p:val>
                                            <p:strVal val="0-ppt_h/2"/>
                                          </p:val>
                                        </p:tav>
                                      </p:tavLst>
                                    </p:anim>
                                    <p:set>
                                      <p:cBhvr>
                                        <p:cTn id="157" dur="1" fill="hold">
                                          <p:stCondLst>
                                            <p:cond delay="4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5000"/>
                                        <p:tgtEl>
                                          <p:spTgt spid="16"/>
                                        </p:tgtEl>
                                        <p:attrNameLst>
                                          <p:attrName>ppt_x</p:attrName>
                                        </p:attrNameLst>
                                      </p:cBhvr>
                                      <p:tavLst>
                                        <p:tav tm="0">
                                          <p:val>
                                            <p:strVal val="ppt_x"/>
                                          </p:val>
                                        </p:tav>
                                        <p:tav tm="100000">
                                          <p:val>
                                            <p:strVal val="1+ppt_w/2"/>
                                          </p:val>
                                        </p:tav>
                                      </p:tavLst>
                                    </p:anim>
                                    <p:anim calcmode="lin" valueType="num">
                                      <p:cBhvr additive="base">
                                        <p:cTn id="160" dur="5000"/>
                                        <p:tgtEl>
                                          <p:spTgt spid="16"/>
                                        </p:tgtEl>
                                        <p:attrNameLst>
                                          <p:attrName>ppt_y</p:attrName>
                                        </p:attrNameLst>
                                      </p:cBhvr>
                                      <p:tavLst>
                                        <p:tav tm="0">
                                          <p:val>
                                            <p:strVal val="ppt_y"/>
                                          </p:val>
                                        </p:tav>
                                        <p:tav tm="100000">
                                          <p:val>
                                            <p:strVal val="0-ppt_h/2"/>
                                          </p:val>
                                        </p:tav>
                                      </p:tavLst>
                                    </p:anim>
                                    <p:set>
                                      <p:cBhvr>
                                        <p:cTn id="161" dur="1" fill="hold">
                                          <p:stCondLst>
                                            <p:cond delay="4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5000"/>
                                        <p:tgtEl>
                                          <p:spTgt spid="8"/>
                                        </p:tgtEl>
                                        <p:attrNameLst>
                                          <p:attrName>ppt_x</p:attrName>
                                        </p:attrNameLst>
                                      </p:cBhvr>
                                      <p:tavLst>
                                        <p:tav tm="0">
                                          <p:val>
                                            <p:strVal val="ppt_x"/>
                                          </p:val>
                                        </p:tav>
                                        <p:tav tm="100000">
                                          <p:val>
                                            <p:strVal val="0-ppt_w/2"/>
                                          </p:val>
                                        </p:tav>
                                      </p:tavLst>
                                    </p:anim>
                                    <p:anim calcmode="lin" valueType="num">
                                      <p:cBhvr additive="base">
                                        <p:cTn id="164" dur="5000"/>
                                        <p:tgtEl>
                                          <p:spTgt spid="8"/>
                                        </p:tgtEl>
                                        <p:attrNameLst>
                                          <p:attrName>ppt_y</p:attrName>
                                        </p:attrNameLst>
                                      </p:cBhvr>
                                      <p:tavLst>
                                        <p:tav tm="0">
                                          <p:val>
                                            <p:strVal val="ppt_y"/>
                                          </p:val>
                                        </p:tav>
                                        <p:tav tm="100000">
                                          <p:val>
                                            <p:strVal val="0-ppt_h/2"/>
                                          </p:val>
                                        </p:tav>
                                      </p:tavLst>
                                    </p:anim>
                                    <p:set>
                                      <p:cBhvr>
                                        <p:cTn id="165" dur="1" fill="hold">
                                          <p:stCondLst>
                                            <p:cond delay="4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5000"/>
                                        <p:tgtEl>
                                          <p:spTgt spid="11"/>
                                        </p:tgtEl>
                                        <p:attrNameLst>
                                          <p:attrName>ppt_x</p:attrName>
                                        </p:attrNameLst>
                                      </p:cBhvr>
                                      <p:tavLst>
                                        <p:tav tm="0">
                                          <p:val>
                                            <p:strVal val="ppt_x"/>
                                          </p:val>
                                        </p:tav>
                                        <p:tav tm="100000">
                                          <p:val>
                                            <p:strVal val="0-ppt_w/2"/>
                                          </p:val>
                                        </p:tav>
                                      </p:tavLst>
                                    </p:anim>
                                    <p:anim calcmode="lin" valueType="num">
                                      <p:cBhvr additive="base">
                                        <p:cTn id="168" dur="5000"/>
                                        <p:tgtEl>
                                          <p:spTgt spid="11"/>
                                        </p:tgtEl>
                                        <p:attrNameLst>
                                          <p:attrName>ppt_y</p:attrName>
                                        </p:attrNameLst>
                                      </p:cBhvr>
                                      <p:tavLst>
                                        <p:tav tm="0">
                                          <p:val>
                                            <p:strVal val="ppt_y"/>
                                          </p:val>
                                        </p:tav>
                                        <p:tav tm="100000">
                                          <p:val>
                                            <p:strVal val="0-ppt_h/2"/>
                                          </p:val>
                                        </p:tav>
                                      </p:tavLst>
                                    </p:anim>
                                    <p:set>
                                      <p:cBhvr>
                                        <p:cTn id="169" dur="1" fill="hold">
                                          <p:stCondLst>
                                            <p:cond delay="4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5000"/>
                                        <p:tgtEl>
                                          <p:spTgt spid="15"/>
                                        </p:tgtEl>
                                        <p:attrNameLst>
                                          <p:attrName>ppt_x</p:attrName>
                                        </p:attrNameLst>
                                      </p:cBhvr>
                                      <p:tavLst>
                                        <p:tav tm="0">
                                          <p:val>
                                            <p:strVal val="ppt_x"/>
                                          </p:val>
                                        </p:tav>
                                        <p:tav tm="100000">
                                          <p:val>
                                            <p:strVal val="0-ppt_w/2"/>
                                          </p:val>
                                        </p:tav>
                                      </p:tavLst>
                                    </p:anim>
                                    <p:anim calcmode="lin" valueType="num">
                                      <p:cBhvr additive="base">
                                        <p:cTn id="172" dur="5000"/>
                                        <p:tgtEl>
                                          <p:spTgt spid="15"/>
                                        </p:tgtEl>
                                        <p:attrNameLst>
                                          <p:attrName>ppt_y</p:attrName>
                                        </p:attrNameLst>
                                      </p:cBhvr>
                                      <p:tavLst>
                                        <p:tav tm="0">
                                          <p:val>
                                            <p:strVal val="ppt_y"/>
                                          </p:val>
                                        </p:tav>
                                        <p:tav tm="100000">
                                          <p:val>
                                            <p:strVal val="0-ppt_h/2"/>
                                          </p:val>
                                        </p:tav>
                                      </p:tavLst>
                                    </p:anim>
                                    <p:set>
                                      <p:cBhvr>
                                        <p:cTn id="173" dur="1" fill="hold">
                                          <p:stCondLst>
                                            <p:cond delay="4999"/>
                                          </p:stCondLst>
                                        </p:cTn>
                                        <p:tgtEl>
                                          <p:spTgt spid="15"/>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que.es/archivos/201011/3480909w-365xXx80.jpg"/>
          <p:cNvPicPr>
            <a:picLocks noChangeAspect="1" noChangeArrowheads="1"/>
          </p:cNvPicPr>
          <p:nvPr/>
        </p:nvPicPr>
        <p:blipFill>
          <a:blip r:embed="rId2"/>
          <a:srcRect/>
          <a:stretch>
            <a:fillRect/>
          </a:stretch>
        </p:blipFill>
        <p:spPr bwMode="auto">
          <a:xfrm>
            <a:off x="1" y="0"/>
            <a:ext cx="11179404" cy="6553200"/>
          </a:xfrm>
          <a:prstGeom prst="rect">
            <a:avLst/>
          </a:prstGeom>
          <a:noFill/>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0962"/>
                                        </p:tgtEl>
                                        <p:attrNameLst>
                                          <p:attrName>style.visibility</p:attrName>
                                        </p:attrNameLst>
                                      </p:cBhvr>
                                      <p:to>
                                        <p:strVal val="visible"/>
                                      </p:to>
                                    </p:set>
                                    <p:animEffect transition="in" filter="wheel(8)">
                                      <p:cBhvr>
                                        <p:cTn id="13" dur="20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www.wabitimrew.net/wp-content/uploads/2015/11/0019b91ec9810e0be60039.jpg"/>
          <p:cNvPicPr>
            <a:picLocks noChangeAspect="1" noChangeArrowheads="1"/>
          </p:cNvPicPr>
          <p:nvPr/>
        </p:nvPicPr>
        <p:blipFill>
          <a:blip r:embed="rId2"/>
          <a:srcRect/>
          <a:stretch>
            <a:fillRect/>
          </a:stretch>
        </p:blipFill>
        <p:spPr bwMode="auto">
          <a:xfrm>
            <a:off x="0" y="0"/>
            <a:ext cx="11161713" cy="7134252"/>
          </a:xfrm>
          <a:prstGeom prst="rect">
            <a:avLst/>
          </a:prstGeom>
          <a:noFill/>
        </p:spPr>
      </p:pic>
      <p:sp>
        <p:nvSpPr>
          <p:cNvPr id="5" name="4 Sol"/>
          <p:cNvSpPr/>
          <p:nvPr/>
        </p:nvSpPr>
        <p:spPr>
          <a:xfrm>
            <a:off x="2679977" y="1005737"/>
            <a:ext cx="5801765" cy="4129123"/>
          </a:xfrm>
          <a:prstGeom prst="sun">
            <a:avLst/>
          </a:prstGeom>
          <a:solidFill>
            <a:srgbClr val="237327">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Sol"/>
          <p:cNvSpPr/>
          <p:nvPr/>
        </p:nvSpPr>
        <p:spPr>
          <a:xfrm>
            <a:off x="2703208" y="1023923"/>
            <a:ext cx="5712626" cy="4129123"/>
          </a:xfrm>
          <a:prstGeom prst="sun">
            <a:avLst/>
          </a:prstGeom>
          <a:solidFill>
            <a:srgbClr val="164814">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Sol"/>
          <p:cNvSpPr/>
          <p:nvPr/>
        </p:nvSpPr>
        <p:spPr>
          <a:xfrm>
            <a:off x="2703208" y="1023923"/>
            <a:ext cx="5712626" cy="4129123"/>
          </a:xfrm>
          <a:prstGeom prst="sun">
            <a:avLst/>
          </a:prstGeom>
          <a:solidFill>
            <a:srgbClr val="164814">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Sol"/>
          <p:cNvSpPr/>
          <p:nvPr/>
        </p:nvSpPr>
        <p:spPr>
          <a:xfrm>
            <a:off x="2703207" y="1023923"/>
            <a:ext cx="5689374" cy="4164012"/>
          </a:xfrm>
          <a:prstGeom prst="sun">
            <a:avLst>
              <a:gd name="adj" fmla="val 25064"/>
            </a:avLst>
          </a:prstGeom>
          <a:solidFill>
            <a:srgbClr val="237327">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5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5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5000" fill="hold"/>
                                        <p:tgtEl>
                                          <p:spTgt spid="8"/>
                                        </p:tgtEl>
                                        <p:attrNameLst>
                                          <p:attrName>r</p:attrName>
                                        </p:attrNameLst>
                                      </p:cBhvr>
                                    </p:animRot>
                                  </p:childTnLst>
                                </p:cTn>
                              </p:par>
                              <p:par>
                                <p:cTn id="13" presetID="2" presetClass="exit" presetSubtype="12" fill="hold" nodeType="withEffect">
                                  <p:stCondLst>
                                    <p:cond delay="0"/>
                                  </p:stCondLst>
                                  <p:childTnLst>
                                    <p:anim calcmode="lin" valueType="num">
                                      <p:cBhvr additive="base">
                                        <p:cTn id="14" dur="5000"/>
                                        <p:tgtEl>
                                          <p:spTgt spid="8"/>
                                        </p:tgtEl>
                                        <p:attrNameLst>
                                          <p:attrName>ppt_x</p:attrName>
                                        </p:attrNameLst>
                                      </p:cBhvr>
                                      <p:tavLst>
                                        <p:tav tm="0">
                                          <p:val>
                                            <p:strVal val="ppt_x"/>
                                          </p:val>
                                        </p:tav>
                                        <p:tav tm="100000">
                                          <p:val>
                                            <p:strVal val="0-ppt_w/2"/>
                                          </p:val>
                                        </p:tav>
                                      </p:tavLst>
                                    </p:anim>
                                    <p:anim calcmode="lin" valueType="num">
                                      <p:cBhvr additive="base">
                                        <p:cTn id="15" dur="5000"/>
                                        <p:tgtEl>
                                          <p:spTgt spid="8"/>
                                        </p:tgtEl>
                                        <p:attrNameLst>
                                          <p:attrName>ppt_y</p:attrName>
                                        </p:attrNameLst>
                                      </p:cBhvr>
                                      <p:tavLst>
                                        <p:tav tm="0">
                                          <p:val>
                                            <p:strVal val="ppt_y"/>
                                          </p:val>
                                        </p:tav>
                                        <p:tav tm="100000">
                                          <p:val>
                                            <p:strVal val="1+ppt_h/2"/>
                                          </p:val>
                                        </p:tav>
                                      </p:tavLst>
                                    </p:anim>
                                    <p:set>
                                      <p:cBhvr>
                                        <p:cTn id="16" dur="1" fill="hold">
                                          <p:stCondLst>
                                            <p:cond delay="4999"/>
                                          </p:stCondLst>
                                        </p:cTn>
                                        <p:tgtEl>
                                          <p:spTgt spid="8"/>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1+ppt_w/2"/>
                                          </p:val>
                                        </p:tav>
                                      </p:tavLst>
                                    </p:anim>
                                    <p:anim calcmode="lin" valueType="num">
                                      <p:cBhvr additive="base">
                                        <p:cTn id="19" dur="5000"/>
                                        <p:tgtEl>
                                          <p:spTgt spid="7"/>
                                        </p:tgtEl>
                                        <p:attrNameLst>
                                          <p:attrName>ppt_y</p:attrName>
                                        </p:attrNameLst>
                                      </p:cBhvr>
                                      <p:tavLst>
                                        <p:tav tm="0">
                                          <p:val>
                                            <p:strVal val="ppt_y"/>
                                          </p:val>
                                        </p:tav>
                                        <p:tav tm="100000">
                                          <p:val>
                                            <p:strVal val="1+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2" presetClass="exit" presetSubtype="9" fill="hold" nodeType="withEffect">
                                  <p:stCondLst>
                                    <p:cond delay="0"/>
                                  </p:stCondLst>
                                  <p:childTnLst>
                                    <p:anim calcmode="lin" valueType="num">
                                      <p:cBhvr additive="base">
                                        <p:cTn id="22" dur="5000"/>
                                        <p:tgtEl>
                                          <p:spTgt spid="6"/>
                                        </p:tgtEl>
                                        <p:attrNameLst>
                                          <p:attrName>ppt_x</p:attrName>
                                        </p:attrNameLst>
                                      </p:cBhvr>
                                      <p:tavLst>
                                        <p:tav tm="0">
                                          <p:val>
                                            <p:strVal val="ppt_x"/>
                                          </p:val>
                                        </p:tav>
                                        <p:tav tm="100000">
                                          <p:val>
                                            <p:strVal val="0-ppt_w/2"/>
                                          </p:val>
                                        </p:tav>
                                      </p:tavLst>
                                    </p:anim>
                                    <p:anim calcmode="lin" valueType="num">
                                      <p:cBhvr additive="base">
                                        <p:cTn id="23" dur="5000"/>
                                        <p:tgtEl>
                                          <p:spTgt spid="6"/>
                                        </p:tgtEl>
                                        <p:attrNameLst>
                                          <p:attrName>ppt_y</p:attrName>
                                        </p:attrNameLst>
                                      </p:cBhvr>
                                      <p:tavLst>
                                        <p:tav tm="0">
                                          <p:val>
                                            <p:strVal val="ppt_y"/>
                                          </p:val>
                                        </p:tav>
                                        <p:tav tm="100000">
                                          <p:val>
                                            <p:strVal val="0-ppt_h/2"/>
                                          </p:val>
                                        </p:tav>
                                      </p:tavLst>
                                    </p:anim>
                                    <p:set>
                                      <p:cBhvr>
                                        <p:cTn id="24" dur="1" fill="hold">
                                          <p:stCondLst>
                                            <p:cond delay="4999"/>
                                          </p:stCondLst>
                                        </p:cTn>
                                        <p:tgtEl>
                                          <p:spTgt spid="6"/>
                                        </p:tgtEl>
                                        <p:attrNameLst>
                                          <p:attrName>style.visibility</p:attrName>
                                        </p:attrNameLst>
                                      </p:cBhvr>
                                      <p:to>
                                        <p:strVal val="hidden"/>
                                      </p:to>
                                    </p:set>
                                  </p:childTnLst>
                                </p:cTn>
                              </p:par>
                              <p:par>
                                <p:cTn id="25" presetID="2" presetClass="exit" presetSubtype="3" fill="hold" nodeType="withEffect">
                                  <p:stCondLst>
                                    <p:cond delay="0"/>
                                  </p:stCondLst>
                                  <p:childTnLst>
                                    <p:anim calcmode="lin" valueType="num">
                                      <p:cBhvr additive="base">
                                        <p:cTn id="26" dur="5000"/>
                                        <p:tgtEl>
                                          <p:spTgt spid="5"/>
                                        </p:tgtEl>
                                        <p:attrNameLst>
                                          <p:attrName>ppt_x</p:attrName>
                                        </p:attrNameLst>
                                      </p:cBhvr>
                                      <p:tavLst>
                                        <p:tav tm="0">
                                          <p:val>
                                            <p:strVal val="ppt_x"/>
                                          </p:val>
                                        </p:tav>
                                        <p:tav tm="100000">
                                          <p:val>
                                            <p:strVal val="1+ppt_w/2"/>
                                          </p:val>
                                        </p:tav>
                                      </p:tavLst>
                                    </p:anim>
                                    <p:anim calcmode="lin" valueType="num">
                                      <p:cBhvr additive="base">
                                        <p:cTn id="27" dur="5000"/>
                                        <p:tgtEl>
                                          <p:spTgt spid="5"/>
                                        </p:tgtEl>
                                        <p:attrNameLst>
                                          <p:attrName>ppt_y</p:attrName>
                                        </p:attrNameLst>
                                      </p:cBhvr>
                                      <p:tavLst>
                                        <p:tav tm="0">
                                          <p:val>
                                            <p:strVal val="ppt_y"/>
                                          </p:val>
                                        </p:tav>
                                        <p:tav tm="100000">
                                          <p:val>
                                            <p:strVal val="0-ppt_h/2"/>
                                          </p:val>
                                        </p:tav>
                                      </p:tavLst>
                                    </p:anim>
                                    <p:set>
                                      <p:cBhvr>
                                        <p:cTn id="28" dur="1" fill="hold">
                                          <p:stCondLst>
                                            <p:cond delay="4999"/>
                                          </p:stCondLst>
                                        </p:cTn>
                                        <p:tgtEl>
                                          <p:spTgt spid="5"/>
                                        </p:tgtEl>
                                        <p:attrNameLst>
                                          <p:attrName>style.visibility</p:attrName>
                                        </p:attrNameLst>
                                      </p:cBhvr>
                                      <p:to>
                                        <p:strVal val="hidden"/>
                                      </p:to>
                                    </p:set>
                                  </p:childTnLst>
                                </p:cTn>
                              </p:par>
                              <p:par>
                                <p:cTn id="29" presetID="6"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out)">
                                      <p:cBhvr>
                                        <p:cTn id="31"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media.gettyimages.com/photos/sultan-kosen-the-worlds-tallest-living-man-and-hollywood-guinness-picture-id168750888"/>
          <p:cNvPicPr>
            <a:picLocks noChangeAspect="1" noChangeArrowheads="1"/>
          </p:cNvPicPr>
          <p:nvPr/>
        </p:nvPicPr>
        <p:blipFill>
          <a:blip r:embed="rId2"/>
          <a:srcRect/>
          <a:stretch>
            <a:fillRect/>
          </a:stretch>
        </p:blipFill>
        <p:spPr bwMode="auto">
          <a:xfrm>
            <a:off x="1" y="0"/>
            <a:ext cx="6147661" cy="6553200"/>
          </a:xfrm>
          <a:prstGeom prst="rect">
            <a:avLst/>
          </a:prstGeom>
          <a:noFill/>
        </p:spPr>
      </p:pic>
      <p:pic>
        <p:nvPicPr>
          <p:cNvPr id="49156" name="Picture 4" descr="http://i834.photobucket.com/albums/zz264/juliopalin/sultan-kosen-05.jpg"/>
          <p:cNvPicPr>
            <a:picLocks noChangeAspect="1" noChangeArrowheads="1"/>
          </p:cNvPicPr>
          <p:nvPr/>
        </p:nvPicPr>
        <p:blipFill>
          <a:blip r:embed="rId3"/>
          <a:srcRect/>
          <a:stretch>
            <a:fillRect/>
          </a:stretch>
        </p:blipFill>
        <p:spPr bwMode="auto">
          <a:xfrm>
            <a:off x="6104066" y="0"/>
            <a:ext cx="5057649" cy="6653426"/>
          </a:xfrm>
          <a:prstGeom prst="rect">
            <a:avLst/>
          </a:prstGeom>
          <a:noFill/>
        </p:spPr>
      </p:pic>
      <p:pic>
        <p:nvPicPr>
          <p:cNvPr id="4" name="Picture 2" descr="http://salonkritik.net/10-11/lumiere00.gif"/>
          <p:cNvPicPr>
            <a:picLocks noChangeAspect="1" noChangeArrowheads="1" noCrop="1"/>
          </p:cNvPicPr>
          <p:nvPr/>
        </p:nvPicPr>
        <p:blipFill>
          <a:blip r:embed="rId4">
            <a:duotone>
              <a:prstClr val="black"/>
              <a:schemeClr val="accent2">
                <a:tint val="45000"/>
                <a:satMod val="400000"/>
              </a:schemeClr>
            </a:duotone>
            <a:lum bright="-16000" contrast="72000"/>
          </a:blip>
          <a:srcRect/>
          <a:stretch>
            <a:fillRect/>
          </a:stretch>
        </p:blipFill>
        <p:spPr bwMode="auto">
          <a:xfrm>
            <a:off x="0" y="0"/>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i.dailymail.co.uk/i/pix/2012/03/15/article-2115446-122F3230000005DC-27_634x731.jpg"/>
          <p:cNvPicPr>
            <a:picLocks noChangeAspect="1" noChangeArrowheads="1"/>
          </p:cNvPicPr>
          <p:nvPr/>
        </p:nvPicPr>
        <p:blipFill>
          <a:blip r:embed="rId2"/>
          <a:srcRect/>
          <a:stretch>
            <a:fillRect/>
          </a:stretch>
        </p:blipFill>
        <p:spPr bwMode="auto">
          <a:xfrm>
            <a:off x="458618" y="0"/>
            <a:ext cx="5122238" cy="6553200"/>
          </a:xfrm>
          <a:prstGeom prst="rect">
            <a:avLst/>
          </a:prstGeom>
          <a:noFill/>
        </p:spPr>
      </p:pic>
      <p:pic>
        <p:nvPicPr>
          <p:cNvPr id="57348" name="Picture 4" descr="https://s-media-cache-ak0.pinimg.com/736x/f2/0e/02/f20e02dd62578b6f85a2b47e802011c9.jpg"/>
          <p:cNvPicPr>
            <a:picLocks noChangeAspect="1" noChangeArrowheads="1"/>
          </p:cNvPicPr>
          <p:nvPr/>
        </p:nvPicPr>
        <p:blipFill>
          <a:blip r:embed="rId3"/>
          <a:srcRect/>
          <a:stretch>
            <a:fillRect/>
          </a:stretch>
        </p:blipFill>
        <p:spPr bwMode="auto">
          <a:xfrm>
            <a:off x="6560109" y="0"/>
            <a:ext cx="3923662" cy="6604530"/>
          </a:xfrm>
          <a:prstGeom prst="rect">
            <a:avLst/>
          </a:prstGeom>
          <a:noFill/>
        </p:spPr>
      </p:pic>
      <p:pic>
        <p:nvPicPr>
          <p:cNvPr id="4" name="Picture 2" descr="http://salonkritik.net/10-11/lumiere00.gif"/>
          <p:cNvPicPr>
            <a:picLocks noChangeAspect="1" noChangeArrowheads="1" noCrop="1"/>
          </p:cNvPicPr>
          <p:nvPr/>
        </p:nvPicPr>
        <p:blipFill>
          <a:blip r:embed="rId4">
            <a:duotone>
              <a:prstClr val="black"/>
              <a:schemeClr val="accent2">
                <a:tint val="45000"/>
                <a:satMod val="400000"/>
              </a:schemeClr>
            </a:duotone>
            <a:lum bright="-16000" contrast="72000"/>
          </a:blip>
          <a:srcRect/>
          <a:stretch>
            <a:fillRect/>
          </a:stretch>
        </p:blipFill>
        <p:spPr bwMode="auto">
          <a:xfrm>
            <a:off x="0" y="-145627"/>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2.bp.blogspot.com/-qGic-S_yeJg/TthkJnTBaVI/AAAAAAAAAsI/0HQWD9FC4Eg/s640/sultan_kosen.jpg"/>
          <p:cNvPicPr>
            <a:picLocks noChangeAspect="1" noChangeArrowheads="1"/>
          </p:cNvPicPr>
          <p:nvPr/>
        </p:nvPicPr>
        <p:blipFill>
          <a:blip r:embed="rId2"/>
          <a:srcRect/>
          <a:stretch>
            <a:fillRect/>
          </a:stretch>
        </p:blipFill>
        <p:spPr bwMode="auto">
          <a:xfrm>
            <a:off x="0" y="0"/>
            <a:ext cx="11161713" cy="6553200"/>
          </a:xfrm>
          <a:prstGeom prst="rect">
            <a:avLst/>
          </a:prstGeom>
          <a:noFill/>
        </p:spPr>
      </p:pic>
      <p:sp>
        <p:nvSpPr>
          <p:cNvPr id="5" name="4 Arco de bloque"/>
          <p:cNvSpPr/>
          <p:nvPr/>
        </p:nvSpPr>
        <p:spPr>
          <a:xfrm rot="10800000">
            <a:off x="959178" y="-273075"/>
            <a:ext cx="9417761" cy="6368663"/>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Arco de bloque"/>
          <p:cNvSpPr/>
          <p:nvPr/>
        </p:nvSpPr>
        <p:spPr>
          <a:xfrm rot="10800000" flipV="1">
            <a:off x="10638544" y="6962802"/>
            <a:ext cx="174403" cy="204789"/>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Arco de bloque"/>
          <p:cNvSpPr/>
          <p:nvPr/>
        </p:nvSpPr>
        <p:spPr>
          <a:xfrm rot="5191175" flipH="1" flipV="1">
            <a:off x="15108418" y="-1211666"/>
            <a:ext cx="115377" cy="2423332"/>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Arco de bloque"/>
          <p:cNvSpPr/>
          <p:nvPr/>
        </p:nvSpPr>
        <p:spPr>
          <a:xfrm rot="5567155">
            <a:off x="13100673" y="1854219"/>
            <a:ext cx="43687" cy="82597"/>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Lágrima"/>
          <p:cNvSpPr/>
          <p:nvPr/>
        </p:nvSpPr>
        <p:spPr>
          <a:xfrm rot="11076156">
            <a:off x="689653" y="3357511"/>
            <a:ext cx="3210107" cy="2857141"/>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Lágrima"/>
          <p:cNvSpPr/>
          <p:nvPr/>
        </p:nvSpPr>
        <p:spPr>
          <a:xfrm rot="5205782">
            <a:off x="7523401" y="3219229"/>
            <a:ext cx="2889737" cy="3330822"/>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Lágrima"/>
          <p:cNvSpPr/>
          <p:nvPr/>
        </p:nvSpPr>
        <p:spPr>
          <a:xfrm rot="627111">
            <a:off x="7201172" y="-96945"/>
            <a:ext cx="3277045" cy="3308690"/>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Lágrima"/>
          <p:cNvSpPr/>
          <p:nvPr/>
        </p:nvSpPr>
        <p:spPr>
          <a:xfrm rot="15622486">
            <a:off x="707720" y="-23299"/>
            <a:ext cx="2986579" cy="3016646"/>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Lágrima"/>
          <p:cNvSpPr/>
          <p:nvPr/>
        </p:nvSpPr>
        <p:spPr>
          <a:xfrm rot="11076156">
            <a:off x="2332729" y="2757848"/>
            <a:ext cx="3210107" cy="2857141"/>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Lágrima"/>
          <p:cNvSpPr/>
          <p:nvPr/>
        </p:nvSpPr>
        <p:spPr>
          <a:xfrm rot="5205782">
            <a:off x="5737451" y="2576286"/>
            <a:ext cx="2889737" cy="3330822"/>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Lágrima"/>
          <p:cNvSpPr/>
          <p:nvPr/>
        </p:nvSpPr>
        <p:spPr>
          <a:xfrm rot="15622486">
            <a:off x="2681066" y="849534"/>
            <a:ext cx="2986579" cy="3016646"/>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Lágrima"/>
          <p:cNvSpPr/>
          <p:nvPr/>
        </p:nvSpPr>
        <p:spPr>
          <a:xfrm rot="627111">
            <a:off x="5678945" y="1038326"/>
            <a:ext cx="3277045" cy="2956314"/>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par>
                                <p:cTn id="29" presetID="2" presetClass="exit" presetSubtype="12" fill="hold" nodeType="withEffect">
                                  <p:stCondLst>
                                    <p:cond delay="0"/>
                                  </p:stCondLst>
                                  <p:childTnLst>
                                    <p:anim calcmode="lin" valueType="num">
                                      <p:cBhvr additive="base">
                                        <p:cTn id="30" dur="5000"/>
                                        <p:tgtEl>
                                          <p:spTgt spid="13"/>
                                        </p:tgtEl>
                                        <p:attrNameLst>
                                          <p:attrName>ppt_x</p:attrName>
                                        </p:attrNameLst>
                                      </p:cBhvr>
                                      <p:tavLst>
                                        <p:tav tm="0">
                                          <p:val>
                                            <p:strVal val="ppt_x"/>
                                          </p:val>
                                        </p:tav>
                                        <p:tav tm="100000">
                                          <p:val>
                                            <p:strVal val="0-ppt_w/2"/>
                                          </p:val>
                                        </p:tav>
                                      </p:tavLst>
                                    </p:anim>
                                    <p:anim calcmode="lin" valueType="num">
                                      <p:cBhvr additive="base">
                                        <p:cTn id="31" dur="5000"/>
                                        <p:tgtEl>
                                          <p:spTgt spid="13"/>
                                        </p:tgtEl>
                                        <p:attrNameLst>
                                          <p:attrName>ppt_y</p:attrName>
                                        </p:attrNameLst>
                                      </p:cBhvr>
                                      <p:tavLst>
                                        <p:tav tm="0">
                                          <p:val>
                                            <p:strVal val="ppt_y"/>
                                          </p:val>
                                        </p:tav>
                                        <p:tav tm="100000">
                                          <p:val>
                                            <p:strVal val="1+ppt_h/2"/>
                                          </p:val>
                                        </p:tav>
                                      </p:tavLst>
                                    </p:anim>
                                    <p:set>
                                      <p:cBhvr>
                                        <p:cTn id="32" dur="1" fill="hold">
                                          <p:stCondLst>
                                            <p:cond delay="4999"/>
                                          </p:stCondLst>
                                        </p:cTn>
                                        <p:tgtEl>
                                          <p:spTgt spid="13"/>
                                        </p:tgtEl>
                                        <p:attrNameLst>
                                          <p:attrName>style.visibility</p:attrName>
                                        </p:attrNameLst>
                                      </p:cBhvr>
                                      <p:to>
                                        <p:strVal val="hidden"/>
                                      </p:to>
                                    </p:set>
                                  </p:childTnLst>
                                </p:cTn>
                              </p:par>
                              <p:par>
                                <p:cTn id="33" presetID="8" presetClass="emph" presetSubtype="0" fill="hold" nodeType="withEffect">
                                  <p:stCondLst>
                                    <p:cond delay="0"/>
                                  </p:stCondLst>
                                  <p:childTnLst>
                                    <p:animRot by="-21600000">
                                      <p:cBhvr>
                                        <p:cTn id="34" dur="5000" fill="hold"/>
                                        <p:tgtEl>
                                          <p:spTgt spid="13"/>
                                        </p:tgtEl>
                                        <p:attrNameLst>
                                          <p:attrName>r</p:attrName>
                                        </p:attrNameLst>
                                      </p:cBhvr>
                                    </p:animRot>
                                  </p:childTnLst>
                                </p:cTn>
                              </p:par>
                              <p:par>
                                <p:cTn id="35" presetID="2" presetClass="exit" presetSubtype="6" fill="hold" nodeType="withEffect">
                                  <p:stCondLst>
                                    <p:cond delay="0"/>
                                  </p:stCondLst>
                                  <p:childTnLst>
                                    <p:anim calcmode="lin" valueType="num">
                                      <p:cBhvr additive="base">
                                        <p:cTn id="36" dur="5000"/>
                                        <p:tgtEl>
                                          <p:spTgt spid="14"/>
                                        </p:tgtEl>
                                        <p:attrNameLst>
                                          <p:attrName>ppt_x</p:attrName>
                                        </p:attrNameLst>
                                      </p:cBhvr>
                                      <p:tavLst>
                                        <p:tav tm="0">
                                          <p:val>
                                            <p:strVal val="ppt_x"/>
                                          </p:val>
                                        </p:tav>
                                        <p:tav tm="100000">
                                          <p:val>
                                            <p:strVal val="1+ppt_w/2"/>
                                          </p:val>
                                        </p:tav>
                                      </p:tavLst>
                                    </p:anim>
                                    <p:anim calcmode="lin" valueType="num">
                                      <p:cBhvr additive="base">
                                        <p:cTn id="37" dur="5000"/>
                                        <p:tgtEl>
                                          <p:spTgt spid="14"/>
                                        </p:tgtEl>
                                        <p:attrNameLst>
                                          <p:attrName>ppt_y</p:attrName>
                                        </p:attrNameLst>
                                      </p:cBhvr>
                                      <p:tavLst>
                                        <p:tav tm="0">
                                          <p:val>
                                            <p:strVal val="ppt_y"/>
                                          </p:val>
                                        </p:tav>
                                        <p:tav tm="100000">
                                          <p:val>
                                            <p:strVal val="1+ppt_h/2"/>
                                          </p:val>
                                        </p:tav>
                                      </p:tavLst>
                                    </p:anim>
                                    <p:set>
                                      <p:cBhvr>
                                        <p:cTn id="38" dur="1" fill="hold">
                                          <p:stCondLst>
                                            <p:cond delay="4999"/>
                                          </p:stCondLst>
                                        </p:cTn>
                                        <p:tgtEl>
                                          <p:spTgt spid="14"/>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5000" fill="hold"/>
                                        <p:tgtEl>
                                          <p:spTgt spid="14"/>
                                        </p:tgtEl>
                                        <p:attrNameLst>
                                          <p:attrName>r</p:attrName>
                                        </p:attrNameLst>
                                      </p:cBhvr>
                                    </p:animRot>
                                  </p:childTnLst>
                                </p:cTn>
                              </p:par>
                              <p:par>
                                <p:cTn id="41" presetID="2" presetClass="exit" presetSubtype="3" fill="hold" nodeType="withEffect">
                                  <p:stCondLst>
                                    <p:cond delay="0"/>
                                  </p:stCondLst>
                                  <p:childTnLst>
                                    <p:anim calcmode="lin" valueType="num">
                                      <p:cBhvr additive="base">
                                        <p:cTn id="42" dur="5000"/>
                                        <p:tgtEl>
                                          <p:spTgt spid="15"/>
                                        </p:tgtEl>
                                        <p:attrNameLst>
                                          <p:attrName>ppt_x</p:attrName>
                                        </p:attrNameLst>
                                      </p:cBhvr>
                                      <p:tavLst>
                                        <p:tav tm="0">
                                          <p:val>
                                            <p:strVal val="ppt_x"/>
                                          </p:val>
                                        </p:tav>
                                        <p:tav tm="100000">
                                          <p:val>
                                            <p:strVal val="1+ppt_w/2"/>
                                          </p:val>
                                        </p:tav>
                                      </p:tavLst>
                                    </p:anim>
                                    <p:anim calcmode="lin" valueType="num">
                                      <p:cBhvr additive="base">
                                        <p:cTn id="43" dur="5000"/>
                                        <p:tgtEl>
                                          <p:spTgt spid="15"/>
                                        </p:tgtEl>
                                        <p:attrNameLst>
                                          <p:attrName>ppt_y</p:attrName>
                                        </p:attrNameLst>
                                      </p:cBhvr>
                                      <p:tavLst>
                                        <p:tav tm="0">
                                          <p:val>
                                            <p:strVal val="ppt_y"/>
                                          </p:val>
                                        </p:tav>
                                        <p:tav tm="100000">
                                          <p:val>
                                            <p:strVal val="0-ppt_h/2"/>
                                          </p:val>
                                        </p:tav>
                                      </p:tavLst>
                                    </p:anim>
                                    <p:set>
                                      <p:cBhvr>
                                        <p:cTn id="44" dur="1" fill="hold">
                                          <p:stCondLst>
                                            <p:cond delay="4999"/>
                                          </p:stCondLst>
                                        </p:cTn>
                                        <p:tgtEl>
                                          <p:spTgt spid="15"/>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5000" fill="hold"/>
                                        <p:tgtEl>
                                          <p:spTgt spid="15"/>
                                        </p:tgtEl>
                                        <p:attrNameLst>
                                          <p:attrName>r</p:attrName>
                                        </p:attrNameLst>
                                      </p:cBhvr>
                                    </p:animRot>
                                  </p:childTnLst>
                                </p:cTn>
                              </p:par>
                              <p:par>
                                <p:cTn id="47" presetID="2" presetClass="exit" presetSubtype="9" fill="hold" nodeType="withEffect">
                                  <p:stCondLst>
                                    <p:cond delay="0"/>
                                  </p:stCondLst>
                                  <p:childTnLst>
                                    <p:anim calcmode="lin" valueType="num">
                                      <p:cBhvr additive="base">
                                        <p:cTn id="48" dur="5000"/>
                                        <p:tgtEl>
                                          <p:spTgt spid="16"/>
                                        </p:tgtEl>
                                        <p:attrNameLst>
                                          <p:attrName>ppt_x</p:attrName>
                                        </p:attrNameLst>
                                      </p:cBhvr>
                                      <p:tavLst>
                                        <p:tav tm="0">
                                          <p:val>
                                            <p:strVal val="ppt_x"/>
                                          </p:val>
                                        </p:tav>
                                        <p:tav tm="100000">
                                          <p:val>
                                            <p:strVal val="0-ppt_w/2"/>
                                          </p:val>
                                        </p:tav>
                                      </p:tavLst>
                                    </p:anim>
                                    <p:anim calcmode="lin" valueType="num">
                                      <p:cBhvr additive="base">
                                        <p:cTn id="49" dur="5000"/>
                                        <p:tgtEl>
                                          <p:spTgt spid="16"/>
                                        </p:tgtEl>
                                        <p:attrNameLst>
                                          <p:attrName>ppt_y</p:attrName>
                                        </p:attrNameLst>
                                      </p:cBhvr>
                                      <p:tavLst>
                                        <p:tav tm="0">
                                          <p:val>
                                            <p:strVal val="ppt_y"/>
                                          </p:val>
                                        </p:tav>
                                        <p:tav tm="100000">
                                          <p:val>
                                            <p:strVal val="0-ppt_h/2"/>
                                          </p:val>
                                        </p:tav>
                                      </p:tavLst>
                                    </p:anim>
                                    <p:set>
                                      <p:cBhvr>
                                        <p:cTn id="50" dur="1" fill="hold">
                                          <p:stCondLst>
                                            <p:cond delay="4999"/>
                                          </p:stCondLst>
                                        </p:cTn>
                                        <p:tgtEl>
                                          <p:spTgt spid="16"/>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5000" fill="hold"/>
                                        <p:tgtEl>
                                          <p:spTgt spid="16"/>
                                        </p:tgtEl>
                                        <p:attrNameLst>
                                          <p:attrName>r</p:attrName>
                                        </p:attrNameLst>
                                      </p:cBhvr>
                                    </p:animRot>
                                  </p:childTnLst>
                                </p:cTn>
                              </p:par>
                              <p:par>
                                <p:cTn id="53" presetID="4" presetClass="entr" presetSubtype="3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box(out)">
                                      <p:cBhvr>
                                        <p:cTn id="55"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zonagratuita.com/imagenes/fondos_web/varios01/fondo-034.JPG"/>
          <p:cNvPicPr>
            <a:picLocks noChangeAspect="1" noChangeArrowheads="1"/>
          </p:cNvPicPr>
          <p:nvPr/>
        </p:nvPicPr>
        <p:blipFill>
          <a:blip r:embed="rId2"/>
          <a:srcRect/>
          <a:stretch>
            <a:fillRect/>
          </a:stretch>
        </p:blipFill>
        <p:spPr bwMode="auto">
          <a:xfrm>
            <a:off x="-1" y="0"/>
            <a:ext cx="11161714" cy="6553200"/>
          </a:xfrm>
          <a:prstGeom prst="rect">
            <a:avLst/>
          </a:prstGeom>
          <a:noFill/>
        </p:spPr>
      </p:pic>
      <p:sp>
        <p:nvSpPr>
          <p:cNvPr id="2" name="1 Rectángulo"/>
          <p:cNvSpPr/>
          <p:nvPr/>
        </p:nvSpPr>
        <p:spPr>
          <a:xfrm>
            <a:off x="3366278" y="419080"/>
            <a:ext cx="7310049" cy="3942919"/>
          </a:xfrm>
          <a:prstGeom prst="rect">
            <a:avLst/>
          </a:prstGeom>
        </p:spPr>
        <p:txBody>
          <a:bodyPr wrap="square" lIns="94787" tIns="47393" rIns="94787" bIns="47393">
            <a:spAutoFit/>
          </a:bodyPr>
          <a:lstStyle/>
          <a:p>
            <a:r>
              <a:rPr lang="es-ES" sz="2500" b="1" dirty="0" err="1" smtClean="0">
                <a:solidFill>
                  <a:srgbClr val="FFFF00"/>
                </a:solidFill>
                <a:effectLst>
                  <a:glow rad="228600">
                    <a:schemeClr val="accent3">
                      <a:satMod val="175000"/>
                      <a:alpha val="40000"/>
                    </a:schemeClr>
                  </a:glow>
                </a:effectLst>
                <a:latin typeface="Agency FB" pitchFamily="34" charset="0"/>
              </a:rPr>
              <a:t>Chandra</a:t>
            </a:r>
            <a:r>
              <a:rPr lang="es-ES" sz="2500" b="1" dirty="0" smtClean="0">
                <a:solidFill>
                  <a:srgbClr val="FFFF00"/>
                </a:solidFill>
                <a:effectLst>
                  <a:glow rad="228600">
                    <a:schemeClr val="accent3">
                      <a:satMod val="175000"/>
                      <a:alpha val="40000"/>
                    </a:schemeClr>
                  </a:glow>
                </a:effectLst>
                <a:latin typeface="Agency FB" pitchFamily="34" charset="0"/>
              </a:rPr>
              <a:t> </a:t>
            </a:r>
            <a:r>
              <a:rPr lang="es-ES" sz="2500" b="1" dirty="0" err="1" smtClean="0">
                <a:solidFill>
                  <a:srgbClr val="FFFF00"/>
                </a:solidFill>
                <a:effectLst>
                  <a:glow rad="228600">
                    <a:schemeClr val="accent3">
                      <a:satMod val="175000"/>
                      <a:alpha val="40000"/>
                    </a:schemeClr>
                  </a:glow>
                </a:effectLst>
                <a:latin typeface="Agency FB" pitchFamily="34" charset="0"/>
              </a:rPr>
              <a:t>Bahadur</a:t>
            </a:r>
            <a:r>
              <a:rPr lang="es-ES" sz="2500" b="1" dirty="0" smtClean="0">
                <a:solidFill>
                  <a:srgbClr val="FFFF00"/>
                </a:solidFill>
                <a:effectLst>
                  <a:glow rad="228600">
                    <a:schemeClr val="accent3">
                      <a:satMod val="175000"/>
                      <a:alpha val="40000"/>
                    </a:schemeClr>
                  </a:glow>
                </a:effectLst>
                <a:latin typeface="Agency FB" pitchFamily="34" charset="0"/>
              </a:rPr>
              <a:t> </a:t>
            </a:r>
            <a:r>
              <a:rPr lang="es-ES" sz="2500" b="1" dirty="0" err="1" smtClean="0">
                <a:solidFill>
                  <a:srgbClr val="FFFF00"/>
                </a:solidFill>
                <a:effectLst>
                  <a:glow rad="228600">
                    <a:schemeClr val="accent3">
                      <a:satMod val="175000"/>
                      <a:alpha val="40000"/>
                    </a:schemeClr>
                  </a:glow>
                </a:effectLst>
                <a:latin typeface="Agency FB" pitchFamily="34" charset="0"/>
              </a:rPr>
              <a:t>Dangi</a:t>
            </a:r>
            <a:r>
              <a:rPr lang="es-ES" sz="2500" dirty="0" smtClean="0">
                <a:solidFill>
                  <a:srgbClr val="FFFF00"/>
                </a:solidFill>
                <a:effectLst>
                  <a:glow rad="228600">
                    <a:schemeClr val="accent3">
                      <a:satMod val="175000"/>
                      <a:alpha val="40000"/>
                    </a:schemeClr>
                  </a:glow>
                </a:effectLst>
                <a:latin typeface="Agency FB" pitchFamily="34" charset="0"/>
              </a:rPr>
              <a:t> (30 de noviembre de 1939 - 3 de septiembre de 2015), fue el hombre más pequeño de la historia del que existen pruebas irrefutables, con 54,6 centímetros, 1 (pie) 9.5 pulgadas. </a:t>
            </a:r>
            <a:r>
              <a:rPr lang="es-ES" sz="2500" dirty="0" err="1" smtClean="0">
                <a:solidFill>
                  <a:srgbClr val="FFFF00"/>
                </a:solidFill>
                <a:effectLst>
                  <a:glow rad="228600">
                    <a:schemeClr val="accent3">
                      <a:satMod val="175000"/>
                      <a:alpha val="40000"/>
                    </a:schemeClr>
                  </a:glow>
                </a:effectLst>
                <a:latin typeface="Agency FB" pitchFamily="34" charset="0"/>
              </a:rPr>
              <a:t>Chandra</a:t>
            </a:r>
            <a:r>
              <a:rPr lang="es-ES" sz="2500" dirty="0" smtClean="0">
                <a:solidFill>
                  <a:srgbClr val="FFFF00"/>
                </a:solidFill>
                <a:effectLst>
                  <a:glow rad="228600">
                    <a:schemeClr val="accent3">
                      <a:satMod val="175000"/>
                      <a:alpha val="40000"/>
                    </a:schemeClr>
                  </a:glow>
                </a:effectLst>
                <a:latin typeface="Agency FB" pitchFamily="34" charset="0"/>
              </a:rPr>
              <a:t> apareció en las noticias destacadas de los medios de comunicación local, cuando un contratista de la madera lo vio en su aldea. Tres de sus cinco hermanos fueron menos de cuatro pies de alto, mientras que sus dos hermanas y otros dos hermanos son de estatura media. Fue galardonado con el título del adulto humano más enano jamás registrado. Fue inscrito posteriormente como uno de los </a:t>
            </a:r>
            <a:r>
              <a:rPr lang="es-ES" sz="2500" dirty="0" err="1" smtClean="0">
                <a:solidFill>
                  <a:srgbClr val="FFFF00"/>
                </a:solidFill>
                <a:effectLst>
                  <a:glow rad="228600">
                    <a:schemeClr val="accent3">
                      <a:satMod val="175000"/>
                      <a:alpha val="40000"/>
                    </a:schemeClr>
                  </a:glow>
                </a:effectLst>
                <a:latin typeface="Agency FB" pitchFamily="34" charset="0"/>
              </a:rPr>
              <a:t>Guinness</a:t>
            </a:r>
            <a:r>
              <a:rPr lang="es-ES" sz="2500" dirty="0" smtClean="0">
                <a:solidFill>
                  <a:srgbClr val="FFFF00"/>
                </a:solidFill>
                <a:effectLst>
                  <a:glow rad="228600">
                    <a:schemeClr val="accent3">
                      <a:satMod val="175000"/>
                      <a:alpha val="40000"/>
                    </a:schemeClr>
                  </a:glow>
                </a:effectLst>
                <a:latin typeface="Agency FB" pitchFamily="34" charset="0"/>
              </a:rPr>
              <a:t> </a:t>
            </a:r>
            <a:r>
              <a:rPr lang="es-ES" sz="2500" dirty="0" err="1" smtClean="0">
                <a:solidFill>
                  <a:srgbClr val="FFFF00"/>
                </a:solidFill>
                <a:effectLst>
                  <a:glow rad="228600">
                    <a:schemeClr val="accent3">
                      <a:satMod val="175000"/>
                      <a:alpha val="40000"/>
                    </a:schemeClr>
                  </a:glow>
                </a:effectLst>
                <a:latin typeface="Agency FB" pitchFamily="34" charset="0"/>
              </a:rPr>
              <a:t>World</a:t>
            </a:r>
            <a:r>
              <a:rPr lang="es-ES" sz="2500" dirty="0" smtClean="0">
                <a:solidFill>
                  <a:srgbClr val="FFFF00"/>
                </a:solidFill>
                <a:effectLst>
                  <a:glow rad="228600">
                    <a:schemeClr val="accent3">
                      <a:satMod val="175000"/>
                      <a:alpha val="40000"/>
                    </a:schemeClr>
                  </a:glow>
                </a:effectLst>
                <a:latin typeface="Agency FB" pitchFamily="34" charset="0"/>
              </a:rPr>
              <a:t> Records.</a:t>
            </a:r>
            <a:endParaRPr lang="es-ES" sz="2500" dirty="0">
              <a:solidFill>
                <a:srgbClr val="FFFF00"/>
              </a:solidFill>
              <a:effectLst>
                <a:glow rad="228600">
                  <a:schemeClr val="accent3">
                    <a:satMod val="175000"/>
                    <a:alpha val="40000"/>
                  </a:schemeClr>
                </a:glow>
              </a:effectLst>
              <a:latin typeface="Agency FB" pitchFamily="34" charset="0"/>
            </a:endParaRPr>
          </a:p>
        </p:txBody>
      </p:sp>
      <p:pic>
        <p:nvPicPr>
          <p:cNvPr id="3" name="Picture 2" descr="https://i.ytimg.com/vi/JN4L9ZUcsEo/mqdefault.jpg"/>
          <p:cNvPicPr>
            <a:picLocks noChangeAspect="1" noChangeArrowheads="1"/>
          </p:cNvPicPr>
          <p:nvPr/>
        </p:nvPicPr>
        <p:blipFill>
          <a:blip r:embed="rId3"/>
          <a:srcRect l="17026" r="30861"/>
          <a:stretch>
            <a:fillRect/>
          </a:stretch>
        </p:blipFill>
        <p:spPr bwMode="auto">
          <a:xfrm>
            <a:off x="232638" y="204767"/>
            <a:ext cx="2787100" cy="2355011"/>
          </a:xfrm>
          <a:prstGeom prst="rect">
            <a:avLst/>
          </a:prstGeom>
          <a:noFill/>
          <a:ln w="44450">
            <a:solidFill>
              <a:srgbClr val="FFFF00"/>
            </a:solidFill>
          </a:ln>
        </p:spPr>
      </p:pic>
      <p:pic>
        <p:nvPicPr>
          <p:cNvPr id="6"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med" advTm="3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474033.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pic>
        <p:nvPicPr>
          <p:cNvPr id="3" name="Image 1" descr="474033.jpg"/>
          <p:cNvPicPr>
            <a:picLocks noChangeAspect="1"/>
          </p:cNvPicPr>
          <p:nvPr/>
        </p:nvPicPr>
        <p:blipFill>
          <a:blip r:embed="rId2"/>
          <a:srcRect/>
          <a:stretch>
            <a:fillRect/>
          </a:stretch>
        </p:blipFill>
        <p:spPr bwMode="auto">
          <a:xfrm>
            <a:off x="-491374" y="-509614"/>
            <a:ext cx="12654356" cy="7429552"/>
          </a:xfrm>
          <a:prstGeom prst="rect">
            <a:avLst/>
          </a:prstGeom>
          <a:noFill/>
          <a:ln w="9525">
            <a:noFill/>
            <a:miter lim="800000"/>
            <a:headEnd/>
            <a:tailEnd/>
          </a:ln>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slow" advTm="1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out)">
                                      <p:cBhvr>
                                        <p:cTn id="13" dur="5000"/>
                                        <p:tgtEl>
                                          <p:spTgt spid="3"/>
                                        </p:tgtEl>
                                      </p:cBhvr>
                                    </p:animEffect>
                                  </p:childTnLst>
                                </p:cTn>
                              </p:par>
                              <p:par>
                                <p:cTn id="14" presetID="8" presetClass="entr" presetSubtype="32" fill="hold" nodeType="withEffect">
                                  <p:stCondLst>
                                    <p:cond delay="0"/>
                                  </p:stCondLst>
                                  <p:childTnLst>
                                    <p:set>
                                      <p:cBhvr>
                                        <p:cTn id="15" dur="1" fill="hold">
                                          <p:stCondLst>
                                            <p:cond delay="0"/>
                                          </p:stCondLst>
                                        </p:cTn>
                                        <p:tgtEl>
                                          <p:spTgt spid="6146"/>
                                        </p:tgtEl>
                                        <p:attrNameLst>
                                          <p:attrName>style.visibility</p:attrName>
                                        </p:attrNameLst>
                                      </p:cBhvr>
                                      <p:to>
                                        <p:strVal val="visible"/>
                                      </p:to>
                                    </p:set>
                                    <p:animEffect transition="in" filter="diamond(out)">
                                      <p:cBhvr>
                                        <p:cTn id="16" dur="5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handra Bahadur Dangi shortest adult man in world poses for a picture with the artists of the Rambo Circus on March 18, 2015 in Mumbai, India. 72 year old Dangi, who is from Nepal measures 0.546 m (21 Inches)and is making short visit to India on his way to the South Pacific Island of Samoa to make a guest appearance in a circus."/>
          <p:cNvPicPr>
            <a:picLocks noChangeAspect="1" noChangeArrowheads="1"/>
          </p:cNvPicPr>
          <p:nvPr/>
        </p:nvPicPr>
        <p:blipFill>
          <a:blip r:embed="rId2"/>
          <a:srcRect/>
          <a:stretch>
            <a:fillRect/>
          </a:stretch>
        </p:blipFill>
        <p:spPr bwMode="auto">
          <a:xfrm>
            <a:off x="-1" y="0"/>
            <a:ext cx="11161713" cy="6553200"/>
          </a:xfrm>
          <a:prstGeom prst="rect">
            <a:avLst/>
          </a:prstGeom>
          <a:noFill/>
        </p:spPr>
      </p:pic>
    </p:spTree>
  </p:cSld>
  <p:clrMapOvr>
    <a:masterClrMapping/>
  </p:clrMapOvr>
  <p:transition spd="slow" advTm="8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The shortest man ever, Chandra Bahadur Dangi meets the worlds tallest man, Sultan Kosen (not in shot) for the very first time on November 13, 2014 in London, England. Chandra from Nepal measuring 54.6 cm (21.5 inches) posed for photographers with Sultan from Turkey who is 251 cm (8 ft 3 inches). Today is the 10th annual Guinness World Records Day during which thousands of people are expected to come together to celebrate the international day of record-breaking!"/>
          <p:cNvPicPr>
            <a:picLocks noChangeAspect="1" noChangeArrowheads="1"/>
          </p:cNvPicPr>
          <p:nvPr/>
        </p:nvPicPr>
        <p:blipFill>
          <a:blip r:embed="rId2"/>
          <a:srcRect/>
          <a:stretch>
            <a:fillRect/>
          </a:stretch>
        </p:blipFill>
        <p:spPr bwMode="auto">
          <a:xfrm>
            <a:off x="1" y="-354964"/>
            <a:ext cx="11905828" cy="6908165"/>
          </a:xfrm>
          <a:prstGeom prst="rect">
            <a:avLst/>
          </a:prstGeom>
          <a:noFill/>
        </p:spPr>
      </p:pic>
      <p:sp>
        <p:nvSpPr>
          <p:cNvPr id="9" name="8 Elipse"/>
          <p:cNvSpPr/>
          <p:nvPr/>
        </p:nvSpPr>
        <p:spPr>
          <a:xfrm>
            <a:off x="6714476" y="546082"/>
            <a:ext cx="4011231" cy="1092201"/>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Elipse"/>
          <p:cNvSpPr/>
          <p:nvPr/>
        </p:nvSpPr>
        <p:spPr>
          <a:xfrm>
            <a:off x="6016865" y="1911352"/>
            <a:ext cx="3662463" cy="1092197"/>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Elipse"/>
          <p:cNvSpPr/>
          <p:nvPr/>
        </p:nvSpPr>
        <p:spPr>
          <a:xfrm>
            <a:off x="261565" y="409555"/>
            <a:ext cx="4185672" cy="887411"/>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Elipse"/>
          <p:cNvSpPr/>
          <p:nvPr/>
        </p:nvSpPr>
        <p:spPr>
          <a:xfrm>
            <a:off x="1569588" y="1979605"/>
            <a:ext cx="3749640" cy="955671"/>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Elipse"/>
          <p:cNvSpPr/>
          <p:nvPr/>
        </p:nvSpPr>
        <p:spPr>
          <a:xfrm>
            <a:off x="348767" y="5051437"/>
            <a:ext cx="4011269" cy="1092200"/>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Elipse"/>
          <p:cNvSpPr/>
          <p:nvPr/>
        </p:nvSpPr>
        <p:spPr>
          <a:xfrm>
            <a:off x="1656791" y="3549652"/>
            <a:ext cx="3575240" cy="1160459"/>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0" name="19 Elipse"/>
          <p:cNvSpPr/>
          <p:nvPr/>
        </p:nvSpPr>
        <p:spPr>
          <a:xfrm>
            <a:off x="7237686" y="5051437"/>
            <a:ext cx="3575251" cy="1160471"/>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23" name="22 Elipse"/>
          <p:cNvSpPr/>
          <p:nvPr/>
        </p:nvSpPr>
        <p:spPr>
          <a:xfrm>
            <a:off x="6191268" y="3549652"/>
            <a:ext cx="4011269" cy="1228722"/>
          </a:xfrm>
          <a:prstGeom prst="ellipse">
            <a:avLst/>
          </a:prstGeom>
          <a:solidFill>
            <a:srgbClr val="FF0000">
              <a:alpha val="67000"/>
            </a:srgbClr>
          </a:solidFill>
          <a:ln cap="rnd">
            <a:solidFill>
              <a:srgbClr val="FFC000"/>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1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3"/>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6"/>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9"/>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20"/>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23"/>
                                        </p:tgtEl>
                                        <p:attrNameLst>
                                          <p:attrName>r</p:attrName>
                                        </p:attrNameLst>
                                      </p:cBhvr>
                                    </p:animRot>
                                  </p:childTnLst>
                                </p:cTn>
                              </p:par>
                              <p:par>
                                <p:cTn id="21" presetID="2" presetClass="entr" presetSubtype="6"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0-#ppt_w/2"/>
                                          </p:val>
                                        </p:tav>
                                        <p:tav tm="100000">
                                          <p:val>
                                            <p:strVal val="#ppt_x"/>
                                          </p:val>
                                        </p:tav>
                                      </p:tavLst>
                                    </p:anim>
                                    <p:anim calcmode="lin" valueType="num">
                                      <p:cBhvr additive="base">
                                        <p:cTn id="32" dur="3000" fill="hold"/>
                                        <p:tgtEl>
                                          <p:spTgt spid="9"/>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1+#ppt_w/2"/>
                                          </p:val>
                                        </p:tav>
                                        <p:tav tm="100000">
                                          <p:val>
                                            <p:strVal val="#ppt_x"/>
                                          </p:val>
                                        </p:tav>
                                      </p:tavLst>
                                    </p:anim>
                                    <p:anim calcmode="lin" valueType="num">
                                      <p:cBhvr additive="base">
                                        <p:cTn id="40" dur="3000" fill="hold"/>
                                        <p:tgtEl>
                                          <p:spTgt spid="16"/>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3000" fill="hold"/>
                                        <p:tgtEl>
                                          <p:spTgt spid="19"/>
                                        </p:tgtEl>
                                        <p:attrNameLst>
                                          <p:attrName>ppt_x</p:attrName>
                                        </p:attrNameLst>
                                      </p:cBhvr>
                                      <p:tavLst>
                                        <p:tav tm="0">
                                          <p:val>
                                            <p:strVal val="1+#ppt_w/2"/>
                                          </p:val>
                                        </p:tav>
                                        <p:tav tm="100000">
                                          <p:val>
                                            <p:strVal val="#ppt_x"/>
                                          </p:val>
                                        </p:tav>
                                      </p:tavLst>
                                    </p:anim>
                                    <p:anim calcmode="lin" valueType="num">
                                      <p:cBhvr additive="base">
                                        <p:cTn id="44" dur="3000" fill="hold"/>
                                        <p:tgtEl>
                                          <p:spTgt spid="1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3000" fill="hold"/>
                                        <p:tgtEl>
                                          <p:spTgt spid="20"/>
                                        </p:tgtEl>
                                        <p:attrNameLst>
                                          <p:attrName>ppt_x</p:attrName>
                                        </p:attrNameLst>
                                      </p:cBhvr>
                                      <p:tavLst>
                                        <p:tav tm="0">
                                          <p:val>
                                            <p:strVal val="0-#ppt_w/2"/>
                                          </p:val>
                                        </p:tav>
                                        <p:tav tm="100000">
                                          <p:val>
                                            <p:strVal val="#ppt_x"/>
                                          </p:val>
                                        </p:tav>
                                      </p:tavLst>
                                    </p:anim>
                                    <p:anim calcmode="lin" valueType="num">
                                      <p:cBhvr additive="base">
                                        <p:cTn id="48" dur="3000" fill="hold"/>
                                        <p:tgtEl>
                                          <p:spTgt spid="20"/>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0-#ppt_h/2"/>
                                          </p:val>
                                        </p:tav>
                                        <p:tav tm="100000">
                                          <p:val>
                                            <p:strVal val="#ppt_y"/>
                                          </p:val>
                                        </p:tav>
                                      </p:tavLst>
                                    </p:anim>
                                  </p:childTnLst>
                                </p:cTn>
                              </p:par>
                              <p:par>
                                <p:cTn id="53" presetID="2" presetClass="exit" presetSubtype="6" fill="hold" nodeType="withEffect">
                                  <p:stCondLst>
                                    <p:cond delay="0"/>
                                  </p:stCondLst>
                                  <p:childTnLst>
                                    <p:anim calcmode="lin" valueType="num">
                                      <p:cBhvr additive="base">
                                        <p:cTn id="54" dur="3000"/>
                                        <p:tgtEl>
                                          <p:spTgt spid="13"/>
                                        </p:tgtEl>
                                        <p:attrNameLst>
                                          <p:attrName>ppt_x</p:attrName>
                                        </p:attrNameLst>
                                      </p:cBhvr>
                                      <p:tavLst>
                                        <p:tav tm="0">
                                          <p:val>
                                            <p:strVal val="ppt_x"/>
                                          </p:val>
                                        </p:tav>
                                        <p:tav tm="100000">
                                          <p:val>
                                            <p:strVal val="1+ppt_w/2"/>
                                          </p:val>
                                        </p:tav>
                                      </p:tavLst>
                                    </p:anim>
                                    <p:anim calcmode="lin" valueType="num">
                                      <p:cBhvr additive="base">
                                        <p:cTn id="55" dur="3000"/>
                                        <p:tgtEl>
                                          <p:spTgt spid="13"/>
                                        </p:tgtEl>
                                        <p:attrNameLst>
                                          <p:attrName>ppt_y</p:attrName>
                                        </p:attrNameLst>
                                      </p:cBhvr>
                                      <p:tavLst>
                                        <p:tav tm="0">
                                          <p:val>
                                            <p:strVal val="ppt_y"/>
                                          </p:val>
                                        </p:tav>
                                        <p:tav tm="100000">
                                          <p:val>
                                            <p:strVal val="1+ppt_h/2"/>
                                          </p:val>
                                        </p:tav>
                                      </p:tavLst>
                                    </p:anim>
                                    <p:set>
                                      <p:cBhvr>
                                        <p:cTn id="56" dur="1" fill="hold">
                                          <p:stCondLst>
                                            <p:cond delay="2999"/>
                                          </p:stCondLst>
                                        </p:cTn>
                                        <p:tgtEl>
                                          <p:spTgt spid="13"/>
                                        </p:tgtEl>
                                        <p:attrNameLst>
                                          <p:attrName>style.visibility</p:attrName>
                                        </p:attrNameLst>
                                      </p:cBhvr>
                                      <p:to>
                                        <p:strVal val="hidden"/>
                                      </p:to>
                                    </p:set>
                                  </p:childTnLst>
                                </p:cTn>
                              </p:par>
                              <p:par>
                                <p:cTn id="57" presetID="2" presetClass="exit" presetSubtype="6" fill="hold" nodeType="withEffect">
                                  <p:stCondLst>
                                    <p:cond delay="0"/>
                                  </p:stCondLst>
                                  <p:childTnLst>
                                    <p:anim calcmode="lin" valueType="num">
                                      <p:cBhvr additive="base">
                                        <p:cTn id="58" dur="3000"/>
                                        <p:tgtEl>
                                          <p:spTgt spid="15"/>
                                        </p:tgtEl>
                                        <p:attrNameLst>
                                          <p:attrName>ppt_x</p:attrName>
                                        </p:attrNameLst>
                                      </p:cBhvr>
                                      <p:tavLst>
                                        <p:tav tm="0">
                                          <p:val>
                                            <p:strVal val="ppt_x"/>
                                          </p:val>
                                        </p:tav>
                                        <p:tav tm="100000">
                                          <p:val>
                                            <p:strVal val="1+ppt_w/2"/>
                                          </p:val>
                                        </p:tav>
                                      </p:tavLst>
                                    </p:anim>
                                    <p:anim calcmode="lin" valueType="num">
                                      <p:cBhvr additive="base">
                                        <p:cTn id="59" dur="3000"/>
                                        <p:tgtEl>
                                          <p:spTgt spid="15"/>
                                        </p:tgtEl>
                                        <p:attrNameLst>
                                          <p:attrName>ppt_y</p:attrName>
                                        </p:attrNameLst>
                                      </p:cBhvr>
                                      <p:tavLst>
                                        <p:tav tm="0">
                                          <p:val>
                                            <p:strVal val="ppt_y"/>
                                          </p:val>
                                        </p:tav>
                                        <p:tav tm="100000">
                                          <p:val>
                                            <p:strVal val="1+ppt_h/2"/>
                                          </p:val>
                                        </p:tav>
                                      </p:tavLst>
                                    </p:anim>
                                    <p:set>
                                      <p:cBhvr>
                                        <p:cTn id="60" dur="1" fill="hold">
                                          <p:stCondLst>
                                            <p:cond delay="2999"/>
                                          </p:stCondLst>
                                        </p:cTn>
                                        <p:tgtEl>
                                          <p:spTgt spid="15"/>
                                        </p:tgtEl>
                                        <p:attrNameLst>
                                          <p:attrName>style.visibility</p:attrName>
                                        </p:attrNameLst>
                                      </p:cBhvr>
                                      <p:to>
                                        <p:strVal val="hidden"/>
                                      </p:to>
                                    </p:set>
                                  </p:childTnLst>
                                </p:cTn>
                              </p:par>
                              <p:par>
                                <p:cTn id="61" presetID="2" presetClass="exit" presetSubtype="12" fill="hold" nodeType="withEffect">
                                  <p:stCondLst>
                                    <p:cond delay="0"/>
                                  </p:stCondLst>
                                  <p:childTnLst>
                                    <p:anim calcmode="lin" valueType="num">
                                      <p:cBhvr additive="base">
                                        <p:cTn id="62" dur="3000"/>
                                        <p:tgtEl>
                                          <p:spTgt spid="9"/>
                                        </p:tgtEl>
                                        <p:attrNameLst>
                                          <p:attrName>ppt_x</p:attrName>
                                        </p:attrNameLst>
                                      </p:cBhvr>
                                      <p:tavLst>
                                        <p:tav tm="0">
                                          <p:val>
                                            <p:strVal val="ppt_x"/>
                                          </p:val>
                                        </p:tav>
                                        <p:tav tm="100000">
                                          <p:val>
                                            <p:strVal val="0-ppt_w/2"/>
                                          </p:val>
                                        </p:tav>
                                      </p:tavLst>
                                    </p:anim>
                                    <p:anim calcmode="lin" valueType="num">
                                      <p:cBhvr additive="base">
                                        <p:cTn id="63" dur="3000"/>
                                        <p:tgtEl>
                                          <p:spTgt spid="9"/>
                                        </p:tgtEl>
                                        <p:attrNameLst>
                                          <p:attrName>ppt_y</p:attrName>
                                        </p:attrNameLst>
                                      </p:cBhvr>
                                      <p:tavLst>
                                        <p:tav tm="0">
                                          <p:val>
                                            <p:strVal val="ppt_y"/>
                                          </p:val>
                                        </p:tav>
                                        <p:tav tm="100000">
                                          <p:val>
                                            <p:strVal val="1+ppt_h/2"/>
                                          </p:val>
                                        </p:tav>
                                      </p:tavLst>
                                    </p:anim>
                                    <p:set>
                                      <p:cBhvr>
                                        <p:cTn id="64" dur="1" fill="hold">
                                          <p:stCondLst>
                                            <p:cond delay="2999"/>
                                          </p:stCondLst>
                                        </p:cTn>
                                        <p:tgtEl>
                                          <p:spTgt spid="9"/>
                                        </p:tgtEl>
                                        <p:attrNameLst>
                                          <p:attrName>style.visibility</p:attrName>
                                        </p:attrNameLst>
                                      </p:cBhvr>
                                      <p:to>
                                        <p:strVal val="hidden"/>
                                      </p:to>
                                    </p:set>
                                  </p:childTnLst>
                                </p:cTn>
                              </p:par>
                              <p:par>
                                <p:cTn id="65" presetID="2" presetClass="exit" presetSubtype="12" fill="hold" nodeType="withEffect">
                                  <p:stCondLst>
                                    <p:cond delay="0"/>
                                  </p:stCondLst>
                                  <p:childTnLst>
                                    <p:anim calcmode="lin" valueType="num">
                                      <p:cBhvr additive="base">
                                        <p:cTn id="66" dur="3000"/>
                                        <p:tgtEl>
                                          <p:spTgt spid="10"/>
                                        </p:tgtEl>
                                        <p:attrNameLst>
                                          <p:attrName>ppt_x</p:attrName>
                                        </p:attrNameLst>
                                      </p:cBhvr>
                                      <p:tavLst>
                                        <p:tav tm="0">
                                          <p:val>
                                            <p:strVal val="ppt_x"/>
                                          </p:val>
                                        </p:tav>
                                        <p:tav tm="100000">
                                          <p:val>
                                            <p:strVal val="0-ppt_w/2"/>
                                          </p:val>
                                        </p:tav>
                                      </p:tavLst>
                                    </p:anim>
                                    <p:anim calcmode="lin" valueType="num">
                                      <p:cBhvr additive="base">
                                        <p:cTn id="67" dur="3000"/>
                                        <p:tgtEl>
                                          <p:spTgt spid="10"/>
                                        </p:tgtEl>
                                        <p:attrNameLst>
                                          <p:attrName>ppt_y</p:attrName>
                                        </p:attrNameLst>
                                      </p:cBhvr>
                                      <p:tavLst>
                                        <p:tav tm="0">
                                          <p:val>
                                            <p:strVal val="ppt_y"/>
                                          </p:val>
                                        </p:tav>
                                        <p:tav tm="100000">
                                          <p:val>
                                            <p:strVal val="1+ppt_h/2"/>
                                          </p:val>
                                        </p:tav>
                                      </p:tavLst>
                                    </p:anim>
                                    <p:set>
                                      <p:cBhvr>
                                        <p:cTn id="68" dur="1" fill="hold">
                                          <p:stCondLst>
                                            <p:cond delay="2999"/>
                                          </p:stCondLst>
                                        </p:cTn>
                                        <p:tgtEl>
                                          <p:spTgt spid="10"/>
                                        </p:tgtEl>
                                        <p:attrNameLst>
                                          <p:attrName>style.visibility</p:attrName>
                                        </p:attrNameLst>
                                      </p:cBhvr>
                                      <p:to>
                                        <p:strVal val="hidden"/>
                                      </p:to>
                                    </p:set>
                                  </p:childTnLst>
                                </p:cTn>
                              </p:par>
                              <p:par>
                                <p:cTn id="69" presetID="2" presetClass="exit" presetSubtype="9" fill="hold" nodeType="withEffect">
                                  <p:stCondLst>
                                    <p:cond delay="0"/>
                                  </p:stCondLst>
                                  <p:childTnLst>
                                    <p:anim calcmode="lin" valueType="num">
                                      <p:cBhvr additive="base">
                                        <p:cTn id="70" dur="3000"/>
                                        <p:tgtEl>
                                          <p:spTgt spid="20"/>
                                        </p:tgtEl>
                                        <p:attrNameLst>
                                          <p:attrName>ppt_x</p:attrName>
                                        </p:attrNameLst>
                                      </p:cBhvr>
                                      <p:tavLst>
                                        <p:tav tm="0">
                                          <p:val>
                                            <p:strVal val="ppt_x"/>
                                          </p:val>
                                        </p:tav>
                                        <p:tav tm="100000">
                                          <p:val>
                                            <p:strVal val="0-ppt_w/2"/>
                                          </p:val>
                                        </p:tav>
                                      </p:tavLst>
                                    </p:anim>
                                    <p:anim calcmode="lin" valueType="num">
                                      <p:cBhvr additive="base">
                                        <p:cTn id="71" dur="3000"/>
                                        <p:tgtEl>
                                          <p:spTgt spid="20"/>
                                        </p:tgtEl>
                                        <p:attrNameLst>
                                          <p:attrName>ppt_y</p:attrName>
                                        </p:attrNameLst>
                                      </p:cBhvr>
                                      <p:tavLst>
                                        <p:tav tm="0">
                                          <p:val>
                                            <p:strVal val="ppt_y"/>
                                          </p:val>
                                        </p:tav>
                                        <p:tav tm="100000">
                                          <p:val>
                                            <p:strVal val="0-ppt_h/2"/>
                                          </p:val>
                                        </p:tav>
                                      </p:tavLst>
                                    </p:anim>
                                    <p:set>
                                      <p:cBhvr>
                                        <p:cTn id="72" dur="1" fill="hold">
                                          <p:stCondLst>
                                            <p:cond delay="2999"/>
                                          </p:stCondLst>
                                        </p:cTn>
                                        <p:tgtEl>
                                          <p:spTgt spid="20"/>
                                        </p:tgtEl>
                                        <p:attrNameLst>
                                          <p:attrName>style.visibility</p:attrName>
                                        </p:attrNameLst>
                                      </p:cBhvr>
                                      <p:to>
                                        <p:strVal val="hidden"/>
                                      </p:to>
                                    </p:set>
                                  </p:childTnLst>
                                </p:cTn>
                              </p:par>
                              <p:par>
                                <p:cTn id="73" presetID="2" presetClass="exit" presetSubtype="9" fill="hold" nodeType="withEffect">
                                  <p:stCondLst>
                                    <p:cond delay="0"/>
                                  </p:stCondLst>
                                  <p:childTnLst>
                                    <p:anim calcmode="lin" valueType="num">
                                      <p:cBhvr additive="base">
                                        <p:cTn id="74" dur="3000"/>
                                        <p:tgtEl>
                                          <p:spTgt spid="23"/>
                                        </p:tgtEl>
                                        <p:attrNameLst>
                                          <p:attrName>ppt_x</p:attrName>
                                        </p:attrNameLst>
                                      </p:cBhvr>
                                      <p:tavLst>
                                        <p:tav tm="0">
                                          <p:val>
                                            <p:strVal val="ppt_x"/>
                                          </p:val>
                                        </p:tav>
                                        <p:tav tm="100000">
                                          <p:val>
                                            <p:strVal val="0-ppt_w/2"/>
                                          </p:val>
                                        </p:tav>
                                      </p:tavLst>
                                    </p:anim>
                                    <p:anim calcmode="lin" valueType="num">
                                      <p:cBhvr additive="base">
                                        <p:cTn id="75" dur="3000"/>
                                        <p:tgtEl>
                                          <p:spTgt spid="23"/>
                                        </p:tgtEl>
                                        <p:attrNameLst>
                                          <p:attrName>ppt_y</p:attrName>
                                        </p:attrNameLst>
                                      </p:cBhvr>
                                      <p:tavLst>
                                        <p:tav tm="0">
                                          <p:val>
                                            <p:strVal val="ppt_y"/>
                                          </p:val>
                                        </p:tav>
                                        <p:tav tm="100000">
                                          <p:val>
                                            <p:strVal val="0-ppt_h/2"/>
                                          </p:val>
                                        </p:tav>
                                      </p:tavLst>
                                    </p:anim>
                                    <p:set>
                                      <p:cBhvr>
                                        <p:cTn id="76" dur="1" fill="hold">
                                          <p:stCondLst>
                                            <p:cond delay="2999"/>
                                          </p:stCondLst>
                                        </p:cTn>
                                        <p:tgtEl>
                                          <p:spTgt spid="23"/>
                                        </p:tgtEl>
                                        <p:attrNameLst>
                                          <p:attrName>style.visibility</p:attrName>
                                        </p:attrNameLst>
                                      </p:cBhvr>
                                      <p:to>
                                        <p:strVal val="hidden"/>
                                      </p:to>
                                    </p:set>
                                  </p:childTnLst>
                                </p:cTn>
                              </p:par>
                              <p:par>
                                <p:cTn id="77" presetID="2" presetClass="exit" presetSubtype="3" fill="hold" nodeType="withEffect">
                                  <p:stCondLst>
                                    <p:cond delay="0"/>
                                  </p:stCondLst>
                                  <p:childTnLst>
                                    <p:anim calcmode="lin" valueType="num">
                                      <p:cBhvr additive="base">
                                        <p:cTn id="78" dur="3000"/>
                                        <p:tgtEl>
                                          <p:spTgt spid="16"/>
                                        </p:tgtEl>
                                        <p:attrNameLst>
                                          <p:attrName>ppt_x</p:attrName>
                                        </p:attrNameLst>
                                      </p:cBhvr>
                                      <p:tavLst>
                                        <p:tav tm="0">
                                          <p:val>
                                            <p:strVal val="ppt_x"/>
                                          </p:val>
                                        </p:tav>
                                        <p:tav tm="100000">
                                          <p:val>
                                            <p:strVal val="1+ppt_w/2"/>
                                          </p:val>
                                        </p:tav>
                                      </p:tavLst>
                                    </p:anim>
                                    <p:anim calcmode="lin" valueType="num">
                                      <p:cBhvr additive="base">
                                        <p:cTn id="79" dur="3000"/>
                                        <p:tgtEl>
                                          <p:spTgt spid="16"/>
                                        </p:tgtEl>
                                        <p:attrNameLst>
                                          <p:attrName>ppt_y</p:attrName>
                                        </p:attrNameLst>
                                      </p:cBhvr>
                                      <p:tavLst>
                                        <p:tav tm="0">
                                          <p:val>
                                            <p:strVal val="ppt_y"/>
                                          </p:val>
                                        </p:tav>
                                        <p:tav tm="100000">
                                          <p:val>
                                            <p:strVal val="0-ppt_h/2"/>
                                          </p:val>
                                        </p:tav>
                                      </p:tavLst>
                                    </p:anim>
                                    <p:set>
                                      <p:cBhvr>
                                        <p:cTn id="80" dur="1" fill="hold">
                                          <p:stCondLst>
                                            <p:cond delay="2999"/>
                                          </p:stCondLst>
                                        </p:cTn>
                                        <p:tgtEl>
                                          <p:spTgt spid="16"/>
                                        </p:tgtEl>
                                        <p:attrNameLst>
                                          <p:attrName>style.visibility</p:attrName>
                                        </p:attrNameLst>
                                      </p:cBhvr>
                                      <p:to>
                                        <p:strVal val="hidden"/>
                                      </p:to>
                                    </p:set>
                                  </p:childTnLst>
                                </p:cTn>
                              </p:par>
                              <p:par>
                                <p:cTn id="81" presetID="2" presetClass="exit" presetSubtype="3" fill="hold" nodeType="withEffect">
                                  <p:stCondLst>
                                    <p:cond delay="0"/>
                                  </p:stCondLst>
                                  <p:childTnLst>
                                    <p:anim calcmode="lin" valueType="num">
                                      <p:cBhvr additive="base">
                                        <p:cTn id="82" dur="3000"/>
                                        <p:tgtEl>
                                          <p:spTgt spid="19"/>
                                        </p:tgtEl>
                                        <p:attrNameLst>
                                          <p:attrName>ppt_x</p:attrName>
                                        </p:attrNameLst>
                                      </p:cBhvr>
                                      <p:tavLst>
                                        <p:tav tm="0">
                                          <p:val>
                                            <p:strVal val="ppt_x"/>
                                          </p:val>
                                        </p:tav>
                                        <p:tav tm="100000">
                                          <p:val>
                                            <p:strVal val="1+ppt_w/2"/>
                                          </p:val>
                                        </p:tav>
                                      </p:tavLst>
                                    </p:anim>
                                    <p:anim calcmode="lin" valueType="num">
                                      <p:cBhvr additive="base">
                                        <p:cTn id="83" dur="3000"/>
                                        <p:tgtEl>
                                          <p:spTgt spid="19"/>
                                        </p:tgtEl>
                                        <p:attrNameLst>
                                          <p:attrName>ppt_y</p:attrName>
                                        </p:attrNameLst>
                                      </p:cBhvr>
                                      <p:tavLst>
                                        <p:tav tm="0">
                                          <p:val>
                                            <p:strVal val="ppt_y"/>
                                          </p:val>
                                        </p:tav>
                                        <p:tav tm="100000">
                                          <p:val>
                                            <p:strVal val="0-ppt_h/2"/>
                                          </p:val>
                                        </p:tav>
                                      </p:tavLst>
                                    </p:anim>
                                    <p:set>
                                      <p:cBhvr>
                                        <p:cTn id="84" dur="1" fill="hold">
                                          <p:stCondLst>
                                            <p:cond delay="2999"/>
                                          </p:stCondLst>
                                        </p:cTn>
                                        <p:tgtEl>
                                          <p:spTgt spid="19"/>
                                        </p:tgtEl>
                                        <p:attrNameLst>
                                          <p:attrName>style.visibility</p:attrName>
                                        </p:attrNameLst>
                                      </p:cBhvr>
                                      <p:to>
                                        <p:strVal val="hidden"/>
                                      </p:to>
                                    </p:set>
                                  </p:childTnLst>
                                </p:cTn>
                              </p:par>
                              <p:par>
                                <p:cTn id="85" presetID="23" presetClass="entr" presetSubtype="16"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5000" fill="hold"/>
                                        <p:tgtEl>
                                          <p:spTgt spid="11"/>
                                        </p:tgtEl>
                                        <p:attrNameLst>
                                          <p:attrName>ppt_w</p:attrName>
                                        </p:attrNameLst>
                                      </p:cBhvr>
                                      <p:tavLst>
                                        <p:tav tm="0">
                                          <p:val>
                                            <p:fltVal val="0"/>
                                          </p:val>
                                        </p:tav>
                                        <p:tav tm="100000">
                                          <p:val>
                                            <p:strVal val="#ppt_w"/>
                                          </p:val>
                                        </p:tav>
                                      </p:tavLst>
                                    </p:anim>
                                    <p:anim calcmode="lin" valueType="num">
                                      <p:cBhvr>
                                        <p:cTn id="88" dur="5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2" descr="474030.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slow" advTm="9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 descr="474032.jpg"/>
          <p:cNvPicPr>
            <a:picLocks noChangeAspect="1"/>
          </p:cNvPicPr>
          <p:nvPr/>
        </p:nvPicPr>
        <p:blipFill>
          <a:blip r:embed="rId3"/>
          <a:srcRect/>
          <a:stretch>
            <a:fillRect/>
          </a:stretch>
        </p:blipFill>
        <p:spPr bwMode="auto">
          <a:xfrm>
            <a:off x="0" y="0"/>
            <a:ext cx="11161713" cy="6553200"/>
          </a:xfrm>
          <a:prstGeom prst="rect">
            <a:avLst/>
          </a:prstGeom>
          <a:noFill/>
          <a:ln w="9525">
            <a:noFill/>
            <a:miter lim="800000"/>
            <a:headEnd/>
            <a:tailEnd/>
          </a:ln>
        </p:spPr>
      </p:pic>
      <p:sp>
        <p:nvSpPr>
          <p:cNvPr id="5" name="4 Cheurón"/>
          <p:cNvSpPr/>
          <p:nvPr/>
        </p:nvSpPr>
        <p:spPr>
          <a:xfrm rot="2441467">
            <a:off x="4234369" y="2070154"/>
            <a:ext cx="1755644"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8227759">
            <a:off x="5485905" y="2228393"/>
            <a:ext cx="1755644"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9380634">
            <a:off x="4177892" y="3099120"/>
            <a:ext cx="1757583"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3018612">
            <a:off x="5527398" y="3192237"/>
            <a:ext cx="1757583"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2441467">
            <a:off x="3448551" y="1355774"/>
            <a:ext cx="1755644"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8227759">
            <a:off x="6300260" y="1509122"/>
            <a:ext cx="1755644" cy="1124056"/>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3018612">
            <a:off x="6384654" y="3835178"/>
            <a:ext cx="1757581"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9380634">
            <a:off x="3384696" y="3692230"/>
            <a:ext cx="1757581"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2441467">
            <a:off x="2662732" y="712831"/>
            <a:ext cx="1755644"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8227759">
            <a:off x="7086077" y="794743"/>
            <a:ext cx="1755644" cy="1124055"/>
          </a:xfrm>
          <a:prstGeom prst="chevron">
            <a:avLst>
              <a:gd name="adj" fmla="val 72146"/>
            </a:avLst>
          </a:prstGeom>
          <a:solidFill>
            <a:srgbClr val="FF000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3018612">
            <a:off x="7241908" y="4478121"/>
            <a:ext cx="1757583" cy="1122539"/>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9380634">
            <a:off x="2598878" y="4263735"/>
            <a:ext cx="1757583" cy="1124055"/>
          </a:xfrm>
          <a:prstGeom prst="chevron">
            <a:avLst>
              <a:gd name="adj" fmla="val 72146"/>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35"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fade">
                                      <p:cBhvr>
                                        <p:cTn id="55" dur="3000"/>
                                        <p:tgtEl>
                                          <p:spTgt spid="5"/>
                                        </p:tgtEl>
                                      </p:cBhvr>
                                    </p:animEffect>
                                    <p:anim calcmode="lin" valueType="num">
                                      <p:cBhvr>
                                        <p:cTn id="56" dur="3000" fill="hold"/>
                                        <p:tgtEl>
                                          <p:spTgt spid="5"/>
                                        </p:tgtEl>
                                        <p:attrNameLst>
                                          <p:attrName>style.rotation</p:attrName>
                                        </p:attrNameLst>
                                      </p:cBhvr>
                                      <p:tavLst>
                                        <p:tav tm="0">
                                          <p:val>
                                            <p:fltVal val="720"/>
                                          </p:val>
                                        </p:tav>
                                        <p:tav tm="100000">
                                          <p:val>
                                            <p:fltVal val="0"/>
                                          </p:val>
                                        </p:tav>
                                      </p:tavLst>
                                    </p:anim>
                                    <p:anim calcmode="lin" valueType="num">
                                      <p:cBhvr>
                                        <p:cTn id="57" dur="3000" fill="hold"/>
                                        <p:tgtEl>
                                          <p:spTgt spid="5"/>
                                        </p:tgtEl>
                                        <p:attrNameLst>
                                          <p:attrName>ppt_h</p:attrName>
                                        </p:attrNameLst>
                                      </p:cBhvr>
                                      <p:tavLst>
                                        <p:tav tm="0">
                                          <p:val>
                                            <p:fltVal val="0"/>
                                          </p:val>
                                        </p:tav>
                                        <p:tav tm="100000">
                                          <p:val>
                                            <p:strVal val="#ppt_h"/>
                                          </p:val>
                                        </p:tav>
                                      </p:tavLst>
                                    </p:anim>
                                    <p:anim calcmode="lin" valueType="num">
                                      <p:cBhvr>
                                        <p:cTn id="58" dur="3000" fill="hold"/>
                                        <p:tgtEl>
                                          <p:spTgt spid="5"/>
                                        </p:tgtEl>
                                        <p:attrNameLst>
                                          <p:attrName>ppt_w</p:attrName>
                                        </p:attrNameLst>
                                      </p:cBhvr>
                                      <p:tavLst>
                                        <p:tav tm="0">
                                          <p:val>
                                            <p:fltVal val="0"/>
                                          </p:val>
                                        </p:tav>
                                        <p:tav tm="100000">
                                          <p:val>
                                            <p:strVal val="#ppt_w"/>
                                          </p:val>
                                        </p:tav>
                                      </p:tavLst>
                                    </p:anim>
                                  </p:childTnLst>
                                </p:cTn>
                              </p:par>
                              <p:par>
                                <p:cTn id="59" presetID="35"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anim calcmode="lin" valueType="num">
                                      <p:cBhvr>
                                        <p:cTn id="62" dur="3000" fill="hold"/>
                                        <p:tgtEl>
                                          <p:spTgt spid="6"/>
                                        </p:tgtEl>
                                        <p:attrNameLst>
                                          <p:attrName>style.rotation</p:attrName>
                                        </p:attrNameLst>
                                      </p:cBhvr>
                                      <p:tavLst>
                                        <p:tav tm="0">
                                          <p:val>
                                            <p:fltVal val="720"/>
                                          </p:val>
                                        </p:tav>
                                        <p:tav tm="100000">
                                          <p:val>
                                            <p:fltVal val="0"/>
                                          </p:val>
                                        </p:tav>
                                      </p:tavLst>
                                    </p:anim>
                                    <p:anim calcmode="lin" valueType="num">
                                      <p:cBhvr>
                                        <p:cTn id="63" dur="3000" fill="hold"/>
                                        <p:tgtEl>
                                          <p:spTgt spid="6"/>
                                        </p:tgtEl>
                                        <p:attrNameLst>
                                          <p:attrName>ppt_h</p:attrName>
                                        </p:attrNameLst>
                                      </p:cBhvr>
                                      <p:tavLst>
                                        <p:tav tm="0">
                                          <p:val>
                                            <p:fltVal val="0"/>
                                          </p:val>
                                        </p:tav>
                                        <p:tav tm="100000">
                                          <p:val>
                                            <p:strVal val="#ppt_h"/>
                                          </p:val>
                                        </p:tav>
                                      </p:tavLst>
                                    </p:anim>
                                    <p:anim calcmode="lin" valueType="num">
                                      <p:cBhvr>
                                        <p:cTn id="64" dur="3000" fill="hold"/>
                                        <p:tgtEl>
                                          <p:spTgt spid="6"/>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3000"/>
                                        <p:tgtEl>
                                          <p:spTgt spid="7"/>
                                        </p:tgtEl>
                                      </p:cBhvr>
                                    </p:animEffect>
                                    <p:anim calcmode="lin" valueType="num">
                                      <p:cBhvr>
                                        <p:cTn id="68" dur="3000" fill="hold"/>
                                        <p:tgtEl>
                                          <p:spTgt spid="7"/>
                                        </p:tgtEl>
                                        <p:attrNameLst>
                                          <p:attrName>style.rotation</p:attrName>
                                        </p:attrNameLst>
                                      </p:cBhvr>
                                      <p:tavLst>
                                        <p:tav tm="0">
                                          <p:val>
                                            <p:fltVal val="720"/>
                                          </p:val>
                                        </p:tav>
                                        <p:tav tm="100000">
                                          <p:val>
                                            <p:fltVal val="0"/>
                                          </p:val>
                                        </p:tav>
                                      </p:tavLst>
                                    </p:anim>
                                    <p:anim calcmode="lin" valueType="num">
                                      <p:cBhvr>
                                        <p:cTn id="69" dur="3000" fill="hold"/>
                                        <p:tgtEl>
                                          <p:spTgt spid="7"/>
                                        </p:tgtEl>
                                        <p:attrNameLst>
                                          <p:attrName>ppt_h</p:attrName>
                                        </p:attrNameLst>
                                      </p:cBhvr>
                                      <p:tavLst>
                                        <p:tav tm="0">
                                          <p:val>
                                            <p:fltVal val="0"/>
                                          </p:val>
                                        </p:tav>
                                        <p:tav tm="100000">
                                          <p:val>
                                            <p:strVal val="#ppt_h"/>
                                          </p:val>
                                        </p:tav>
                                      </p:tavLst>
                                    </p:anim>
                                    <p:anim calcmode="lin" valueType="num">
                                      <p:cBhvr>
                                        <p:cTn id="70" dur="3000" fill="hold"/>
                                        <p:tgtEl>
                                          <p:spTgt spid="7"/>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3000"/>
                                        <p:tgtEl>
                                          <p:spTgt spid="8"/>
                                        </p:tgtEl>
                                      </p:cBhvr>
                                    </p:animEffect>
                                    <p:anim calcmode="lin" valueType="num">
                                      <p:cBhvr>
                                        <p:cTn id="74" dur="3000" fill="hold"/>
                                        <p:tgtEl>
                                          <p:spTgt spid="8"/>
                                        </p:tgtEl>
                                        <p:attrNameLst>
                                          <p:attrName>style.rotation</p:attrName>
                                        </p:attrNameLst>
                                      </p:cBhvr>
                                      <p:tavLst>
                                        <p:tav tm="0">
                                          <p:val>
                                            <p:fltVal val="720"/>
                                          </p:val>
                                        </p:tav>
                                        <p:tav tm="100000">
                                          <p:val>
                                            <p:fltVal val="0"/>
                                          </p:val>
                                        </p:tav>
                                      </p:tavLst>
                                    </p:anim>
                                    <p:anim calcmode="lin" valueType="num">
                                      <p:cBhvr>
                                        <p:cTn id="75" dur="3000" fill="hold"/>
                                        <p:tgtEl>
                                          <p:spTgt spid="8"/>
                                        </p:tgtEl>
                                        <p:attrNameLst>
                                          <p:attrName>ppt_h</p:attrName>
                                        </p:attrNameLst>
                                      </p:cBhvr>
                                      <p:tavLst>
                                        <p:tav tm="0">
                                          <p:val>
                                            <p:fltVal val="0"/>
                                          </p:val>
                                        </p:tav>
                                        <p:tav tm="100000">
                                          <p:val>
                                            <p:strVal val="#ppt_h"/>
                                          </p:val>
                                        </p:tav>
                                      </p:tavLst>
                                    </p:anim>
                                    <p:anim calcmode="lin" valueType="num">
                                      <p:cBhvr>
                                        <p:cTn id="76" dur="3000" fill="hold"/>
                                        <p:tgtEl>
                                          <p:spTgt spid="8"/>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3000"/>
                                        <p:tgtEl>
                                          <p:spTgt spid="9"/>
                                        </p:tgtEl>
                                      </p:cBhvr>
                                    </p:animEffect>
                                    <p:anim calcmode="lin" valueType="num">
                                      <p:cBhvr>
                                        <p:cTn id="80" dur="3000" fill="hold"/>
                                        <p:tgtEl>
                                          <p:spTgt spid="9"/>
                                        </p:tgtEl>
                                        <p:attrNameLst>
                                          <p:attrName>style.rotation</p:attrName>
                                        </p:attrNameLst>
                                      </p:cBhvr>
                                      <p:tavLst>
                                        <p:tav tm="0">
                                          <p:val>
                                            <p:fltVal val="720"/>
                                          </p:val>
                                        </p:tav>
                                        <p:tav tm="100000">
                                          <p:val>
                                            <p:fltVal val="0"/>
                                          </p:val>
                                        </p:tav>
                                      </p:tavLst>
                                    </p:anim>
                                    <p:anim calcmode="lin" valueType="num">
                                      <p:cBhvr>
                                        <p:cTn id="81" dur="3000" fill="hold"/>
                                        <p:tgtEl>
                                          <p:spTgt spid="9"/>
                                        </p:tgtEl>
                                        <p:attrNameLst>
                                          <p:attrName>ppt_h</p:attrName>
                                        </p:attrNameLst>
                                      </p:cBhvr>
                                      <p:tavLst>
                                        <p:tav tm="0">
                                          <p:val>
                                            <p:fltVal val="0"/>
                                          </p:val>
                                        </p:tav>
                                        <p:tav tm="100000">
                                          <p:val>
                                            <p:strVal val="#ppt_h"/>
                                          </p:val>
                                        </p:tav>
                                      </p:tavLst>
                                    </p:anim>
                                    <p:anim calcmode="lin" valueType="num">
                                      <p:cBhvr>
                                        <p:cTn id="82" dur="3000" fill="hold"/>
                                        <p:tgtEl>
                                          <p:spTgt spid="9"/>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fade">
                                      <p:cBhvr>
                                        <p:cTn id="85" dur="3000"/>
                                        <p:tgtEl>
                                          <p:spTgt spid="10"/>
                                        </p:tgtEl>
                                      </p:cBhvr>
                                    </p:animEffect>
                                    <p:anim calcmode="lin" valueType="num">
                                      <p:cBhvr>
                                        <p:cTn id="86" dur="3000" fill="hold"/>
                                        <p:tgtEl>
                                          <p:spTgt spid="10"/>
                                        </p:tgtEl>
                                        <p:attrNameLst>
                                          <p:attrName>style.rotation</p:attrName>
                                        </p:attrNameLst>
                                      </p:cBhvr>
                                      <p:tavLst>
                                        <p:tav tm="0">
                                          <p:val>
                                            <p:fltVal val="720"/>
                                          </p:val>
                                        </p:tav>
                                        <p:tav tm="100000">
                                          <p:val>
                                            <p:fltVal val="0"/>
                                          </p:val>
                                        </p:tav>
                                      </p:tavLst>
                                    </p:anim>
                                    <p:anim calcmode="lin" valueType="num">
                                      <p:cBhvr>
                                        <p:cTn id="87" dur="3000" fill="hold"/>
                                        <p:tgtEl>
                                          <p:spTgt spid="10"/>
                                        </p:tgtEl>
                                        <p:attrNameLst>
                                          <p:attrName>ppt_h</p:attrName>
                                        </p:attrNameLst>
                                      </p:cBhvr>
                                      <p:tavLst>
                                        <p:tav tm="0">
                                          <p:val>
                                            <p:fltVal val="0"/>
                                          </p:val>
                                        </p:tav>
                                        <p:tav tm="100000">
                                          <p:val>
                                            <p:strVal val="#ppt_h"/>
                                          </p:val>
                                        </p:tav>
                                      </p:tavLst>
                                    </p:anim>
                                    <p:anim calcmode="lin" valueType="num">
                                      <p:cBhvr>
                                        <p:cTn id="88" dur="3000" fill="hold"/>
                                        <p:tgtEl>
                                          <p:spTgt spid="10"/>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3000"/>
                                        <p:tgtEl>
                                          <p:spTgt spid="11"/>
                                        </p:tgtEl>
                                      </p:cBhvr>
                                    </p:animEffect>
                                    <p:anim calcmode="lin" valueType="num">
                                      <p:cBhvr>
                                        <p:cTn id="92" dur="3000" fill="hold"/>
                                        <p:tgtEl>
                                          <p:spTgt spid="11"/>
                                        </p:tgtEl>
                                        <p:attrNameLst>
                                          <p:attrName>style.rotation</p:attrName>
                                        </p:attrNameLst>
                                      </p:cBhvr>
                                      <p:tavLst>
                                        <p:tav tm="0">
                                          <p:val>
                                            <p:fltVal val="720"/>
                                          </p:val>
                                        </p:tav>
                                        <p:tav tm="100000">
                                          <p:val>
                                            <p:fltVal val="0"/>
                                          </p:val>
                                        </p:tav>
                                      </p:tavLst>
                                    </p:anim>
                                    <p:anim calcmode="lin" valueType="num">
                                      <p:cBhvr>
                                        <p:cTn id="93" dur="3000" fill="hold"/>
                                        <p:tgtEl>
                                          <p:spTgt spid="11"/>
                                        </p:tgtEl>
                                        <p:attrNameLst>
                                          <p:attrName>ppt_h</p:attrName>
                                        </p:attrNameLst>
                                      </p:cBhvr>
                                      <p:tavLst>
                                        <p:tav tm="0">
                                          <p:val>
                                            <p:fltVal val="0"/>
                                          </p:val>
                                        </p:tav>
                                        <p:tav tm="100000">
                                          <p:val>
                                            <p:strVal val="#ppt_h"/>
                                          </p:val>
                                        </p:tav>
                                      </p:tavLst>
                                    </p:anim>
                                    <p:anim calcmode="lin" valueType="num">
                                      <p:cBhvr>
                                        <p:cTn id="94" dur="3000" fill="hold"/>
                                        <p:tgtEl>
                                          <p:spTgt spid="11"/>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3000"/>
                                        <p:tgtEl>
                                          <p:spTgt spid="12"/>
                                        </p:tgtEl>
                                      </p:cBhvr>
                                    </p:animEffect>
                                    <p:anim calcmode="lin" valueType="num">
                                      <p:cBhvr>
                                        <p:cTn id="98" dur="3000" fill="hold"/>
                                        <p:tgtEl>
                                          <p:spTgt spid="12"/>
                                        </p:tgtEl>
                                        <p:attrNameLst>
                                          <p:attrName>style.rotation</p:attrName>
                                        </p:attrNameLst>
                                      </p:cBhvr>
                                      <p:tavLst>
                                        <p:tav tm="0">
                                          <p:val>
                                            <p:fltVal val="720"/>
                                          </p:val>
                                        </p:tav>
                                        <p:tav tm="100000">
                                          <p:val>
                                            <p:fltVal val="0"/>
                                          </p:val>
                                        </p:tav>
                                      </p:tavLst>
                                    </p:anim>
                                    <p:anim calcmode="lin" valueType="num">
                                      <p:cBhvr>
                                        <p:cTn id="99" dur="3000" fill="hold"/>
                                        <p:tgtEl>
                                          <p:spTgt spid="12"/>
                                        </p:tgtEl>
                                        <p:attrNameLst>
                                          <p:attrName>ppt_h</p:attrName>
                                        </p:attrNameLst>
                                      </p:cBhvr>
                                      <p:tavLst>
                                        <p:tav tm="0">
                                          <p:val>
                                            <p:fltVal val="0"/>
                                          </p:val>
                                        </p:tav>
                                        <p:tav tm="100000">
                                          <p:val>
                                            <p:strVal val="#ppt_h"/>
                                          </p:val>
                                        </p:tav>
                                      </p:tavLst>
                                    </p:anim>
                                    <p:anim calcmode="lin" valueType="num">
                                      <p:cBhvr>
                                        <p:cTn id="100" dur="3000" fill="hold"/>
                                        <p:tgtEl>
                                          <p:spTgt spid="12"/>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fade">
                                      <p:cBhvr>
                                        <p:cTn id="103" dur="3000"/>
                                        <p:tgtEl>
                                          <p:spTgt spid="13"/>
                                        </p:tgtEl>
                                      </p:cBhvr>
                                    </p:animEffect>
                                    <p:anim calcmode="lin" valueType="num">
                                      <p:cBhvr>
                                        <p:cTn id="104" dur="3000" fill="hold"/>
                                        <p:tgtEl>
                                          <p:spTgt spid="13"/>
                                        </p:tgtEl>
                                        <p:attrNameLst>
                                          <p:attrName>style.rotation</p:attrName>
                                        </p:attrNameLst>
                                      </p:cBhvr>
                                      <p:tavLst>
                                        <p:tav tm="0">
                                          <p:val>
                                            <p:fltVal val="720"/>
                                          </p:val>
                                        </p:tav>
                                        <p:tav tm="100000">
                                          <p:val>
                                            <p:fltVal val="0"/>
                                          </p:val>
                                        </p:tav>
                                      </p:tavLst>
                                    </p:anim>
                                    <p:anim calcmode="lin" valueType="num">
                                      <p:cBhvr>
                                        <p:cTn id="105" dur="3000" fill="hold"/>
                                        <p:tgtEl>
                                          <p:spTgt spid="13"/>
                                        </p:tgtEl>
                                        <p:attrNameLst>
                                          <p:attrName>ppt_h</p:attrName>
                                        </p:attrNameLst>
                                      </p:cBhvr>
                                      <p:tavLst>
                                        <p:tav tm="0">
                                          <p:val>
                                            <p:fltVal val="0"/>
                                          </p:val>
                                        </p:tav>
                                        <p:tav tm="100000">
                                          <p:val>
                                            <p:strVal val="#ppt_h"/>
                                          </p:val>
                                        </p:tav>
                                      </p:tavLst>
                                    </p:anim>
                                    <p:anim calcmode="lin" valueType="num">
                                      <p:cBhvr>
                                        <p:cTn id="106" dur="3000" fill="hold"/>
                                        <p:tgtEl>
                                          <p:spTgt spid="13"/>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3000"/>
                                        <p:tgtEl>
                                          <p:spTgt spid="14"/>
                                        </p:tgtEl>
                                      </p:cBhvr>
                                    </p:animEffect>
                                    <p:anim calcmode="lin" valueType="num">
                                      <p:cBhvr>
                                        <p:cTn id="110" dur="3000" fill="hold"/>
                                        <p:tgtEl>
                                          <p:spTgt spid="14"/>
                                        </p:tgtEl>
                                        <p:attrNameLst>
                                          <p:attrName>style.rotation</p:attrName>
                                        </p:attrNameLst>
                                      </p:cBhvr>
                                      <p:tavLst>
                                        <p:tav tm="0">
                                          <p:val>
                                            <p:fltVal val="720"/>
                                          </p:val>
                                        </p:tav>
                                        <p:tav tm="100000">
                                          <p:val>
                                            <p:fltVal val="0"/>
                                          </p:val>
                                        </p:tav>
                                      </p:tavLst>
                                    </p:anim>
                                    <p:anim calcmode="lin" valueType="num">
                                      <p:cBhvr>
                                        <p:cTn id="111" dur="3000" fill="hold"/>
                                        <p:tgtEl>
                                          <p:spTgt spid="14"/>
                                        </p:tgtEl>
                                        <p:attrNameLst>
                                          <p:attrName>ppt_h</p:attrName>
                                        </p:attrNameLst>
                                      </p:cBhvr>
                                      <p:tavLst>
                                        <p:tav tm="0">
                                          <p:val>
                                            <p:fltVal val="0"/>
                                          </p:val>
                                        </p:tav>
                                        <p:tav tm="100000">
                                          <p:val>
                                            <p:strVal val="#ppt_h"/>
                                          </p:val>
                                        </p:tav>
                                      </p:tavLst>
                                    </p:anim>
                                    <p:anim calcmode="lin" valueType="num">
                                      <p:cBhvr>
                                        <p:cTn id="112" dur="3000" fill="hold"/>
                                        <p:tgtEl>
                                          <p:spTgt spid="14"/>
                                        </p:tgtEl>
                                        <p:attrNameLst>
                                          <p:attrName>ppt_w</p:attrName>
                                        </p:attrNameLst>
                                      </p:cBhvr>
                                      <p:tavLst>
                                        <p:tav tm="0">
                                          <p:val>
                                            <p:fltVal val="0"/>
                                          </p:val>
                                        </p:tav>
                                        <p:tav tm="100000">
                                          <p:val>
                                            <p:strVal val="#ppt_w"/>
                                          </p:val>
                                        </p:tav>
                                      </p:tavLst>
                                    </p:anim>
                                  </p:childTnLst>
                                </p:cTn>
                              </p:par>
                              <p:par>
                                <p:cTn id="113" presetID="35" presetClass="entr" presetSubtype="0"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3000"/>
                                        <p:tgtEl>
                                          <p:spTgt spid="15"/>
                                        </p:tgtEl>
                                      </p:cBhvr>
                                    </p:animEffect>
                                    <p:anim calcmode="lin" valueType="num">
                                      <p:cBhvr>
                                        <p:cTn id="116" dur="3000" fill="hold"/>
                                        <p:tgtEl>
                                          <p:spTgt spid="15"/>
                                        </p:tgtEl>
                                        <p:attrNameLst>
                                          <p:attrName>style.rotation</p:attrName>
                                        </p:attrNameLst>
                                      </p:cBhvr>
                                      <p:tavLst>
                                        <p:tav tm="0">
                                          <p:val>
                                            <p:fltVal val="720"/>
                                          </p:val>
                                        </p:tav>
                                        <p:tav tm="100000">
                                          <p:val>
                                            <p:fltVal val="0"/>
                                          </p:val>
                                        </p:tav>
                                      </p:tavLst>
                                    </p:anim>
                                    <p:anim calcmode="lin" valueType="num">
                                      <p:cBhvr>
                                        <p:cTn id="117" dur="3000" fill="hold"/>
                                        <p:tgtEl>
                                          <p:spTgt spid="15"/>
                                        </p:tgtEl>
                                        <p:attrNameLst>
                                          <p:attrName>ppt_h</p:attrName>
                                        </p:attrNameLst>
                                      </p:cBhvr>
                                      <p:tavLst>
                                        <p:tav tm="0">
                                          <p:val>
                                            <p:fltVal val="0"/>
                                          </p:val>
                                        </p:tav>
                                        <p:tav tm="100000">
                                          <p:val>
                                            <p:strVal val="#ppt_h"/>
                                          </p:val>
                                        </p:tav>
                                      </p:tavLst>
                                    </p:anim>
                                    <p:anim calcmode="lin" valueType="num">
                                      <p:cBhvr>
                                        <p:cTn id="118" dur="3000" fill="hold"/>
                                        <p:tgtEl>
                                          <p:spTgt spid="15"/>
                                        </p:tgtEl>
                                        <p:attrNameLst>
                                          <p:attrName>ppt_w</p:attrName>
                                        </p:attrNameLst>
                                      </p:cBhvr>
                                      <p:tavLst>
                                        <p:tav tm="0">
                                          <p:val>
                                            <p:fltVal val="0"/>
                                          </p:val>
                                        </p:tav>
                                        <p:tav tm="100000">
                                          <p:val>
                                            <p:strVal val="#ppt_w"/>
                                          </p:val>
                                        </p:tav>
                                      </p:tavLst>
                                    </p:anim>
                                  </p:childTnLst>
                                </p:cTn>
                              </p:par>
                              <p:par>
                                <p:cTn id="119" presetID="35" presetClass="entr" presetSubtype="0" fill="hold"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fade">
                                      <p:cBhvr>
                                        <p:cTn id="121" dur="3000"/>
                                        <p:tgtEl>
                                          <p:spTgt spid="16"/>
                                        </p:tgtEl>
                                      </p:cBhvr>
                                    </p:animEffect>
                                    <p:anim calcmode="lin" valueType="num">
                                      <p:cBhvr>
                                        <p:cTn id="122" dur="3000" fill="hold"/>
                                        <p:tgtEl>
                                          <p:spTgt spid="16"/>
                                        </p:tgtEl>
                                        <p:attrNameLst>
                                          <p:attrName>style.rotation</p:attrName>
                                        </p:attrNameLst>
                                      </p:cBhvr>
                                      <p:tavLst>
                                        <p:tav tm="0">
                                          <p:val>
                                            <p:fltVal val="720"/>
                                          </p:val>
                                        </p:tav>
                                        <p:tav tm="100000">
                                          <p:val>
                                            <p:fltVal val="0"/>
                                          </p:val>
                                        </p:tav>
                                      </p:tavLst>
                                    </p:anim>
                                    <p:anim calcmode="lin" valueType="num">
                                      <p:cBhvr>
                                        <p:cTn id="123" dur="3000" fill="hold"/>
                                        <p:tgtEl>
                                          <p:spTgt spid="16"/>
                                        </p:tgtEl>
                                        <p:attrNameLst>
                                          <p:attrName>ppt_h</p:attrName>
                                        </p:attrNameLst>
                                      </p:cBhvr>
                                      <p:tavLst>
                                        <p:tav tm="0">
                                          <p:val>
                                            <p:fltVal val="0"/>
                                          </p:val>
                                        </p:tav>
                                        <p:tav tm="100000">
                                          <p:val>
                                            <p:strVal val="#ppt_h"/>
                                          </p:val>
                                        </p:tav>
                                      </p:tavLst>
                                    </p:anim>
                                    <p:anim calcmode="lin" valueType="num">
                                      <p:cBhvr>
                                        <p:cTn id="124" dur="3000" fill="hold"/>
                                        <p:tgtEl>
                                          <p:spTgt spid="16"/>
                                        </p:tgtEl>
                                        <p:attrNameLst>
                                          <p:attrName>ppt_w</p:attrName>
                                        </p:attrNameLst>
                                      </p:cBhvr>
                                      <p:tavLst>
                                        <p:tav tm="0">
                                          <p:val>
                                            <p:fltVal val="0"/>
                                          </p:val>
                                        </p:tav>
                                        <p:tav tm="100000">
                                          <p:val>
                                            <p:strVal val="#ppt_w"/>
                                          </p:val>
                                        </p:tav>
                                      </p:tavLst>
                                    </p:anim>
                                  </p:childTnLst>
                                </p:cTn>
                              </p:par>
                            </p:childTnLst>
                          </p:cTn>
                        </p:par>
                        <p:par>
                          <p:cTn id="125" fill="hold">
                            <p:stCondLst>
                              <p:cond delay="3000"/>
                            </p:stCondLst>
                            <p:childTnLst>
                              <p:par>
                                <p:cTn id="126" presetID="2" presetClass="exit" presetSubtype="6" fill="hold" nodeType="afterEffect">
                                  <p:stCondLst>
                                    <p:cond delay="0"/>
                                  </p:stCondLst>
                                  <p:childTnLst>
                                    <p:anim calcmode="lin" valueType="num">
                                      <p:cBhvr additive="base">
                                        <p:cTn id="127" dur="5000"/>
                                        <p:tgtEl>
                                          <p:spTgt spid="5"/>
                                        </p:tgtEl>
                                        <p:attrNameLst>
                                          <p:attrName>ppt_x</p:attrName>
                                        </p:attrNameLst>
                                      </p:cBhvr>
                                      <p:tavLst>
                                        <p:tav tm="0">
                                          <p:val>
                                            <p:strVal val="ppt_x"/>
                                          </p:val>
                                        </p:tav>
                                        <p:tav tm="100000">
                                          <p:val>
                                            <p:strVal val="1+ppt_w/2"/>
                                          </p:val>
                                        </p:tav>
                                      </p:tavLst>
                                    </p:anim>
                                    <p:anim calcmode="lin" valueType="num">
                                      <p:cBhvr additive="base">
                                        <p:cTn id="128" dur="5000"/>
                                        <p:tgtEl>
                                          <p:spTgt spid="5"/>
                                        </p:tgtEl>
                                        <p:attrNameLst>
                                          <p:attrName>ppt_y</p:attrName>
                                        </p:attrNameLst>
                                      </p:cBhvr>
                                      <p:tavLst>
                                        <p:tav tm="0">
                                          <p:val>
                                            <p:strVal val="ppt_y"/>
                                          </p:val>
                                        </p:tav>
                                        <p:tav tm="100000">
                                          <p:val>
                                            <p:strVal val="1+ppt_h/2"/>
                                          </p:val>
                                        </p:tav>
                                      </p:tavLst>
                                    </p:anim>
                                    <p:set>
                                      <p:cBhvr>
                                        <p:cTn id="129" dur="1" fill="hold">
                                          <p:stCondLst>
                                            <p:cond delay="4999"/>
                                          </p:stCondLst>
                                        </p:cTn>
                                        <p:tgtEl>
                                          <p:spTgt spid="5"/>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5000"/>
                                        <p:tgtEl>
                                          <p:spTgt spid="9"/>
                                        </p:tgtEl>
                                        <p:attrNameLst>
                                          <p:attrName>ppt_x</p:attrName>
                                        </p:attrNameLst>
                                      </p:cBhvr>
                                      <p:tavLst>
                                        <p:tav tm="0">
                                          <p:val>
                                            <p:strVal val="ppt_x"/>
                                          </p:val>
                                        </p:tav>
                                        <p:tav tm="100000">
                                          <p:val>
                                            <p:strVal val="1+ppt_w/2"/>
                                          </p:val>
                                        </p:tav>
                                      </p:tavLst>
                                    </p:anim>
                                    <p:anim calcmode="lin" valueType="num">
                                      <p:cBhvr additive="base">
                                        <p:cTn id="132" dur="5000"/>
                                        <p:tgtEl>
                                          <p:spTgt spid="9"/>
                                        </p:tgtEl>
                                        <p:attrNameLst>
                                          <p:attrName>ppt_y</p:attrName>
                                        </p:attrNameLst>
                                      </p:cBhvr>
                                      <p:tavLst>
                                        <p:tav tm="0">
                                          <p:val>
                                            <p:strVal val="ppt_y"/>
                                          </p:val>
                                        </p:tav>
                                        <p:tav tm="100000">
                                          <p:val>
                                            <p:strVal val="1+ppt_h/2"/>
                                          </p:val>
                                        </p:tav>
                                      </p:tavLst>
                                    </p:anim>
                                    <p:set>
                                      <p:cBhvr>
                                        <p:cTn id="133" dur="1" fill="hold">
                                          <p:stCondLst>
                                            <p:cond delay="4999"/>
                                          </p:stCondLst>
                                        </p:cTn>
                                        <p:tgtEl>
                                          <p:spTgt spid="9"/>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5000"/>
                                        <p:tgtEl>
                                          <p:spTgt spid="13"/>
                                        </p:tgtEl>
                                        <p:attrNameLst>
                                          <p:attrName>ppt_x</p:attrName>
                                        </p:attrNameLst>
                                      </p:cBhvr>
                                      <p:tavLst>
                                        <p:tav tm="0">
                                          <p:val>
                                            <p:strVal val="ppt_x"/>
                                          </p:val>
                                        </p:tav>
                                        <p:tav tm="100000">
                                          <p:val>
                                            <p:strVal val="1+ppt_w/2"/>
                                          </p:val>
                                        </p:tav>
                                      </p:tavLst>
                                    </p:anim>
                                    <p:anim calcmode="lin" valueType="num">
                                      <p:cBhvr additive="base">
                                        <p:cTn id="136" dur="5000"/>
                                        <p:tgtEl>
                                          <p:spTgt spid="13"/>
                                        </p:tgtEl>
                                        <p:attrNameLst>
                                          <p:attrName>ppt_y</p:attrName>
                                        </p:attrNameLst>
                                      </p:cBhvr>
                                      <p:tavLst>
                                        <p:tav tm="0">
                                          <p:val>
                                            <p:strVal val="ppt_y"/>
                                          </p:val>
                                        </p:tav>
                                        <p:tav tm="100000">
                                          <p:val>
                                            <p:strVal val="1+ppt_h/2"/>
                                          </p:val>
                                        </p:tav>
                                      </p:tavLst>
                                    </p:anim>
                                    <p:set>
                                      <p:cBhvr>
                                        <p:cTn id="137" dur="1" fill="hold">
                                          <p:stCondLst>
                                            <p:cond delay="4999"/>
                                          </p:stCondLst>
                                        </p:cTn>
                                        <p:tgtEl>
                                          <p:spTgt spid="13"/>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5000"/>
                                        <p:tgtEl>
                                          <p:spTgt spid="6"/>
                                        </p:tgtEl>
                                        <p:attrNameLst>
                                          <p:attrName>ppt_x</p:attrName>
                                        </p:attrNameLst>
                                      </p:cBhvr>
                                      <p:tavLst>
                                        <p:tav tm="0">
                                          <p:val>
                                            <p:strVal val="ppt_x"/>
                                          </p:val>
                                        </p:tav>
                                        <p:tav tm="100000">
                                          <p:val>
                                            <p:strVal val="0-ppt_w/2"/>
                                          </p:val>
                                        </p:tav>
                                      </p:tavLst>
                                    </p:anim>
                                    <p:anim calcmode="lin" valueType="num">
                                      <p:cBhvr additive="base">
                                        <p:cTn id="140" dur="5000"/>
                                        <p:tgtEl>
                                          <p:spTgt spid="6"/>
                                        </p:tgtEl>
                                        <p:attrNameLst>
                                          <p:attrName>ppt_y</p:attrName>
                                        </p:attrNameLst>
                                      </p:cBhvr>
                                      <p:tavLst>
                                        <p:tav tm="0">
                                          <p:val>
                                            <p:strVal val="ppt_y"/>
                                          </p:val>
                                        </p:tav>
                                        <p:tav tm="100000">
                                          <p:val>
                                            <p:strVal val="1+ppt_h/2"/>
                                          </p:val>
                                        </p:tav>
                                      </p:tavLst>
                                    </p:anim>
                                    <p:set>
                                      <p:cBhvr>
                                        <p:cTn id="141" dur="1" fill="hold">
                                          <p:stCondLst>
                                            <p:cond delay="4999"/>
                                          </p:stCondLst>
                                        </p:cTn>
                                        <p:tgtEl>
                                          <p:spTgt spid="6"/>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5000"/>
                                        <p:tgtEl>
                                          <p:spTgt spid="10"/>
                                        </p:tgtEl>
                                        <p:attrNameLst>
                                          <p:attrName>ppt_x</p:attrName>
                                        </p:attrNameLst>
                                      </p:cBhvr>
                                      <p:tavLst>
                                        <p:tav tm="0">
                                          <p:val>
                                            <p:strVal val="ppt_x"/>
                                          </p:val>
                                        </p:tav>
                                        <p:tav tm="100000">
                                          <p:val>
                                            <p:strVal val="0-ppt_w/2"/>
                                          </p:val>
                                        </p:tav>
                                      </p:tavLst>
                                    </p:anim>
                                    <p:anim calcmode="lin" valueType="num">
                                      <p:cBhvr additive="base">
                                        <p:cTn id="144" dur="5000"/>
                                        <p:tgtEl>
                                          <p:spTgt spid="10"/>
                                        </p:tgtEl>
                                        <p:attrNameLst>
                                          <p:attrName>ppt_y</p:attrName>
                                        </p:attrNameLst>
                                      </p:cBhvr>
                                      <p:tavLst>
                                        <p:tav tm="0">
                                          <p:val>
                                            <p:strVal val="ppt_y"/>
                                          </p:val>
                                        </p:tav>
                                        <p:tav tm="100000">
                                          <p:val>
                                            <p:strVal val="1+ppt_h/2"/>
                                          </p:val>
                                        </p:tav>
                                      </p:tavLst>
                                    </p:anim>
                                    <p:set>
                                      <p:cBhvr>
                                        <p:cTn id="145" dur="1" fill="hold">
                                          <p:stCondLst>
                                            <p:cond delay="4999"/>
                                          </p:stCondLst>
                                        </p:cTn>
                                        <p:tgtEl>
                                          <p:spTgt spid="10"/>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5000"/>
                                        <p:tgtEl>
                                          <p:spTgt spid="14"/>
                                        </p:tgtEl>
                                        <p:attrNameLst>
                                          <p:attrName>ppt_x</p:attrName>
                                        </p:attrNameLst>
                                      </p:cBhvr>
                                      <p:tavLst>
                                        <p:tav tm="0">
                                          <p:val>
                                            <p:strVal val="ppt_x"/>
                                          </p:val>
                                        </p:tav>
                                        <p:tav tm="100000">
                                          <p:val>
                                            <p:strVal val="0-ppt_w/2"/>
                                          </p:val>
                                        </p:tav>
                                      </p:tavLst>
                                    </p:anim>
                                    <p:anim calcmode="lin" valueType="num">
                                      <p:cBhvr additive="base">
                                        <p:cTn id="148" dur="5000"/>
                                        <p:tgtEl>
                                          <p:spTgt spid="14"/>
                                        </p:tgtEl>
                                        <p:attrNameLst>
                                          <p:attrName>ppt_y</p:attrName>
                                        </p:attrNameLst>
                                      </p:cBhvr>
                                      <p:tavLst>
                                        <p:tav tm="0">
                                          <p:val>
                                            <p:strVal val="ppt_y"/>
                                          </p:val>
                                        </p:tav>
                                        <p:tav tm="100000">
                                          <p:val>
                                            <p:strVal val="1+ppt_h/2"/>
                                          </p:val>
                                        </p:tav>
                                      </p:tavLst>
                                    </p:anim>
                                    <p:set>
                                      <p:cBhvr>
                                        <p:cTn id="149" dur="1" fill="hold">
                                          <p:stCondLst>
                                            <p:cond delay="4999"/>
                                          </p:stCondLst>
                                        </p:cTn>
                                        <p:tgtEl>
                                          <p:spTgt spid="14"/>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5000"/>
                                        <p:tgtEl>
                                          <p:spTgt spid="7"/>
                                        </p:tgtEl>
                                        <p:attrNameLst>
                                          <p:attrName>ppt_x</p:attrName>
                                        </p:attrNameLst>
                                      </p:cBhvr>
                                      <p:tavLst>
                                        <p:tav tm="0">
                                          <p:val>
                                            <p:strVal val="ppt_x"/>
                                          </p:val>
                                        </p:tav>
                                        <p:tav tm="100000">
                                          <p:val>
                                            <p:strVal val="1+ppt_w/2"/>
                                          </p:val>
                                        </p:tav>
                                      </p:tavLst>
                                    </p:anim>
                                    <p:anim calcmode="lin" valueType="num">
                                      <p:cBhvr additive="base">
                                        <p:cTn id="152" dur="5000"/>
                                        <p:tgtEl>
                                          <p:spTgt spid="7"/>
                                        </p:tgtEl>
                                        <p:attrNameLst>
                                          <p:attrName>ppt_y</p:attrName>
                                        </p:attrNameLst>
                                      </p:cBhvr>
                                      <p:tavLst>
                                        <p:tav tm="0">
                                          <p:val>
                                            <p:strVal val="ppt_y"/>
                                          </p:val>
                                        </p:tav>
                                        <p:tav tm="100000">
                                          <p:val>
                                            <p:strVal val="0-ppt_h/2"/>
                                          </p:val>
                                        </p:tav>
                                      </p:tavLst>
                                    </p:anim>
                                    <p:set>
                                      <p:cBhvr>
                                        <p:cTn id="153" dur="1" fill="hold">
                                          <p:stCondLst>
                                            <p:cond delay="4999"/>
                                          </p:stCondLst>
                                        </p:cTn>
                                        <p:tgtEl>
                                          <p:spTgt spid="7"/>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5000"/>
                                        <p:tgtEl>
                                          <p:spTgt spid="12"/>
                                        </p:tgtEl>
                                        <p:attrNameLst>
                                          <p:attrName>ppt_x</p:attrName>
                                        </p:attrNameLst>
                                      </p:cBhvr>
                                      <p:tavLst>
                                        <p:tav tm="0">
                                          <p:val>
                                            <p:strVal val="ppt_x"/>
                                          </p:val>
                                        </p:tav>
                                        <p:tav tm="100000">
                                          <p:val>
                                            <p:strVal val="1+ppt_w/2"/>
                                          </p:val>
                                        </p:tav>
                                      </p:tavLst>
                                    </p:anim>
                                    <p:anim calcmode="lin" valueType="num">
                                      <p:cBhvr additive="base">
                                        <p:cTn id="156" dur="5000"/>
                                        <p:tgtEl>
                                          <p:spTgt spid="12"/>
                                        </p:tgtEl>
                                        <p:attrNameLst>
                                          <p:attrName>ppt_y</p:attrName>
                                        </p:attrNameLst>
                                      </p:cBhvr>
                                      <p:tavLst>
                                        <p:tav tm="0">
                                          <p:val>
                                            <p:strVal val="ppt_y"/>
                                          </p:val>
                                        </p:tav>
                                        <p:tav tm="100000">
                                          <p:val>
                                            <p:strVal val="0-ppt_h/2"/>
                                          </p:val>
                                        </p:tav>
                                      </p:tavLst>
                                    </p:anim>
                                    <p:set>
                                      <p:cBhvr>
                                        <p:cTn id="157" dur="1" fill="hold">
                                          <p:stCondLst>
                                            <p:cond delay="4999"/>
                                          </p:stCondLst>
                                        </p:cTn>
                                        <p:tgtEl>
                                          <p:spTgt spid="12"/>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5000"/>
                                        <p:tgtEl>
                                          <p:spTgt spid="16"/>
                                        </p:tgtEl>
                                        <p:attrNameLst>
                                          <p:attrName>ppt_x</p:attrName>
                                        </p:attrNameLst>
                                      </p:cBhvr>
                                      <p:tavLst>
                                        <p:tav tm="0">
                                          <p:val>
                                            <p:strVal val="ppt_x"/>
                                          </p:val>
                                        </p:tav>
                                        <p:tav tm="100000">
                                          <p:val>
                                            <p:strVal val="1+ppt_w/2"/>
                                          </p:val>
                                        </p:tav>
                                      </p:tavLst>
                                    </p:anim>
                                    <p:anim calcmode="lin" valueType="num">
                                      <p:cBhvr additive="base">
                                        <p:cTn id="160" dur="5000"/>
                                        <p:tgtEl>
                                          <p:spTgt spid="16"/>
                                        </p:tgtEl>
                                        <p:attrNameLst>
                                          <p:attrName>ppt_y</p:attrName>
                                        </p:attrNameLst>
                                      </p:cBhvr>
                                      <p:tavLst>
                                        <p:tav tm="0">
                                          <p:val>
                                            <p:strVal val="ppt_y"/>
                                          </p:val>
                                        </p:tav>
                                        <p:tav tm="100000">
                                          <p:val>
                                            <p:strVal val="0-ppt_h/2"/>
                                          </p:val>
                                        </p:tav>
                                      </p:tavLst>
                                    </p:anim>
                                    <p:set>
                                      <p:cBhvr>
                                        <p:cTn id="161" dur="1" fill="hold">
                                          <p:stCondLst>
                                            <p:cond delay="4999"/>
                                          </p:stCondLst>
                                        </p:cTn>
                                        <p:tgtEl>
                                          <p:spTgt spid="16"/>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5000"/>
                                        <p:tgtEl>
                                          <p:spTgt spid="8"/>
                                        </p:tgtEl>
                                        <p:attrNameLst>
                                          <p:attrName>ppt_x</p:attrName>
                                        </p:attrNameLst>
                                      </p:cBhvr>
                                      <p:tavLst>
                                        <p:tav tm="0">
                                          <p:val>
                                            <p:strVal val="ppt_x"/>
                                          </p:val>
                                        </p:tav>
                                        <p:tav tm="100000">
                                          <p:val>
                                            <p:strVal val="0-ppt_w/2"/>
                                          </p:val>
                                        </p:tav>
                                      </p:tavLst>
                                    </p:anim>
                                    <p:anim calcmode="lin" valueType="num">
                                      <p:cBhvr additive="base">
                                        <p:cTn id="164" dur="5000"/>
                                        <p:tgtEl>
                                          <p:spTgt spid="8"/>
                                        </p:tgtEl>
                                        <p:attrNameLst>
                                          <p:attrName>ppt_y</p:attrName>
                                        </p:attrNameLst>
                                      </p:cBhvr>
                                      <p:tavLst>
                                        <p:tav tm="0">
                                          <p:val>
                                            <p:strVal val="ppt_y"/>
                                          </p:val>
                                        </p:tav>
                                        <p:tav tm="100000">
                                          <p:val>
                                            <p:strVal val="0-ppt_h/2"/>
                                          </p:val>
                                        </p:tav>
                                      </p:tavLst>
                                    </p:anim>
                                    <p:set>
                                      <p:cBhvr>
                                        <p:cTn id="165" dur="1" fill="hold">
                                          <p:stCondLst>
                                            <p:cond delay="4999"/>
                                          </p:stCondLst>
                                        </p:cTn>
                                        <p:tgtEl>
                                          <p:spTgt spid="8"/>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5000"/>
                                        <p:tgtEl>
                                          <p:spTgt spid="11"/>
                                        </p:tgtEl>
                                        <p:attrNameLst>
                                          <p:attrName>ppt_x</p:attrName>
                                        </p:attrNameLst>
                                      </p:cBhvr>
                                      <p:tavLst>
                                        <p:tav tm="0">
                                          <p:val>
                                            <p:strVal val="ppt_x"/>
                                          </p:val>
                                        </p:tav>
                                        <p:tav tm="100000">
                                          <p:val>
                                            <p:strVal val="0-ppt_w/2"/>
                                          </p:val>
                                        </p:tav>
                                      </p:tavLst>
                                    </p:anim>
                                    <p:anim calcmode="lin" valueType="num">
                                      <p:cBhvr additive="base">
                                        <p:cTn id="168" dur="5000"/>
                                        <p:tgtEl>
                                          <p:spTgt spid="11"/>
                                        </p:tgtEl>
                                        <p:attrNameLst>
                                          <p:attrName>ppt_y</p:attrName>
                                        </p:attrNameLst>
                                      </p:cBhvr>
                                      <p:tavLst>
                                        <p:tav tm="0">
                                          <p:val>
                                            <p:strVal val="ppt_y"/>
                                          </p:val>
                                        </p:tav>
                                        <p:tav tm="100000">
                                          <p:val>
                                            <p:strVal val="0-ppt_h/2"/>
                                          </p:val>
                                        </p:tav>
                                      </p:tavLst>
                                    </p:anim>
                                    <p:set>
                                      <p:cBhvr>
                                        <p:cTn id="169" dur="1" fill="hold">
                                          <p:stCondLst>
                                            <p:cond delay="4999"/>
                                          </p:stCondLst>
                                        </p:cTn>
                                        <p:tgtEl>
                                          <p:spTgt spid="11"/>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5000"/>
                                        <p:tgtEl>
                                          <p:spTgt spid="15"/>
                                        </p:tgtEl>
                                        <p:attrNameLst>
                                          <p:attrName>ppt_x</p:attrName>
                                        </p:attrNameLst>
                                      </p:cBhvr>
                                      <p:tavLst>
                                        <p:tav tm="0">
                                          <p:val>
                                            <p:strVal val="ppt_x"/>
                                          </p:val>
                                        </p:tav>
                                        <p:tav tm="100000">
                                          <p:val>
                                            <p:strVal val="0-ppt_w/2"/>
                                          </p:val>
                                        </p:tav>
                                      </p:tavLst>
                                    </p:anim>
                                    <p:anim calcmode="lin" valueType="num">
                                      <p:cBhvr additive="base">
                                        <p:cTn id="172" dur="5000"/>
                                        <p:tgtEl>
                                          <p:spTgt spid="15"/>
                                        </p:tgtEl>
                                        <p:attrNameLst>
                                          <p:attrName>ppt_y</p:attrName>
                                        </p:attrNameLst>
                                      </p:cBhvr>
                                      <p:tavLst>
                                        <p:tav tm="0">
                                          <p:val>
                                            <p:strVal val="ppt_y"/>
                                          </p:val>
                                        </p:tav>
                                        <p:tav tm="100000">
                                          <p:val>
                                            <p:strVal val="0-ppt_h/2"/>
                                          </p:val>
                                        </p:tav>
                                      </p:tavLst>
                                    </p:anim>
                                    <p:set>
                                      <p:cBhvr>
                                        <p:cTn id="173" dur="1" fill="hold">
                                          <p:stCondLst>
                                            <p:cond delay="4999"/>
                                          </p:stCondLst>
                                        </p:cTn>
                                        <p:tgtEl>
                                          <p:spTgt spid="15"/>
                                        </p:tgtEl>
                                        <p:attrNameLst>
                                          <p:attrName>style.visibility</p:attrName>
                                        </p:attrNameLst>
                                      </p:cBhvr>
                                      <p:to>
                                        <p:strVal val="hidden"/>
                                      </p:to>
                                    </p:set>
                                  </p:childTnLst>
                                </p:cTn>
                              </p:par>
                              <p:par>
                                <p:cTn id="174" presetID="8" presetClass="entr" presetSubtype="32" fill="hold" nodeType="withEffect">
                                  <p:stCondLst>
                                    <p:cond delay="0"/>
                                  </p:stCondLst>
                                  <p:childTnLst>
                                    <p:set>
                                      <p:cBhvr>
                                        <p:cTn id="175" dur="1" fill="hold">
                                          <p:stCondLst>
                                            <p:cond delay="0"/>
                                          </p:stCondLst>
                                        </p:cTn>
                                        <p:tgtEl>
                                          <p:spTgt spid="17"/>
                                        </p:tgtEl>
                                        <p:attrNameLst>
                                          <p:attrName>style.visibility</p:attrName>
                                        </p:attrNameLst>
                                      </p:cBhvr>
                                      <p:to>
                                        <p:strVal val="visible"/>
                                      </p:to>
                                    </p:set>
                                    <p:animEffect transition="in" filter="diamond(out)">
                                      <p:cBhvr>
                                        <p:cTn id="176"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andra Bahadur Dangi shortest adult man in world poses for a picture with the artists of the Rambo Circus on March 18, 2015 in Mumbai, India. 72 year old Dangi, who is from Nepal measures 0.546 m (21 Inches)and is making short visit to India on his way to the South Pacific Island of Samoa to make a guest appearance in a circus."/>
          <p:cNvPicPr>
            <a:picLocks noChangeAspect="1" noChangeArrowheads="1"/>
          </p:cNvPicPr>
          <p:nvPr/>
        </p:nvPicPr>
        <p:blipFill>
          <a:blip r:embed="rId2"/>
          <a:srcRect/>
          <a:stretch>
            <a:fillRect/>
          </a:stretch>
        </p:blipFill>
        <p:spPr bwMode="auto">
          <a:xfrm>
            <a:off x="0" y="0"/>
            <a:ext cx="11161713" cy="6553200"/>
          </a:xfrm>
          <a:prstGeom prst="rect">
            <a:avLst/>
          </a:prstGeom>
          <a:noFill/>
        </p:spPr>
      </p:pic>
    </p:spTree>
  </p:cSld>
  <p:clrMapOvr>
    <a:masterClrMapping/>
  </p:clrMapOvr>
  <p:transition spd="slow" advTm="7000">
    <p:checke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 1" descr="474034.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sp>
        <p:nvSpPr>
          <p:cNvPr id="5" name="4 Rombo"/>
          <p:cNvSpPr/>
          <p:nvPr/>
        </p:nvSpPr>
        <p:spPr>
          <a:xfrm>
            <a:off x="2" y="1"/>
            <a:ext cx="5755258" cy="6553200"/>
          </a:xfrm>
          <a:prstGeom prst="diamon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5755259" y="0"/>
            <a:ext cx="5406455" cy="6553200"/>
          </a:xfrm>
          <a:prstGeom prst="diamond">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790410" y="0"/>
            <a:ext cx="5755297" cy="3344863"/>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877630" y="3208340"/>
            <a:ext cx="5668056" cy="3344863"/>
          </a:xfrm>
          <a:prstGeom prst="flowChartMerg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0" y="0"/>
            <a:ext cx="3052012" cy="3344861"/>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FF0000"/>
              </a:solidFill>
            </a:endParaRPr>
          </a:p>
        </p:txBody>
      </p:sp>
      <p:sp>
        <p:nvSpPr>
          <p:cNvPr id="10" name="9 Triángulo rectángulo"/>
          <p:cNvSpPr/>
          <p:nvPr/>
        </p:nvSpPr>
        <p:spPr>
          <a:xfrm>
            <a:off x="0" y="3285703"/>
            <a:ext cx="2877610" cy="3267497"/>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8371304" y="0"/>
            <a:ext cx="2790409" cy="3276598"/>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8458487" y="3285703"/>
            <a:ext cx="2703226" cy="3267497"/>
          </a:xfrm>
          <a:prstGeom prst="rtTriangle">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0" fill="hold"/>
                                        <p:tgtEl>
                                          <p:spTgt spid="13"/>
                                        </p:tgtEl>
                                        <p:attrNameLst>
                                          <p:attrName>ppt_w</p:attrName>
                                        </p:attrNameLst>
                                      </p:cBhvr>
                                      <p:tavLst>
                                        <p:tav tm="0">
                                          <p:val>
                                            <p:fltVal val="0"/>
                                          </p:val>
                                        </p:tav>
                                        <p:tav tm="100000">
                                          <p:val>
                                            <p:strVal val="#ppt_w"/>
                                          </p:val>
                                        </p:tav>
                                      </p:tavLst>
                                    </p:anim>
                                    <p:anim calcmode="lin" valueType="num">
                                      <p:cBhvr>
                                        <p:cTn id="50" dur="5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 descr="474035.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sp>
        <p:nvSpPr>
          <p:cNvPr id="2" name="1 Luna"/>
          <p:cNvSpPr/>
          <p:nvPr/>
        </p:nvSpPr>
        <p:spPr>
          <a:xfrm rot="13290098">
            <a:off x="1683990" y="1049422"/>
            <a:ext cx="3356264" cy="2111588"/>
          </a:xfrm>
          <a:prstGeom prst="moon">
            <a:avLst>
              <a:gd name="adj" fmla="val 18393"/>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6096312" y="617402"/>
            <a:ext cx="3590739" cy="2314857"/>
          </a:xfrm>
          <a:prstGeom prst="moon">
            <a:avLst>
              <a:gd name="adj" fmla="val 17533"/>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161825" y="3525052"/>
            <a:ext cx="3668250" cy="2182884"/>
          </a:xfrm>
          <a:prstGeom prst="moon">
            <a:avLst>
              <a:gd name="adj" fmla="val 18292"/>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5780452" y="3490491"/>
            <a:ext cx="3389206" cy="2122205"/>
          </a:xfrm>
          <a:prstGeom prst="moon">
            <a:avLst>
              <a:gd name="adj" fmla="val 17662"/>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563820" y="837928"/>
            <a:ext cx="2786554" cy="182791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431053" y="586978"/>
            <a:ext cx="2234280"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6867556" y="659873"/>
            <a:ext cx="2786554" cy="1826400"/>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7528347" y="571890"/>
            <a:ext cx="2234280"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244727" y="3819949"/>
            <a:ext cx="2786554" cy="1950791"/>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228566" y="4092716"/>
            <a:ext cx="2236218"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6528442" y="3894000"/>
            <a:ext cx="2786554" cy="182791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7179542" y="4258065"/>
            <a:ext cx="2236218"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4" presetClass="entr" presetSubtype="3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box(out)">
                                      <p:cBhvr>
                                        <p:cTn id="55" dur="5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1" descr="474036.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prstClr val="black"/>
              <a:schemeClr val="accent2">
                <a:tint val="45000"/>
                <a:satMod val="400000"/>
              </a:schemeClr>
            </a:duotone>
            <a:lum bright="-16000" contrast="72000"/>
          </a:blip>
          <a:srcRect/>
          <a:stretch>
            <a:fillRect/>
          </a:stretch>
        </p:blipFill>
        <p:spPr bwMode="auto">
          <a:xfrm>
            <a:off x="0" y="-145627"/>
            <a:ext cx="11161713" cy="6698827"/>
          </a:xfrm>
          <a:prstGeom prst="rect">
            <a:avLst/>
          </a:prstGeom>
          <a:noFill/>
        </p:spPr>
      </p:pic>
    </p:spTree>
  </p:cSld>
  <p:clrMapOvr>
    <a:masterClrMapping/>
  </p:clrMapOvr>
  <p:transition spd="slow" advTm="6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474037.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slow" advTm="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474038.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prstClr val="black"/>
              <a:schemeClr val="accent4">
                <a:tint val="45000"/>
                <a:satMod val="400000"/>
              </a:schemeClr>
            </a:duotone>
            <a:lum bright="-35000"/>
          </a:blip>
          <a:srcRect/>
          <a:stretch>
            <a:fillRect/>
          </a:stretch>
        </p:blipFill>
        <p:spPr bwMode="auto">
          <a:xfrm>
            <a:off x="0" y="-145627"/>
            <a:ext cx="11161713" cy="6698827"/>
          </a:xfrm>
          <a:prstGeom prst="rect">
            <a:avLst/>
          </a:prstGeom>
          <a:noFill/>
        </p:spPr>
      </p:pic>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1" descr="474039.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pic>
        <p:nvPicPr>
          <p:cNvPr id="3" name="Picture 2" descr="http://salonkritik.net/10-11/lumiere00.gif"/>
          <p:cNvPicPr>
            <a:picLocks noChangeAspect="1" noChangeArrowheads="1" noCrop="1"/>
          </p:cNvPicPr>
          <p:nvPr/>
        </p:nvPicPr>
        <p:blipFill>
          <a:blip r:embed="rId3">
            <a:duotone>
              <a:prstClr val="black"/>
              <a:schemeClr val="accent2">
                <a:tint val="45000"/>
                <a:satMod val="400000"/>
              </a:schemeClr>
            </a:duotone>
            <a:lum bright="-16000" contrast="72000"/>
          </a:blip>
          <a:srcRect/>
          <a:stretch>
            <a:fillRect/>
          </a:stretch>
        </p:blipFill>
        <p:spPr bwMode="auto">
          <a:xfrm>
            <a:off x="0" y="-145627"/>
            <a:ext cx="11161713" cy="6698827"/>
          </a:xfrm>
          <a:prstGeom prst="rect">
            <a:avLst/>
          </a:prstGeom>
          <a:noFill/>
        </p:spPr>
      </p:pic>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1" descr="474040.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sp>
        <p:nvSpPr>
          <p:cNvPr id="5" name="4 Marco"/>
          <p:cNvSpPr/>
          <p:nvPr/>
        </p:nvSpPr>
        <p:spPr>
          <a:xfrm>
            <a:off x="872011" y="409576"/>
            <a:ext cx="9679297" cy="5870575"/>
          </a:xfrm>
          <a:prstGeom prst="frame">
            <a:avLst>
              <a:gd name="adj1" fmla="val 8159"/>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569618" y="955676"/>
            <a:ext cx="8284085" cy="4778375"/>
          </a:xfrm>
          <a:prstGeom prst="frame">
            <a:avLst>
              <a:gd name="adj1" fmla="val 10445"/>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354427" y="1501776"/>
            <a:ext cx="6714466" cy="3686175"/>
          </a:xfrm>
          <a:prstGeom prst="frame">
            <a:avLst>
              <a:gd name="adj1" fmla="val 12914"/>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3052032" y="2047876"/>
            <a:ext cx="5232053" cy="2593975"/>
          </a:xfrm>
          <a:prstGeom prst="frame">
            <a:avLst>
              <a:gd name="adj1" fmla="val 17826"/>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4" presetClass="entr" presetSubtype="3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ox(out)">
                                      <p:cBhvr>
                                        <p:cTn id="23"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 descr="474041.jpg"/>
          <p:cNvPicPr>
            <a:picLocks noChangeAspect="1"/>
          </p:cNvPicPr>
          <p:nvPr/>
        </p:nvPicPr>
        <p:blipFill>
          <a:blip r:embed="rId2"/>
          <a:srcRect/>
          <a:stretch>
            <a:fillRect/>
          </a:stretch>
        </p:blipFill>
        <p:spPr bwMode="auto">
          <a:xfrm>
            <a:off x="0" y="0"/>
            <a:ext cx="11161713" cy="6553200"/>
          </a:xfrm>
          <a:prstGeom prst="rect">
            <a:avLst/>
          </a:prstGeom>
          <a:noFill/>
          <a:ln w="9525">
            <a:noFill/>
            <a:miter lim="800000"/>
            <a:headEnd/>
            <a:tailEnd/>
          </a:ln>
        </p:spPr>
      </p:pic>
      <p:sp>
        <p:nvSpPr>
          <p:cNvPr id="5" name="4 Marco"/>
          <p:cNvSpPr/>
          <p:nvPr/>
        </p:nvSpPr>
        <p:spPr>
          <a:xfrm>
            <a:off x="0" y="0"/>
            <a:ext cx="11161713" cy="1023937"/>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0" y="1092202"/>
            <a:ext cx="11161713" cy="1023937"/>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0" y="2244487"/>
            <a:ext cx="11161713" cy="1023937"/>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0" y="3344865"/>
            <a:ext cx="11161713" cy="1023936"/>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0" y="4437064"/>
            <a:ext cx="11161713" cy="1023936"/>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0" y="5529264"/>
            <a:ext cx="11161713" cy="1023936"/>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3" descr="14.jpg"/>
          <p:cNvPicPr>
            <a:picLocks noChangeAspect="1"/>
          </p:cNvPicPr>
          <p:nvPr/>
        </p:nvPicPr>
        <p:blipFill>
          <a:blip r:embed="rId2"/>
          <a:srcRect l="34375" t="7291" b="7292"/>
          <a:stretch>
            <a:fillRect/>
          </a:stretch>
        </p:blipFill>
        <p:spPr bwMode="auto">
          <a:xfrm>
            <a:off x="5204222" y="0"/>
            <a:ext cx="5957492" cy="6553200"/>
          </a:xfrm>
          <a:prstGeom prst="rect">
            <a:avLst/>
          </a:prstGeom>
          <a:noFill/>
          <a:ln w="9525">
            <a:noFill/>
            <a:miter lim="800000"/>
            <a:headEnd/>
            <a:tailEnd/>
          </a:ln>
        </p:spPr>
      </p:pic>
      <p:pic>
        <p:nvPicPr>
          <p:cNvPr id="13314" name="Picture 2" descr="Chandra 04.jpg"/>
          <p:cNvPicPr>
            <a:picLocks noChangeAspect="1" noChangeArrowheads="1"/>
          </p:cNvPicPr>
          <p:nvPr/>
        </p:nvPicPr>
        <p:blipFill>
          <a:blip r:embed="rId3"/>
          <a:srcRect/>
          <a:stretch>
            <a:fillRect/>
          </a:stretch>
        </p:blipFill>
        <p:spPr bwMode="auto">
          <a:xfrm>
            <a:off x="0" y="1"/>
            <a:ext cx="5624379" cy="6835775"/>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advClick="0"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media.gettyimages.com/photos/chandra-bahadur-dangi-the-72yearold-nepali-crowned-the-worlds-man-by-picture-id144399602"/>
          <p:cNvPicPr>
            <a:picLocks noChangeAspect="1" noChangeArrowheads="1"/>
          </p:cNvPicPr>
          <p:nvPr/>
        </p:nvPicPr>
        <p:blipFill>
          <a:blip r:embed="rId2"/>
          <a:srcRect/>
          <a:stretch>
            <a:fillRect/>
          </a:stretch>
        </p:blipFill>
        <p:spPr bwMode="auto">
          <a:xfrm>
            <a:off x="0" y="-204812"/>
            <a:ext cx="11161713" cy="6962824"/>
          </a:xfrm>
          <a:prstGeom prst="rect">
            <a:avLst/>
          </a:prstGeom>
          <a:noFill/>
        </p:spPr>
      </p:pic>
      <p:sp>
        <p:nvSpPr>
          <p:cNvPr id="5" name="4 Luna"/>
          <p:cNvSpPr/>
          <p:nvPr/>
        </p:nvSpPr>
        <p:spPr>
          <a:xfrm>
            <a:off x="2" y="1"/>
            <a:ext cx="5755258" cy="6553200"/>
          </a:xfrm>
          <a:prstGeom prst="mo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Luna"/>
          <p:cNvSpPr/>
          <p:nvPr/>
        </p:nvSpPr>
        <p:spPr>
          <a:xfrm flipH="1">
            <a:off x="5941288" y="1"/>
            <a:ext cx="5220428" cy="6553200"/>
          </a:xfrm>
          <a:prstGeom prst="mo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4" name="3 Luna"/>
          <p:cNvSpPr/>
          <p:nvPr/>
        </p:nvSpPr>
        <p:spPr>
          <a:xfrm flipH="1">
            <a:off x="5938046" y="1204898"/>
            <a:ext cx="2143140" cy="4000505"/>
          </a:xfrm>
          <a:prstGeom prst="mo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Luna"/>
          <p:cNvSpPr/>
          <p:nvPr/>
        </p:nvSpPr>
        <p:spPr>
          <a:xfrm>
            <a:off x="3580592" y="1204898"/>
            <a:ext cx="2327068" cy="4000505"/>
          </a:xfrm>
          <a:prstGeom prst="moon">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35" presetClass="exit" presetSubtype="0" fill="hold" nodeType="withEffect">
                                  <p:stCondLst>
                                    <p:cond delay="0"/>
                                  </p:stCondLst>
                                  <p:childTnLst>
                                    <p:animEffect transition="out" filter="fade">
                                      <p:cBhvr>
                                        <p:cTn id="8" dur="5000"/>
                                        <p:tgtEl>
                                          <p:spTgt spid="5"/>
                                        </p:tgtEl>
                                      </p:cBhvr>
                                    </p:animEffect>
                                    <p:anim calcmode="lin" valueType="num">
                                      <p:cBhvr>
                                        <p:cTn id="9" dur="5000"/>
                                        <p:tgtEl>
                                          <p:spTgt spid="5"/>
                                        </p:tgtEl>
                                        <p:attrNameLst>
                                          <p:attrName>style.rotation</p:attrName>
                                        </p:attrNameLst>
                                      </p:cBhvr>
                                      <p:tavLst>
                                        <p:tav tm="0">
                                          <p:val>
                                            <p:fltVal val="0"/>
                                          </p:val>
                                        </p:tav>
                                        <p:tav tm="100000">
                                          <p:val>
                                            <p:fltVal val="72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ppt_w</p:attrName>
                                        </p:attrNameLst>
                                      </p:cBhvr>
                                      <p:tavLst>
                                        <p:tav tm="0">
                                          <p:val>
                                            <p:strVal val="ppt_w"/>
                                          </p:val>
                                        </p:tav>
                                        <p:tav tm="100000">
                                          <p:val>
                                            <p:fltVal val="0"/>
                                          </p:val>
                                        </p:tav>
                                      </p:tavLst>
                                    </p:anim>
                                    <p:set>
                                      <p:cBhvr>
                                        <p:cTn id="12" dur="1" fill="hold">
                                          <p:stCondLst>
                                            <p:cond delay="4999"/>
                                          </p:stCondLst>
                                        </p:cTn>
                                        <p:tgtEl>
                                          <p:spTgt spid="5"/>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5000" fill="hold"/>
                                        <p:tgtEl>
                                          <p:spTgt spid="6"/>
                                        </p:tgtEl>
                                        <p:attrNameLst>
                                          <p:attrName>r</p:attrName>
                                        </p:attrNameLst>
                                      </p:cBhvr>
                                    </p:animRot>
                                  </p:childTnLst>
                                </p:cTn>
                              </p:par>
                              <p:par>
                                <p:cTn id="15" presetID="35" presetClass="exit" presetSubtype="0" fill="hold" nodeType="withEffect">
                                  <p:stCondLst>
                                    <p:cond delay="0"/>
                                  </p:stCondLst>
                                  <p:childTnLst>
                                    <p:animEffect transition="out" filter="fade">
                                      <p:cBhvr>
                                        <p:cTn id="16" dur="5000"/>
                                        <p:tgtEl>
                                          <p:spTgt spid="6"/>
                                        </p:tgtEl>
                                      </p:cBhvr>
                                    </p:animEffect>
                                    <p:anim calcmode="lin" valueType="num">
                                      <p:cBhvr>
                                        <p:cTn id="17" dur="5000"/>
                                        <p:tgtEl>
                                          <p:spTgt spid="6"/>
                                        </p:tgtEl>
                                        <p:attrNameLst>
                                          <p:attrName>style.rotation</p:attrName>
                                        </p:attrNameLst>
                                      </p:cBhvr>
                                      <p:tavLst>
                                        <p:tav tm="0">
                                          <p:val>
                                            <p:fltVal val="0"/>
                                          </p:val>
                                        </p:tav>
                                        <p:tav tm="100000">
                                          <p:val>
                                            <p:fltVal val="720"/>
                                          </p:val>
                                        </p:tav>
                                      </p:tavLst>
                                    </p:anim>
                                    <p:anim calcmode="lin" valueType="num">
                                      <p:cBhvr>
                                        <p:cTn id="18" dur="5000"/>
                                        <p:tgtEl>
                                          <p:spTgt spid="6"/>
                                        </p:tgtEl>
                                        <p:attrNameLst>
                                          <p:attrName>ppt_h</p:attrName>
                                        </p:attrNameLst>
                                      </p:cBhvr>
                                      <p:tavLst>
                                        <p:tav tm="0">
                                          <p:val>
                                            <p:strVal val="ppt_h"/>
                                          </p:val>
                                        </p:tav>
                                        <p:tav tm="100000">
                                          <p:val>
                                            <p:fltVal val="0"/>
                                          </p:val>
                                        </p:tav>
                                      </p:tavLst>
                                    </p:anim>
                                    <p:anim calcmode="lin" valueType="num">
                                      <p:cBhvr>
                                        <p:cTn id="19" dur="5000"/>
                                        <p:tgtEl>
                                          <p:spTgt spid="6"/>
                                        </p:tgtEl>
                                        <p:attrNameLst>
                                          <p:attrName>ppt_w</p:attrName>
                                        </p:attrNameLst>
                                      </p:cBhvr>
                                      <p:tavLst>
                                        <p:tav tm="0">
                                          <p:val>
                                            <p:strVal val="ppt_w"/>
                                          </p:val>
                                        </p:tav>
                                        <p:tav tm="100000">
                                          <p:val>
                                            <p:fltVal val="0"/>
                                          </p:val>
                                        </p:tav>
                                      </p:tavLst>
                                    </p:anim>
                                    <p:set>
                                      <p:cBhvr>
                                        <p:cTn id="20" dur="1" fill="hold">
                                          <p:stCondLst>
                                            <p:cond delay="4999"/>
                                          </p:stCondLst>
                                        </p:cTn>
                                        <p:tgtEl>
                                          <p:spTgt spid="6"/>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4"/>
                                        </p:tgtEl>
                                        <p:attrNameLst>
                                          <p:attrName>r</p:attrName>
                                        </p:attrNameLst>
                                      </p:cBhvr>
                                    </p:animRot>
                                  </p:childTnLst>
                                </p:cTn>
                              </p:par>
                              <p:par>
                                <p:cTn id="23" presetID="35" presetClass="exit" presetSubtype="0" fill="hold" nodeType="withEffect">
                                  <p:stCondLst>
                                    <p:cond delay="0"/>
                                  </p:stCondLst>
                                  <p:childTnLst>
                                    <p:animEffect transition="out" filter="fade">
                                      <p:cBhvr>
                                        <p:cTn id="24" dur="5000"/>
                                        <p:tgtEl>
                                          <p:spTgt spid="4"/>
                                        </p:tgtEl>
                                      </p:cBhvr>
                                    </p:animEffect>
                                    <p:anim calcmode="lin" valueType="num">
                                      <p:cBhvr>
                                        <p:cTn id="25" dur="5000"/>
                                        <p:tgtEl>
                                          <p:spTgt spid="4"/>
                                        </p:tgtEl>
                                        <p:attrNameLst>
                                          <p:attrName>style.rotation</p:attrName>
                                        </p:attrNameLst>
                                      </p:cBhvr>
                                      <p:tavLst>
                                        <p:tav tm="0">
                                          <p:val>
                                            <p:fltVal val="0"/>
                                          </p:val>
                                        </p:tav>
                                        <p:tav tm="100000">
                                          <p:val>
                                            <p:fltVal val="720"/>
                                          </p:val>
                                        </p:tav>
                                      </p:tavLst>
                                    </p:anim>
                                    <p:anim calcmode="lin" valueType="num">
                                      <p:cBhvr>
                                        <p:cTn id="26" dur="5000"/>
                                        <p:tgtEl>
                                          <p:spTgt spid="4"/>
                                        </p:tgtEl>
                                        <p:attrNameLst>
                                          <p:attrName>ppt_h</p:attrName>
                                        </p:attrNameLst>
                                      </p:cBhvr>
                                      <p:tavLst>
                                        <p:tav tm="0">
                                          <p:val>
                                            <p:strVal val="ppt_h"/>
                                          </p:val>
                                        </p:tav>
                                        <p:tav tm="100000">
                                          <p:val>
                                            <p:fltVal val="0"/>
                                          </p:val>
                                        </p:tav>
                                      </p:tavLst>
                                    </p:anim>
                                    <p:anim calcmode="lin" valueType="num">
                                      <p:cBhvr>
                                        <p:cTn id="27" dur="5000"/>
                                        <p:tgtEl>
                                          <p:spTgt spid="4"/>
                                        </p:tgtEl>
                                        <p:attrNameLst>
                                          <p:attrName>ppt_w</p:attrName>
                                        </p:attrNameLst>
                                      </p:cBhvr>
                                      <p:tavLst>
                                        <p:tav tm="0">
                                          <p:val>
                                            <p:strVal val="ppt_w"/>
                                          </p:val>
                                        </p:tav>
                                        <p:tav tm="100000">
                                          <p:val>
                                            <p:fltVal val="0"/>
                                          </p:val>
                                        </p:tav>
                                      </p:tavLst>
                                    </p:anim>
                                    <p:set>
                                      <p:cBhvr>
                                        <p:cTn id="28" dur="1" fill="hold">
                                          <p:stCondLst>
                                            <p:cond delay="4999"/>
                                          </p:stCondLst>
                                        </p:cTn>
                                        <p:tgtEl>
                                          <p:spTgt spid="4"/>
                                        </p:tgtEl>
                                        <p:attrNameLst>
                                          <p:attrName>style.visibility</p:attrName>
                                        </p:attrNameLst>
                                      </p:cBhvr>
                                      <p:to>
                                        <p:strVal val="hidden"/>
                                      </p:to>
                                    </p:set>
                                  </p:childTnLst>
                                </p:cTn>
                              </p:par>
                              <p:par>
                                <p:cTn id="29" presetID="8" presetClass="emph" presetSubtype="0" fill="hold" nodeType="withEffect">
                                  <p:stCondLst>
                                    <p:cond delay="0"/>
                                  </p:stCondLst>
                                  <p:childTnLst>
                                    <p:animRot by="21600000">
                                      <p:cBhvr>
                                        <p:cTn id="30" dur="5000" fill="hold"/>
                                        <p:tgtEl>
                                          <p:spTgt spid="7"/>
                                        </p:tgtEl>
                                        <p:attrNameLst>
                                          <p:attrName>r</p:attrName>
                                        </p:attrNameLst>
                                      </p:cBhvr>
                                    </p:animRot>
                                  </p:childTnLst>
                                </p:cTn>
                              </p:par>
                              <p:par>
                                <p:cTn id="31" presetID="35" presetClass="exit" presetSubtype="0" fill="hold" nodeType="withEffect">
                                  <p:stCondLst>
                                    <p:cond delay="0"/>
                                  </p:stCondLst>
                                  <p:childTnLst>
                                    <p:animEffect transition="out" filter="fade">
                                      <p:cBhvr>
                                        <p:cTn id="32" dur="5000"/>
                                        <p:tgtEl>
                                          <p:spTgt spid="7"/>
                                        </p:tgtEl>
                                      </p:cBhvr>
                                    </p:animEffect>
                                    <p:anim calcmode="lin" valueType="num">
                                      <p:cBhvr>
                                        <p:cTn id="33" dur="5000"/>
                                        <p:tgtEl>
                                          <p:spTgt spid="7"/>
                                        </p:tgtEl>
                                        <p:attrNameLst>
                                          <p:attrName>style.rotation</p:attrName>
                                        </p:attrNameLst>
                                      </p:cBhvr>
                                      <p:tavLst>
                                        <p:tav tm="0">
                                          <p:val>
                                            <p:fltVal val="0"/>
                                          </p:val>
                                        </p:tav>
                                        <p:tav tm="100000">
                                          <p:val>
                                            <p:fltVal val="720"/>
                                          </p:val>
                                        </p:tav>
                                      </p:tavLst>
                                    </p:anim>
                                    <p:anim calcmode="lin" valueType="num">
                                      <p:cBhvr>
                                        <p:cTn id="34" dur="5000"/>
                                        <p:tgtEl>
                                          <p:spTgt spid="7"/>
                                        </p:tgtEl>
                                        <p:attrNameLst>
                                          <p:attrName>ppt_h</p:attrName>
                                        </p:attrNameLst>
                                      </p:cBhvr>
                                      <p:tavLst>
                                        <p:tav tm="0">
                                          <p:val>
                                            <p:strVal val="ppt_h"/>
                                          </p:val>
                                        </p:tav>
                                        <p:tav tm="100000">
                                          <p:val>
                                            <p:fltVal val="0"/>
                                          </p:val>
                                        </p:tav>
                                      </p:tavLst>
                                    </p:anim>
                                    <p:anim calcmode="lin" valueType="num">
                                      <p:cBhvr>
                                        <p:cTn id="35" dur="5000"/>
                                        <p:tgtEl>
                                          <p:spTgt spid="7"/>
                                        </p:tgtEl>
                                        <p:attrNameLst>
                                          <p:attrName>ppt_w</p:attrName>
                                        </p:attrNameLst>
                                      </p:cBhvr>
                                      <p:tavLst>
                                        <p:tav tm="0">
                                          <p:val>
                                            <p:strVal val="ppt_w"/>
                                          </p:val>
                                        </p:tav>
                                        <p:tav tm="100000">
                                          <p:val>
                                            <p:fltVal val="0"/>
                                          </p:val>
                                        </p:tav>
                                      </p:tavLst>
                                    </p:anim>
                                    <p:set>
                                      <p:cBhvr>
                                        <p:cTn id="36" dur="1" fill="hold">
                                          <p:stCondLst>
                                            <p:cond delay="4999"/>
                                          </p:stCondLst>
                                        </p:cTn>
                                        <p:tgtEl>
                                          <p:spTgt spid="7"/>
                                        </p:tgtEl>
                                        <p:attrNameLst>
                                          <p:attrName>style.visibility</p:attrName>
                                        </p:attrNameLst>
                                      </p:cBhvr>
                                      <p:to>
                                        <p:strVal val="hidden"/>
                                      </p:to>
                                    </p:set>
                                  </p:childTnLst>
                                </p:cTn>
                              </p:par>
                              <p:par>
                                <p:cTn id="37" presetID="6" presetClass="entr" presetSubtype="32"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circle(out)">
                                      <p:cBhvr>
                                        <p:cTn id="39"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www.zonagratuita.com/imagenes/fondos_web/varios01/fondo-034.JPG"/>
          <p:cNvPicPr>
            <a:picLocks noChangeAspect="1" noChangeArrowheads="1"/>
          </p:cNvPicPr>
          <p:nvPr/>
        </p:nvPicPr>
        <p:blipFill>
          <a:blip r:embed="rId2"/>
          <a:srcRect/>
          <a:stretch>
            <a:fillRect/>
          </a:stretch>
        </p:blipFill>
        <p:spPr bwMode="auto">
          <a:xfrm>
            <a:off x="-1" y="0"/>
            <a:ext cx="11161714" cy="6553200"/>
          </a:xfrm>
          <a:prstGeom prst="rect">
            <a:avLst/>
          </a:prstGeom>
          <a:noFill/>
        </p:spPr>
      </p:pic>
      <p:sp>
        <p:nvSpPr>
          <p:cNvPr id="2" name="1 Rectángulo"/>
          <p:cNvSpPr/>
          <p:nvPr/>
        </p:nvSpPr>
        <p:spPr>
          <a:xfrm>
            <a:off x="3223402" y="990584"/>
            <a:ext cx="7572428" cy="2404036"/>
          </a:xfrm>
          <a:prstGeom prst="rect">
            <a:avLst/>
          </a:prstGeom>
        </p:spPr>
        <p:txBody>
          <a:bodyPr wrap="square" lIns="94787" tIns="47393" rIns="94787" bIns="47393">
            <a:spAutoFit/>
          </a:bodyPr>
          <a:lstStyle/>
          <a:p>
            <a:r>
              <a:rPr lang="es-ES" sz="2500" dirty="0">
                <a:solidFill>
                  <a:srgbClr val="FFFF00"/>
                </a:solidFill>
                <a:effectLst>
                  <a:glow rad="228600">
                    <a:schemeClr val="accent3">
                      <a:satMod val="175000"/>
                      <a:alpha val="40000"/>
                    </a:schemeClr>
                  </a:glow>
                </a:effectLst>
                <a:latin typeface="Agency FB" pitchFamily="34" charset="0"/>
              </a:rPr>
              <a:t>El turco </a:t>
            </a:r>
            <a:r>
              <a:rPr lang="es-ES" sz="2500" dirty="0" err="1">
                <a:solidFill>
                  <a:srgbClr val="FFFF00"/>
                </a:solidFill>
                <a:effectLst>
                  <a:glow rad="228600">
                    <a:schemeClr val="accent3">
                      <a:satMod val="175000"/>
                      <a:alpha val="40000"/>
                    </a:schemeClr>
                  </a:glow>
                </a:effectLst>
                <a:latin typeface="Agency FB" pitchFamily="34" charset="0"/>
              </a:rPr>
              <a:t>Sultan</a:t>
            </a:r>
            <a:r>
              <a:rPr lang="es-ES" sz="2500" dirty="0">
                <a:solidFill>
                  <a:srgbClr val="FFFF00"/>
                </a:solidFill>
                <a:effectLst>
                  <a:glow rad="228600">
                    <a:schemeClr val="accent3">
                      <a:satMod val="175000"/>
                      <a:alpha val="40000"/>
                    </a:schemeClr>
                  </a:glow>
                </a:effectLst>
                <a:latin typeface="Agency FB" pitchFamily="34" charset="0"/>
              </a:rPr>
              <a:t> </a:t>
            </a:r>
            <a:r>
              <a:rPr lang="es-ES" sz="2500" dirty="0" err="1">
                <a:solidFill>
                  <a:srgbClr val="FFFF00"/>
                </a:solidFill>
                <a:effectLst>
                  <a:glow rad="228600">
                    <a:schemeClr val="accent3">
                      <a:satMod val="175000"/>
                      <a:alpha val="40000"/>
                    </a:schemeClr>
                  </a:glow>
                </a:effectLst>
                <a:latin typeface="Agency FB" pitchFamily="34" charset="0"/>
              </a:rPr>
              <a:t>Kösen</a:t>
            </a:r>
            <a:r>
              <a:rPr lang="es-ES" sz="2500" dirty="0">
                <a:solidFill>
                  <a:srgbClr val="FFFF00"/>
                </a:solidFill>
                <a:effectLst>
                  <a:glow rad="228600">
                    <a:schemeClr val="accent3">
                      <a:satMod val="175000"/>
                      <a:alpha val="40000"/>
                    </a:schemeClr>
                  </a:glow>
                </a:effectLst>
                <a:latin typeface="Agency FB" pitchFamily="34" charset="0"/>
              </a:rPr>
              <a:t> (32), el hombre más grande del mundo con 2.51 metros, conoció en persona al </a:t>
            </a:r>
            <a:r>
              <a:rPr lang="es-ES" sz="2500" dirty="0" smtClean="0">
                <a:solidFill>
                  <a:srgbClr val="FFFF00"/>
                </a:solidFill>
                <a:effectLst>
                  <a:glow rad="228600">
                    <a:schemeClr val="accent3">
                      <a:satMod val="175000"/>
                      <a:alpha val="40000"/>
                    </a:schemeClr>
                  </a:glow>
                </a:effectLst>
                <a:latin typeface="Agency FB" pitchFamily="34" charset="0"/>
              </a:rPr>
              <a:t>nepalí </a:t>
            </a:r>
            <a:r>
              <a:rPr lang="es-ES" sz="2500" dirty="0" err="1" smtClean="0">
                <a:solidFill>
                  <a:srgbClr val="FFFF00"/>
                </a:solidFill>
                <a:effectLst>
                  <a:glow rad="228600">
                    <a:schemeClr val="accent3">
                      <a:satMod val="175000"/>
                      <a:alpha val="40000"/>
                    </a:schemeClr>
                  </a:glow>
                </a:effectLst>
                <a:latin typeface="Agency FB" pitchFamily="34" charset="0"/>
              </a:rPr>
              <a:t>Chandra</a:t>
            </a:r>
            <a:r>
              <a:rPr lang="es-ES" sz="2500" dirty="0" smtClean="0">
                <a:solidFill>
                  <a:srgbClr val="FFFF00"/>
                </a:solidFill>
                <a:effectLst>
                  <a:glow rad="228600">
                    <a:schemeClr val="accent3">
                      <a:satMod val="175000"/>
                      <a:alpha val="40000"/>
                    </a:schemeClr>
                  </a:glow>
                </a:effectLst>
                <a:latin typeface="Agency FB" pitchFamily="34" charset="0"/>
              </a:rPr>
              <a:t> </a:t>
            </a:r>
            <a:r>
              <a:rPr lang="es-ES" sz="2500" dirty="0" err="1">
                <a:solidFill>
                  <a:srgbClr val="FFFF00"/>
                </a:solidFill>
                <a:effectLst>
                  <a:glow rad="228600">
                    <a:schemeClr val="accent3">
                      <a:satMod val="175000"/>
                      <a:alpha val="40000"/>
                    </a:schemeClr>
                  </a:glow>
                </a:effectLst>
                <a:latin typeface="Agency FB" pitchFamily="34" charset="0"/>
              </a:rPr>
              <a:t>Dangi</a:t>
            </a:r>
            <a:r>
              <a:rPr lang="es-ES" sz="2500" dirty="0">
                <a:solidFill>
                  <a:srgbClr val="FFFF00"/>
                </a:solidFill>
                <a:effectLst>
                  <a:glow rad="228600">
                    <a:schemeClr val="accent3">
                      <a:satMod val="175000"/>
                      <a:alpha val="40000"/>
                    </a:schemeClr>
                  </a:glow>
                </a:effectLst>
                <a:latin typeface="Agency FB" pitchFamily="34" charset="0"/>
              </a:rPr>
              <a:t> (75), el más pequeño del planeta con 54.6 </a:t>
            </a:r>
            <a:r>
              <a:rPr lang="es-ES" sz="2500" dirty="0" err="1">
                <a:solidFill>
                  <a:srgbClr val="FFFF00"/>
                </a:solidFill>
                <a:effectLst>
                  <a:glow rad="228600">
                    <a:schemeClr val="accent3">
                      <a:satMod val="175000"/>
                      <a:alpha val="40000"/>
                    </a:schemeClr>
                  </a:glow>
                </a:effectLst>
                <a:latin typeface="Agency FB" pitchFamily="34" charset="0"/>
              </a:rPr>
              <a:t>centímeros</a:t>
            </a:r>
            <a:r>
              <a:rPr lang="es-ES" sz="2500" dirty="0">
                <a:solidFill>
                  <a:srgbClr val="FFFF00"/>
                </a:solidFill>
                <a:effectLst>
                  <a:glow rad="228600">
                    <a:schemeClr val="accent3">
                      <a:satMod val="175000"/>
                      <a:alpha val="40000"/>
                    </a:schemeClr>
                  </a:glow>
                </a:effectLst>
                <a:latin typeface="Agency FB" pitchFamily="34" charset="0"/>
              </a:rPr>
              <a:t>, durante las celebraciones del 60 aniversario del Libro de los Récords </a:t>
            </a:r>
            <a:r>
              <a:rPr lang="es-ES" sz="2500" dirty="0" err="1">
                <a:solidFill>
                  <a:srgbClr val="FFFF00"/>
                </a:solidFill>
                <a:effectLst>
                  <a:glow rad="228600">
                    <a:schemeClr val="accent3">
                      <a:satMod val="175000"/>
                      <a:alpha val="40000"/>
                    </a:schemeClr>
                  </a:glow>
                </a:effectLst>
                <a:latin typeface="Agency FB" pitchFamily="34" charset="0"/>
              </a:rPr>
              <a:t>Guinness</a:t>
            </a:r>
            <a:r>
              <a:rPr lang="es-ES" sz="2500" dirty="0">
                <a:solidFill>
                  <a:srgbClr val="FFFF00"/>
                </a:solidFill>
                <a:effectLst>
                  <a:glow rad="228600">
                    <a:schemeClr val="accent3">
                      <a:satMod val="175000"/>
                      <a:alpha val="40000"/>
                    </a:schemeClr>
                  </a:glow>
                </a:effectLst>
                <a:latin typeface="Agency FB" pitchFamily="34" charset="0"/>
              </a:rPr>
              <a:t>, en Londres, Reino Unido.</a:t>
            </a:r>
          </a:p>
          <a:p>
            <a:r>
              <a:rPr lang="es-ES" sz="2500" dirty="0">
                <a:solidFill>
                  <a:srgbClr val="FFFF00"/>
                </a:solidFill>
                <a:effectLst>
                  <a:glow rad="228600">
                    <a:schemeClr val="accent3">
                      <a:satMod val="175000"/>
                      <a:alpha val="40000"/>
                    </a:schemeClr>
                  </a:glow>
                </a:effectLst>
                <a:latin typeface="Agency FB" pitchFamily="34" charset="0"/>
              </a:rPr>
              <a:t>Los dos hombres fueron los más destacados del encuentro, que reunió a otras personas que también batieron récords mundiales</a:t>
            </a:r>
            <a:r>
              <a:rPr lang="es-ES" sz="2500" dirty="0" smtClean="0">
                <a:solidFill>
                  <a:srgbClr val="FFFF00"/>
                </a:solidFill>
                <a:effectLst>
                  <a:glow rad="228600">
                    <a:schemeClr val="accent3">
                      <a:satMod val="175000"/>
                      <a:alpha val="40000"/>
                    </a:schemeClr>
                  </a:glow>
                </a:effectLst>
                <a:latin typeface="Agency FB" pitchFamily="34" charset="0"/>
              </a:rPr>
              <a:t>.</a:t>
            </a:r>
            <a:endParaRPr lang="es-ES" sz="2500" dirty="0">
              <a:solidFill>
                <a:srgbClr val="FFFF00"/>
              </a:solidFill>
              <a:effectLst>
                <a:glow rad="228600">
                  <a:schemeClr val="accent3">
                    <a:satMod val="175000"/>
                    <a:alpha val="40000"/>
                  </a:schemeClr>
                </a:glow>
              </a:effectLst>
              <a:latin typeface="Agency FB" pitchFamily="34" charset="0"/>
            </a:endParaRPr>
          </a:p>
        </p:txBody>
      </p:sp>
      <p:pic>
        <p:nvPicPr>
          <p:cNvPr id="4" name="Picture 2" descr="http://www.slate.com/content/dam/slate/blogs/the_slatest/2014/11/13/tallest_man_shortest_man_guinness_world_records_day_celebrated_with_meeting/458898120.jpg.CROP.promovar-mediumlarge.jpg"/>
          <p:cNvPicPr>
            <a:picLocks noChangeAspect="1" noChangeArrowheads="1"/>
          </p:cNvPicPr>
          <p:nvPr/>
        </p:nvPicPr>
        <p:blipFill>
          <a:blip r:embed="rId3"/>
          <a:srcRect/>
          <a:stretch>
            <a:fillRect/>
          </a:stretch>
        </p:blipFill>
        <p:spPr bwMode="auto">
          <a:xfrm>
            <a:off x="223006" y="347642"/>
            <a:ext cx="2008199" cy="2633658"/>
          </a:xfrm>
          <a:prstGeom prst="rect">
            <a:avLst/>
          </a:prstGeom>
          <a:noFill/>
          <a:ln w="44450">
            <a:solidFill>
              <a:srgbClr val="FFFF00"/>
            </a:solidFill>
          </a:ln>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med" advTm="2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www.zonagratuita.com/imagenes/fondos_web/varios01/fondo-034.JPG"/>
          <p:cNvPicPr>
            <a:picLocks noChangeAspect="1" noChangeArrowheads="1"/>
          </p:cNvPicPr>
          <p:nvPr/>
        </p:nvPicPr>
        <p:blipFill>
          <a:blip r:embed="rId2"/>
          <a:srcRect/>
          <a:stretch>
            <a:fillRect/>
          </a:stretch>
        </p:blipFill>
        <p:spPr bwMode="auto">
          <a:xfrm>
            <a:off x="0" y="0"/>
            <a:ext cx="11161714" cy="6553200"/>
          </a:xfrm>
          <a:prstGeom prst="rect">
            <a:avLst/>
          </a:prstGeom>
          <a:noFill/>
        </p:spPr>
      </p:pic>
      <p:sp>
        <p:nvSpPr>
          <p:cNvPr id="2" name="1 Rectángulo"/>
          <p:cNvSpPr/>
          <p:nvPr/>
        </p:nvSpPr>
        <p:spPr>
          <a:xfrm>
            <a:off x="3223402" y="776270"/>
            <a:ext cx="7072362" cy="3173477"/>
          </a:xfrm>
          <a:prstGeom prst="rect">
            <a:avLst/>
          </a:prstGeom>
        </p:spPr>
        <p:txBody>
          <a:bodyPr wrap="square" lIns="94787" tIns="47393" rIns="94787" bIns="47393">
            <a:spAutoFit/>
          </a:bodyPr>
          <a:lstStyle/>
          <a:p>
            <a:r>
              <a:rPr lang="es-ES" sz="2500" dirty="0" smtClean="0">
                <a:solidFill>
                  <a:srgbClr val="FFFF00"/>
                </a:solidFill>
                <a:effectLst>
                  <a:glow rad="228600">
                    <a:schemeClr val="accent3">
                      <a:satMod val="175000"/>
                      <a:alpha val="40000"/>
                    </a:schemeClr>
                  </a:glow>
                </a:effectLst>
                <a:latin typeface="Agency FB" pitchFamily="34" charset="0"/>
              </a:rPr>
              <a:t>“</a:t>
            </a:r>
            <a:r>
              <a:rPr lang="es-ES" sz="2500" dirty="0">
                <a:solidFill>
                  <a:srgbClr val="FFFF00"/>
                </a:solidFill>
                <a:effectLst>
                  <a:glow rad="228600">
                    <a:schemeClr val="accent3">
                      <a:satMod val="175000"/>
                      <a:alpha val="40000"/>
                    </a:schemeClr>
                  </a:glow>
                </a:effectLst>
                <a:latin typeface="Agency FB" pitchFamily="34" charset="0"/>
              </a:rPr>
              <a:t>Me siento contento de reunirme con el hombre más alto del mundo, tenía curiosidad por ver a mi extremo opuesto”, dijo </a:t>
            </a:r>
            <a:r>
              <a:rPr lang="es-ES" sz="2500" dirty="0" err="1">
                <a:solidFill>
                  <a:srgbClr val="FFFF00"/>
                </a:solidFill>
                <a:effectLst>
                  <a:glow rad="228600">
                    <a:schemeClr val="accent3">
                      <a:satMod val="175000"/>
                      <a:alpha val="40000"/>
                    </a:schemeClr>
                  </a:glow>
                </a:effectLst>
                <a:latin typeface="Agency FB" pitchFamily="34" charset="0"/>
              </a:rPr>
              <a:t>Dangi</a:t>
            </a:r>
            <a:r>
              <a:rPr lang="es-ES" sz="2500" dirty="0">
                <a:solidFill>
                  <a:srgbClr val="FFFF00"/>
                </a:solidFill>
                <a:effectLst>
                  <a:glow rad="228600">
                    <a:schemeClr val="accent3">
                      <a:satMod val="175000"/>
                      <a:alpha val="40000"/>
                    </a:schemeClr>
                  </a:glow>
                </a:effectLst>
                <a:latin typeface="Agency FB" pitchFamily="34" charset="0"/>
              </a:rPr>
              <a:t>.</a:t>
            </a:r>
          </a:p>
          <a:p>
            <a:r>
              <a:rPr lang="es-ES" sz="2500" dirty="0">
                <a:solidFill>
                  <a:srgbClr val="FFFF00"/>
                </a:solidFill>
                <a:effectLst>
                  <a:glow rad="228600">
                    <a:schemeClr val="accent3">
                      <a:satMod val="175000"/>
                      <a:alpha val="40000"/>
                    </a:schemeClr>
                  </a:glow>
                </a:effectLst>
                <a:latin typeface="Agency FB" pitchFamily="34" charset="0"/>
              </a:rPr>
              <a:t>Por su parte, </a:t>
            </a:r>
            <a:r>
              <a:rPr lang="es-ES" sz="2500" dirty="0" err="1">
                <a:solidFill>
                  <a:srgbClr val="FFFF00"/>
                </a:solidFill>
                <a:effectLst>
                  <a:glow rad="228600">
                    <a:schemeClr val="accent3">
                      <a:satMod val="175000"/>
                      <a:alpha val="40000"/>
                    </a:schemeClr>
                  </a:glow>
                </a:effectLst>
                <a:latin typeface="Agency FB" pitchFamily="34" charset="0"/>
              </a:rPr>
              <a:t>Kösen</a:t>
            </a:r>
            <a:r>
              <a:rPr lang="es-ES" sz="2500" dirty="0">
                <a:solidFill>
                  <a:srgbClr val="FFFF00"/>
                </a:solidFill>
                <a:effectLst>
                  <a:glow rad="228600">
                    <a:schemeClr val="accent3">
                      <a:satMod val="175000"/>
                      <a:alpha val="40000"/>
                    </a:schemeClr>
                  </a:glow>
                </a:effectLst>
                <a:latin typeface="Agency FB" pitchFamily="34" charset="0"/>
              </a:rPr>
              <a:t> respondió con una sonrisa: “Me preguntaba a qué altura de la pierna me llegaría”.</a:t>
            </a:r>
          </a:p>
          <a:p>
            <a:r>
              <a:rPr lang="es-ES" sz="2500" dirty="0">
                <a:solidFill>
                  <a:srgbClr val="FFFF00"/>
                </a:solidFill>
                <a:effectLst>
                  <a:glow rad="228600">
                    <a:schemeClr val="accent3">
                      <a:satMod val="175000"/>
                      <a:alpha val="40000"/>
                    </a:schemeClr>
                  </a:glow>
                </a:effectLst>
                <a:latin typeface="Agency FB" pitchFamily="34" charset="0"/>
              </a:rPr>
              <a:t>El aumento imparable del tamaño del turco fue consecuencia de un tumor que afectaba a su glándula pituitaria. Hace cuatro años fue operado en Estados Unidos y está siendo medicado, por lo que se espera que no crezca </a:t>
            </a:r>
            <a:r>
              <a:rPr lang="es-ES" sz="2500" dirty="0" smtClean="0">
                <a:solidFill>
                  <a:srgbClr val="FFFF00"/>
                </a:solidFill>
                <a:effectLst>
                  <a:glow rad="228600">
                    <a:schemeClr val="accent3">
                      <a:satMod val="175000"/>
                      <a:alpha val="40000"/>
                    </a:schemeClr>
                  </a:glow>
                </a:effectLst>
                <a:latin typeface="Agency FB" pitchFamily="34" charset="0"/>
              </a:rPr>
              <a:t>más.</a:t>
            </a:r>
            <a:endParaRPr lang="es-ES" sz="2500" dirty="0">
              <a:solidFill>
                <a:srgbClr val="FFFF00"/>
              </a:solidFill>
              <a:effectLst>
                <a:glow rad="228600">
                  <a:schemeClr val="accent3">
                    <a:satMod val="175000"/>
                    <a:alpha val="40000"/>
                  </a:schemeClr>
                </a:glow>
              </a:effectLst>
              <a:latin typeface="Agency FB" pitchFamily="34" charset="0"/>
            </a:endParaRPr>
          </a:p>
        </p:txBody>
      </p:sp>
      <p:pic>
        <p:nvPicPr>
          <p:cNvPr id="4" name="Picture 2" descr="http://www.slate.com/content/dam/slate/blogs/the_slatest/2014/11/13/tallest_man_shortest_man_guinness_world_records_day_celebrated_with_meeting/458898120.jpg.CROP.promovar-mediumlarge.jpg"/>
          <p:cNvPicPr>
            <a:picLocks noChangeAspect="1" noChangeArrowheads="1"/>
          </p:cNvPicPr>
          <p:nvPr/>
        </p:nvPicPr>
        <p:blipFill>
          <a:blip r:embed="rId3"/>
          <a:srcRect/>
          <a:stretch>
            <a:fillRect/>
          </a:stretch>
        </p:blipFill>
        <p:spPr bwMode="auto">
          <a:xfrm>
            <a:off x="223006" y="347642"/>
            <a:ext cx="2008199" cy="2633658"/>
          </a:xfrm>
          <a:prstGeom prst="rect">
            <a:avLst/>
          </a:prstGeom>
          <a:noFill/>
          <a:ln w="44450">
            <a:solidFill>
              <a:srgbClr val="FFFF00"/>
            </a:solidFill>
          </a:ln>
        </p:spPr>
      </p:pic>
      <p:pic>
        <p:nvPicPr>
          <p:cNvPr id="5"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2">
                <a:tint val="45000"/>
                <a:satMod val="400000"/>
              </a:schemeClr>
            </a:duotone>
            <a:lum bright="-60000" contrast="78000"/>
          </a:blip>
          <a:srcRect/>
          <a:stretch>
            <a:fillRect/>
          </a:stretch>
        </p:blipFill>
        <p:spPr bwMode="auto">
          <a:xfrm>
            <a:off x="-1" y="0"/>
            <a:ext cx="11161714" cy="6553200"/>
          </a:xfrm>
          <a:prstGeom prst="rect">
            <a:avLst/>
          </a:prstGeom>
          <a:noFill/>
        </p:spPr>
      </p:pic>
    </p:spTree>
  </p:cSld>
  <p:clrMapOvr>
    <a:masterClrMapping/>
  </p:clrMapOvr>
  <p:transition spd="med" advTm="24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media.diarioveloz.com/adjuntos/120/imagenes/001/762/0001762779.jpg"/>
          <p:cNvPicPr>
            <a:picLocks noChangeAspect="1" noChangeArrowheads="1"/>
          </p:cNvPicPr>
          <p:nvPr/>
        </p:nvPicPr>
        <p:blipFill>
          <a:blip r:embed="rId2"/>
          <a:srcRect/>
          <a:stretch>
            <a:fillRect/>
          </a:stretch>
        </p:blipFill>
        <p:spPr bwMode="auto">
          <a:xfrm>
            <a:off x="0" y="0"/>
            <a:ext cx="11211415" cy="6553200"/>
          </a:xfrm>
          <a:prstGeom prst="rect">
            <a:avLst/>
          </a:prstGeom>
          <a:noFill/>
        </p:spPr>
      </p:pic>
      <p:sp>
        <p:nvSpPr>
          <p:cNvPr id="2" name="1 Luna"/>
          <p:cNvSpPr/>
          <p:nvPr/>
        </p:nvSpPr>
        <p:spPr>
          <a:xfrm rot="13290098">
            <a:off x="1683990" y="1049422"/>
            <a:ext cx="3356264" cy="2111588"/>
          </a:xfrm>
          <a:prstGeom prst="moon">
            <a:avLst>
              <a:gd name="adj" fmla="val 18393"/>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3" name="2 Luna"/>
          <p:cNvSpPr/>
          <p:nvPr/>
        </p:nvSpPr>
        <p:spPr>
          <a:xfrm rot="19620462">
            <a:off x="6096312" y="617402"/>
            <a:ext cx="3590739" cy="2314857"/>
          </a:xfrm>
          <a:prstGeom prst="moon">
            <a:avLst>
              <a:gd name="adj" fmla="val 17533"/>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4" name="3 Luna"/>
          <p:cNvSpPr/>
          <p:nvPr/>
        </p:nvSpPr>
        <p:spPr>
          <a:xfrm rot="8736296">
            <a:off x="1161825" y="3525052"/>
            <a:ext cx="3668250" cy="2182884"/>
          </a:xfrm>
          <a:prstGeom prst="moon">
            <a:avLst>
              <a:gd name="adj" fmla="val 18292"/>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5" name="4 Luna"/>
          <p:cNvSpPr/>
          <p:nvPr/>
        </p:nvSpPr>
        <p:spPr>
          <a:xfrm rot="2345729">
            <a:off x="5780452" y="3490491"/>
            <a:ext cx="3389206" cy="2122205"/>
          </a:xfrm>
          <a:prstGeom prst="moon">
            <a:avLst>
              <a:gd name="adj" fmla="val 17662"/>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Luna"/>
          <p:cNvSpPr/>
          <p:nvPr/>
        </p:nvSpPr>
        <p:spPr>
          <a:xfrm rot="13290098">
            <a:off x="1563820" y="837928"/>
            <a:ext cx="2786554" cy="1827919"/>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8" name="7 Luna"/>
          <p:cNvSpPr/>
          <p:nvPr/>
        </p:nvSpPr>
        <p:spPr>
          <a:xfrm rot="13290098">
            <a:off x="1431053" y="586978"/>
            <a:ext cx="2234280"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solidFill>
                <a:srgbClr val="FF0000"/>
              </a:solidFill>
            </a:endParaRPr>
          </a:p>
        </p:txBody>
      </p:sp>
      <p:sp>
        <p:nvSpPr>
          <p:cNvPr id="10" name="9 Luna"/>
          <p:cNvSpPr/>
          <p:nvPr/>
        </p:nvSpPr>
        <p:spPr>
          <a:xfrm rot="19554271">
            <a:off x="6867556" y="659873"/>
            <a:ext cx="2786554" cy="1826400"/>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1" name="10 Luna"/>
          <p:cNvSpPr/>
          <p:nvPr/>
        </p:nvSpPr>
        <p:spPr>
          <a:xfrm rot="19404489">
            <a:off x="7528347" y="571890"/>
            <a:ext cx="2234280"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Luna"/>
          <p:cNvSpPr/>
          <p:nvPr/>
        </p:nvSpPr>
        <p:spPr>
          <a:xfrm rot="8746212">
            <a:off x="1244727" y="3819949"/>
            <a:ext cx="2786554" cy="1950791"/>
          </a:xfrm>
          <a:prstGeom prst="moon">
            <a:avLst>
              <a:gd name="adj" fmla="val 14155"/>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3" name="12 Luna"/>
          <p:cNvSpPr/>
          <p:nvPr/>
        </p:nvSpPr>
        <p:spPr>
          <a:xfrm rot="8944796">
            <a:off x="1228566" y="4092716"/>
            <a:ext cx="2236218"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4" name="13 Luna"/>
          <p:cNvSpPr/>
          <p:nvPr/>
        </p:nvSpPr>
        <p:spPr>
          <a:xfrm rot="2317560">
            <a:off x="6528442" y="3894000"/>
            <a:ext cx="2786554" cy="1827918"/>
          </a:xfrm>
          <a:prstGeom prst="moon">
            <a:avLst>
              <a:gd name="adj" fmla="val 17560"/>
            </a:avLst>
          </a:prstGeom>
          <a:solidFill>
            <a:schemeClr val="accent6">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Luna"/>
          <p:cNvSpPr/>
          <p:nvPr/>
        </p:nvSpPr>
        <p:spPr>
          <a:xfrm rot="2206474">
            <a:off x="7179542" y="4258065"/>
            <a:ext cx="2236218" cy="1571554"/>
          </a:xfrm>
          <a:prstGeom prst="moon">
            <a:avLst>
              <a:gd name="adj" fmla="val 17560"/>
            </a:avLst>
          </a:prstGeom>
          <a:solidFill>
            <a:srgbClr val="00B0F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Tree>
  </p:cSld>
  <p:clrMapOvr>
    <a:masterClrMapping/>
  </p:clrMapOvr>
  <p:transition spd="med"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grpId="0" nodeType="withEffect">
                                  <p:stCondLst>
                                    <p:cond delay="0"/>
                                  </p:stCondLst>
                                  <p:childTnLst>
                                    <p:anim calcmode="lin" valueType="num">
                                      <p:cBhvr additive="base">
                                        <p:cTn id="6" dur="5000"/>
                                        <p:tgtEl>
                                          <p:spTgt spid="2"/>
                                        </p:tgtEl>
                                        <p:attrNameLst>
                                          <p:attrName>ppt_x</p:attrName>
                                        </p:attrNameLst>
                                      </p:cBhvr>
                                      <p:tavLst>
                                        <p:tav tm="0">
                                          <p:val>
                                            <p:strVal val="ppt_x"/>
                                          </p:val>
                                        </p:tav>
                                        <p:tav tm="100000">
                                          <p:val>
                                            <p:strVal val="1+ppt_w/2"/>
                                          </p:val>
                                        </p:tav>
                                      </p:tavLst>
                                    </p:anim>
                                    <p:anim calcmode="lin" valueType="num">
                                      <p:cBhvr additive="base">
                                        <p:cTn id="7" dur="5000"/>
                                        <p:tgtEl>
                                          <p:spTgt spid="2"/>
                                        </p:tgtEl>
                                        <p:attrNameLst>
                                          <p:attrName>ppt_y</p:attrName>
                                        </p:attrNameLst>
                                      </p:cBhvr>
                                      <p:tavLst>
                                        <p:tav tm="0">
                                          <p:val>
                                            <p:strVal val="ppt_y"/>
                                          </p:val>
                                        </p:tav>
                                        <p:tav tm="100000">
                                          <p:val>
                                            <p:strVal val="1+ppt_h/2"/>
                                          </p:val>
                                        </p:tav>
                                      </p:tavLst>
                                    </p:anim>
                                    <p:set>
                                      <p:cBhvr>
                                        <p:cTn id="8" dur="1" fill="hold">
                                          <p:stCondLst>
                                            <p:cond delay="4999"/>
                                          </p:stCondLst>
                                        </p:cTn>
                                        <p:tgtEl>
                                          <p:spTgt spid="2"/>
                                        </p:tgtEl>
                                        <p:attrNameLst>
                                          <p:attrName>style.visibility</p:attrName>
                                        </p:attrNameLst>
                                      </p:cBhvr>
                                      <p:to>
                                        <p:strVal val="hidden"/>
                                      </p:to>
                                    </p:set>
                                  </p:childTnLst>
                                </p:cTn>
                              </p:par>
                              <p:par>
                                <p:cTn id="9" presetID="2" presetClass="exit" presetSubtype="12" fill="hold" grpId="0" nodeType="withEffect">
                                  <p:stCondLst>
                                    <p:cond delay="0"/>
                                  </p:stCondLst>
                                  <p:childTnLst>
                                    <p:anim calcmode="lin" valueType="num">
                                      <p:cBhvr additive="base">
                                        <p:cTn id="10" dur="5000"/>
                                        <p:tgtEl>
                                          <p:spTgt spid="3"/>
                                        </p:tgtEl>
                                        <p:attrNameLst>
                                          <p:attrName>ppt_x</p:attrName>
                                        </p:attrNameLst>
                                      </p:cBhvr>
                                      <p:tavLst>
                                        <p:tav tm="0">
                                          <p:val>
                                            <p:strVal val="ppt_x"/>
                                          </p:val>
                                        </p:tav>
                                        <p:tav tm="100000">
                                          <p:val>
                                            <p:strVal val="0-ppt_w/2"/>
                                          </p:val>
                                        </p:tav>
                                      </p:tavLst>
                                    </p:anim>
                                    <p:anim calcmode="lin" valueType="num">
                                      <p:cBhvr additive="base">
                                        <p:cTn id="11" dur="5000"/>
                                        <p:tgtEl>
                                          <p:spTgt spid="3"/>
                                        </p:tgtEl>
                                        <p:attrNameLst>
                                          <p:attrName>ppt_y</p:attrName>
                                        </p:attrNameLst>
                                      </p:cBhvr>
                                      <p:tavLst>
                                        <p:tav tm="0">
                                          <p:val>
                                            <p:strVal val="ppt_y"/>
                                          </p:val>
                                        </p:tav>
                                        <p:tav tm="100000">
                                          <p:val>
                                            <p:strVal val="1+ppt_h/2"/>
                                          </p:val>
                                        </p:tav>
                                      </p:tavLst>
                                    </p:anim>
                                    <p:set>
                                      <p:cBhvr>
                                        <p:cTn id="12" dur="1" fill="hold">
                                          <p:stCondLst>
                                            <p:cond delay="4999"/>
                                          </p:stCondLst>
                                        </p:cTn>
                                        <p:tgtEl>
                                          <p:spTgt spid="3"/>
                                        </p:tgtEl>
                                        <p:attrNameLst>
                                          <p:attrName>style.visibility</p:attrName>
                                        </p:attrNameLst>
                                      </p:cBhvr>
                                      <p:to>
                                        <p:strVal val="hidden"/>
                                      </p:to>
                                    </p:set>
                                  </p:childTnLst>
                                </p:cTn>
                              </p:par>
                              <p:par>
                                <p:cTn id="13" presetID="2" presetClass="exit" presetSubtype="9" fill="hold" grpId="0"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 presetClass="exit" presetSubtype="3" fill="hold" grpId="0" nodeType="withEffect">
                                  <p:stCondLst>
                                    <p:cond delay="0"/>
                                  </p:stCondLst>
                                  <p:childTnLst>
                                    <p:anim calcmode="lin" valueType="num">
                                      <p:cBhvr additive="base">
                                        <p:cTn id="18" dur="5000"/>
                                        <p:tgtEl>
                                          <p:spTgt spid="4"/>
                                        </p:tgtEl>
                                        <p:attrNameLst>
                                          <p:attrName>ppt_x</p:attrName>
                                        </p:attrNameLst>
                                      </p:cBhvr>
                                      <p:tavLst>
                                        <p:tav tm="0">
                                          <p:val>
                                            <p:strVal val="ppt_x"/>
                                          </p:val>
                                        </p:tav>
                                        <p:tav tm="100000">
                                          <p:val>
                                            <p:strVal val="1+ppt_w/2"/>
                                          </p:val>
                                        </p:tav>
                                      </p:tavLst>
                                    </p:anim>
                                    <p:anim calcmode="lin" valueType="num">
                                      <p:cBhvr additive="base">
                                        <p:cTn id="19" dur="5000"/>
                                        <p:tgtEl>
                                          <p:spTgt spid="4"/>
                                        </p:tgtEl>
                                        <p:attrNameLst>
                                          <p:attrName>ppt_y</p:attrName>
                                        </p:attrNameLst>
                                      </p:cBhvr>
                                      <p:tavLst>
                                        <p:tav tm="0">
                                          <p:val>
                                            <p:strVal val="ppt_y"/>
                                          </p:val>
                                        </p:tav>
                                        <p:tav tm="100000">
                                          <p:val>
                                            <p:strVal val="0-ppt_h/2"/>
                                          </p:val>
                                        </p:tav>
                                      </p:tavLst>
                                    </p:anim>
                                    <p:set>
                                      <p:cBhvr>
                                        <p:cTn id="20" dur="1" fill="hold">
                                          <p:stCondLst>
                                            <p:cond delay="4999"/>
                                          </p:stCondLst>
                                        </p:cTn>
                                        <p:tgtEl>
                                          <p:spTgt spid="4"/>
                                        </p:tgtEl>
                                        <p:attrNameLst>
                                          <p:attrName>style.visibility</p:attrName>
                                        </p:attrNameLst>
                                      </p:cBhvr>
                                      <p:to>
                                        <p:strVal val="hidden"/>
                                      </p:to>
                                    </p:set>
                                  </p:childTnLst>
                                </p:cTn>
                              </p:par>
                              <p:par>
                                <p:cTn id="21" presetID="2" presetClass="exit" presetSubtype="6" fill="hold" grpId="0"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1+ppt_w/2"/>
                                          </p:val>
                                        </p:tav>
                                      </p:tavLst>
                                    </p:anim>
                                    <p:anim calcmode="lin" valueType="num">
                                      <p:cBhvr additive="base">
                                        <p:cTn id="23" dur="5000"/>
                                        <p:tgtEl>
                                          <p:spTgt spid="7"/>
                                        </p:tgtEl>
                                        <p:attrNameLst>
                                          <p:attrName>ppt_y</p:attrName>
                                        </p:attrNameLst>
                                      </p:cBhvr>
                                      <p:tavLst>
                                        <p:tav tm="0">
                                          <p:val>
                                            <p:strVal val="ppt_y"/>
                                          </p:val>
                                        </p:tav>
                                        <p:tav tm="100000">
                                          <p:val>
                                            <p:strVal val="1+ppt_h/2"/>
                                          </p:val>
                                        </p:tav>
                                      </p:tavLst>
                                    </p:anim>
                                    <p:set>
                                      <p:cBhvr>
                                        <p:cTn id="24" dur="1" fill="hold">
                                          <p:stCondLst>
                                            <p:cond delay="4999"/>
                                          </p:stCondLst>
                                        </p:cTn>
                                        <p:tgtEl>
                                          <p:spTgt spid="7"/>
                                        </p:tgtEl>
                                        <p:attrNameLst>
                                          <p:attrName>style.visibility</p:attrName>
                                        </p:attrNameLst>
                                      </p:cBhvr>
                                      <p:to>
                                        <p:strVal val="hidden"/>
                                      </p:to>
                                    </p:set>
                                  </p:childTnLst>
                                </p:cTn>
                              </p:par>
                              <p:par>
                                <p:cTn id="25" presetID="2" presetClass="exit" presetSubtype="1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1+ppt_h/2"/>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9" fill="hold" grpId="0" nodeType="withEffect">
                                  <p:stCondLst>
                                    <p:cond delay="0"/>
                                  </p:stCondLst>
                                  <p:childTnLst>
                                    <p:anim calcmode="lin" valueType="num">
                                      <p:cBhvr additive="base">
                                        <p:cTn id="30" dur="5000"/>
                                        <p:tgtEl>
                                          <p:spTgt spid="14"/>
                                        </p:tgtEl>
                                        <p:attrNameLst>
                                          <p:attrName>ppt_x</p:attrName>
                                        </p:attrNameLst>
                                      </p:cBhvr>
                                      <p:tavLst>
                                        <p:tav tm="0">
                                          <p:val>
                                            <p:strVal val="ppt_x"/>
                                          </p:val>
                                        </p:tav>
                                        <p:tav tm="100000">
                                          <p:val>
                                            <p:strVal val="0-ppt_w/2"/>
                                          </p:val>
                                        </p:tav>
                                      </p:tavLst>
                                    </p:anim>
                                    <p:anim calcmode="lin" valueType="num">
                                      <p:cBhvr additive="base">
                                        <p:cTn id="31" dur="5000"/>
                                        <p:tgtEl>
                                          <p:spTgt spid="14"/>
                                        </p:tgtEl>
                                        <p:attrNameLst>
                                          <p:attrName>ppt_y</p:attrName>
                                        </p:attrNameLst>
                                      </p:cBhvr>
                                      <p:tavLst>
                                        <p:tav tm="0">
                                          <p:val>
                                            <p:strVal val="ppt_y"/>
                                          </p:val>
                                        </p:tav>
                                        <p:tav tm="100000">
                                          <p:val>
                                            <p:strVal val="0-ppt_h/2"/>
                                          </p:val>
                                        </p:tav>
                                      </p:tavLst>
                                    </p:anim>
                                    <p:set>
                                      <p:cBhvr>
                                        <p:cTn id="32" dur="1" fill="hold">
                                          <p:stCondLst>
                                            <p:cond delay="4999"/>
                                          </p:stCondLst>
                                        </p:cTn>
                                        <p:tgtEl>
                                          <p:spTgt spid="14"/>
                                        </p:tgtEl>
                                        <p:attrNameLst>
                                          <p:attrName>style.visibility</p:attrName>
                                        </p:attrNameLst>
                                      </p:cBhvr>
                                      <p:to>
                                        <p:strVal val="hidden"/>
                                      </p:to>
                                    </p:set>
                                  </p:childTnLst>
                                </p:cTn>
                              </p:par>
                              <p:par>
                                <p:cTn id="33" presetID="2" presetClass="exit" presetSubtype="3"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0-ppt_h/2"/>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6" fill="hold" grpId="0" nodeType="withEffect">
                                  <p:stCondLst>
                                    <p:cond delay="0"/>
                                  </p:stCondLst>
                                  <p:childTnLst>
                                    <p:anim calcmode="lin" valueType="num">
                                      <p:cBhvr additive="base">
                                        <p:cTn id="38" dur="5000"/>
                                        <p:tgtEl>
                                          <p:spTgt spid="8"/>
                                        </p:tgtEl>
                                        <p:attrNameLst>
                                          <p:attrName>ppt_x</p:attrName>
                                        </p:attrNameLst>
                                      </p:cBhvr>
                                      <p:tavLst>
                                        <p:tav tm="0">
                                          <p:val>
                                            <p:strVal val="ppt_x"/>
                                          </p:val>
                                        </p:tav>
                                        <p:tav tm="100000">
                                          <p:val>
                                            <p:strVal val="1+ppt_w/2"/>
                                          </p:val>
                                        </p:tav>
                                      </p:tavLst>
                                    </p:anim>
                                    <p:anim calcmode="lin" valueType="num">
                                      <p:cBhvr additive="base">
                                        <p:cTn id="39" dur="5000"/>
                                        <p:tgtEl>
                                          <p:spTgt spid="8"/>
                                        </p:tgtEl>
                                        <p:attrNameLst>
                                          <p:attrName>ppt_y</p:attrName>
                                        </p:attrNameLst>
                                      </p:cBhvr>
                                      <p:tavLst>
                                        <p:tav tm="0">
                                          <p:val>
                                            <p:strVal val="ppt_y"/>
                                          </p:val>
                                        </p:tav>
                                        <p:tav tm="100000">
                                          <p:val>
                                            <p:strVal val="1+ppt_h/2"/>
                                          </p:val>
                                        </p:tav>
                                      </p:tavLst>
                                    </p:anim>
                                    <p:set>
                                      <p:cBhvr>
                                        <p:cTn id="40" dur="1" fill="hold">
                                          <p:stCondLst>
                                            <p:cond delay="4999"/>
                                          </p:stCondLst>
                                        </p:cTn>
                                        <p:tgtEl>
                                          <p:spTgt spid="8"/>
                                        </p:tgtEl>
                                        <p:attrNameLst>
                                          <p:attrName>style.visibility</p:attrName>
                                        </p:attrNameLst>
                                      </p:cBhvr>
                                      <p:to>
                                        <p:strVal val="hidden"/>
                                      </p:to>
                                    </p:set>
                                  </p:childTnLst>
                                </p:cTn>
                              </p:par>
                              <p:par>
                                <p:cTn id="41" presetID="2" presetClass="exit" presetSubtype="12" fill="hold" grpId="0" nodeType="withEffect">
                                  <p:stCondLst>
                                    <p:cond delay="0"/>
                                  </p:stCondLst>
                                  <p:childTnLst>
                                    <p:anim calcmode="lin" valueType="num">
                                      <p:cBhvr additive="base">
                                        <p:cTn id="42" dur="5000"/>
                                        <p:tgtEl>
                                          <p:spTgt spid="11"/>
                                        </p:tgtEl>
                                        <p:attrNameLst>
                                          <p:attrName>ppt_x</p:attrName>
                                        </p:attrNameLst>
                                      </p:cBhvr>
                                      <p:tavLst>
                                        <p:tav tm="0">
                                          <p:val>
                                            <p:strVal val="ppt_x"/>
                                          </p:val>
                                        </p:tav>
                                        <p:tav tm="100000">
                                          <p:val>
                                            <p:strVal val="0-ppt_w/2"/>
                                          </p:val>
                                        </p:tav>
                                      </p:tavLst>
                                    </p:anim>
                                    <p:anim calcmode="lin" valueType="num">
                                      <p:cBhvr additive="base">
                                        <p:cTn id="43" dur="5000"/>
                                        <p:tgtEl>
                                          <p:spTgt spid="11"/>
                                        </p:tgtEl>
                                        <p:attrNameLst>
                                          <p:attrName>ppt_y</p:attrName>
                                        </p:attrNameLst>
                                      </p:cBhvr>
                                      <p:tavLst>
                                        <p:tav tm="0">
                                          <p:val>
                                            <p:strVal val="ppt_y"/>
                                          </p:val>
                                        </p:tav>
                                        <p:tav tm="100000">
                                          <p:val>
                                            <p:strVal val="1+ppt_h/2"/>
                                          </p:val>
                                        </p:tav>
                                      </p:tavLst>
                                    </p:anim>
                                    <p:set>
                                      <p:cBhvr>
                                        <p:cTn id="44" dur="1" fill="hold">
                                          <p:stCondLst>
                                            <p:cond delay="4999"/>
                                          </p:stCondLst>
                                        </p:cTn>
                                        <p:tgtEl>
                                          <p:spTgt spid="11"/>
                                        </p:tgtEl>
                                        <p:attrNameLst>
                                          <p:attrName>style.visibility</p:attrName>
                                        </p:attrNameLst>
                                      </p:cBhvr>
                                      <p:to>
                                        <p:strVal val="hidden"/>
                                      </p:to>
                                    </p:set>
                                  </p:childTnLst>
                                </p:cTn>
                              </p:par>
                              <p:par>
                                <p:cTn id="45" presetID="2" presetClass="exit" presetSubtype="9"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0-ppt_h/2"/>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3" fill="hold" grpId="0" nodeType="withEffect">
                                  <p:stCondLst>
                                    <p:cond delay="0"/>
                                  </p:stCondLst>
                                  <p:childTnLst>
                                    <p:anim calcmode="lin" valueType="num">
                                      <p:cBhvr additive="base">
                                        <p:cTn id="50" dur="5000"/>
                                        <p:tgtEl>
                                          <p:spTgt spid="13"/>
                                        </p:tgtEl>
                                        <p:attrNameLst>
                                          <p:attrName>ppt_x</p:attrName>
                                        </p:attrNameLst>
                                      </p:cBhvr>
                                      <p:tavLst>
                                        <p:tav tm="0">
                                          <p:val>
                                            <p:strVal val="ppt_x"/>
                                          </p:val>
                                        </p:tav>
                                        <p:tav tm="100000">
                                          <p:val>
                                            <p:strVal val="1+ppt_w/2"/>
                                          </p:val>
                                        </p:tav>
                                      </p:tavLst>
                                    </p:anim>
                                    <p:anim calcmode="lin" valueType="num">
                                      <p:cBhvr additive="base">
                                        <p:cTn id="51" dur="5000"/>
                                        <p:tgtEl>
                                          <p:spTgt spid="13"/>
                                        </p:tgtEl>
                                        <p:attrNameLst>
                                          <p:attrName>ppt_y</p:attrName>
                                        </p:attrNameLst>
                                      </p:cBhvr>
                                      <p:tavLst>
                                        <p:tav tm="0">
                                          <p:val>
                                            <p:strVal val="ppt_y"/>
                                          </p:val>
                                        </p:tav>
                                        <p:tav tm="100000">
                                          <p:val>
                                            <p:strVal val="0-ppt_h/2"/>
                                          </p:val>
                                        </p:tav>
                                      </p:tavLst>
                                    </p:anim>
                                    <p:set>
                                      <p:cBhvr>
                                        <p:cTn id="52" dur="1" fill="hold">
                                          <p:stCondLst>
                                            <p:cond delay="4999"/>
                                          </p:stCondLst>
                                        </p:cTn>
                                        <p:tgtEl>
                                          <p:spTgt spid="13"/>
                                        </p:tgtEl>
                                        <p:attrNameLst>
                                          <p:attrName>style.visibility</p:attrName>
                                        </p:attrNameLst>
                                      </p:cBhvr>
                                      <p:to>
                                        <p:strVal val="hidden"/>
                                      </p:to>
                                    </p:set>
                                  </p:childTnLst>
                                </p:cTn>
                              </p:par>
                              <p:par>
                                <p:cTn id="53" presetID="4" presetClass="entr" presetSubtype="32"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box(out)">
                                      <p:cBhvr>
                                        <p:cTn id="55"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7" grpId="0" animBg="1"/>
      <p:bldP spid="8" grpId="0" animBg="1"/>
      <p:bldP spid="10" grpId="0" animBg="1"/>
      <p:bldP spid="11" grpId="0" animBg="1"/>
      <p:bldP spid="12" grpId="0" animBg="1"/>
      <p:bldP spid="13" grpId="0" animBg="1"/>
      <p:bldP spid="14" grpId="0" animBg="1"/>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media.diarioveloz.com/adjuntos/120/imagenes/001/762/0001762746.jpg"/>
          <p:cNvPicPr>
            <a:picLocks noChangeAspect="1" noChangeArrowheads="1"/>
          </p:cNvPicPr>
          <p:nvPr/>
        </p:nvPicPr>
        <p:blipFill>
          <a:blip r:embed="rId2"/>
          <a:srcRect/>
          <a:stretch>
            <a:fillRect/>
          </a:stretch>
        </p:blipFill>
        <p:spPr bwMode="auto">
          <a:xfrm>
            <a:off x="294444" y="0"/>
            <a:ext cx="5143536" cy="6553200"/>
          </a:xfrm>
          <a:prstGeom prst="rect">
            <a:avLst/>
          </a:prstGeom>
          <a:noFill/>
        </p:spPr>
      </p:pic>
      <p:pic>
        <p:nvPicPr>
          <p:cNvPr id="3" name="Picture 2" descr="http://media.diarioveloz.com/adjuntos/120/imagenes/001/762/0001762768.jpg"/>
          <p:cNvPicPr>
            <a:picLocks noChangeAspect="1" noChangeArrowheads="1"/>
          </p:cNvPicPr>
          <p:nvPr/>
        </p:nvPicPr>
        <p:blipFill>
          <a:blip r:embed="rId3"/>
          <a:srcRect/>
          <a:stretch>
            <a:fillRect/>
          </a:stretch>
        </p:blipFill>
        <p:spPr bwMode="auto">
          <a:xfrm>
            <a:off x="6152361" y="0"/>
            <a:ext cx="4643470" cy="6553200"/>
          </a:xfrm>
          <a:prstGeom prst="rect">
            <a:avLst/>
          </a:prstGeom>
          <a:noFill/>
        </p:spPr>
      </p:pic>
      <p:pic>
        <p:nvPicPr>
          <p:cNvPr id="4" name="Picture 2" descr="http://salonkritik.net/10-11/lumiere00.gif"/>
          <p:cNvPicPr>
            <a:picLocks noChangeAspect="1" noChangeArrowheads="1" noCrop="1"/>
          </p:cNvPicPr>
          <p:nvPr/>
        </p:nvPicPr>
        <p:blipFill>
          <a:blip r:embed="rId4">
            <a:duotone>
              <a:prstClr val="black"/>
              <a:schemeClr val="accent2">
                <a:tint val="45000"/>
                <a:satMod val="400000"/>
              </a:schemeClr>
            </a:duotone>
            <a:lum bright="-16000" contrast="72000"/>
          </a:blip>
          <a:srcRect/>
          <a:stretch>
            <a:fillRect/>
          </a:stretch>
        </p:blipFill>
        <p:spPr bwMode="auto">
          <a:xfrm>
            <a:off x="0" y="0"/>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2" descr="http://i.sozcu.com.tr/wp-content/uploads/2014/11/13/Manset-670x371-boylu.jpg"/>
          <p:cNvPicPr>
            <a:picLocks noChangeAspect="1" noChangeArrowheads="1"/>
          </p:cNvPicPr>
          <p:nvPr/>
        </p:nvPicPr>
        <p:blipFill>
          <a:blip r:embed="rId2"/>
          <a:srcRect/>
          <a:stretch>
            <a:fillRect/>
          </a:stretch>
        </p:blipFill>
        <p:spPr bwMode="auto">
          <a:xfrm>
            <a:off x="0" y="0"/>
            <a:ext cx="11288202" cy="6553200"/>
          </a:xfrm>
          <a:prstGeom prst="rect">
            <a:avLst/>
          </a:prstGeom>
          <a:noFill/>
        </p:spPr>
      </p:pic>
      <p:sp>
        <p:nvSpPr>
          <p:cNvPr id="8" name="7 Anillo"/>
          <p:cNvSpPr/>
          <p:nvPr/>
        </p:nvSpPr>
        <p:spPr>
          <a:xfrm>
            <a:off x="4447238" y="273029"/>
            <a:ext cx="1133611" cy="2047895"/>
          </a:xfrm>
          <a:prstGeom prst="donut">
            <a:avLst>
              <a:gd name="adj" fmla="val 30635"/>
            </a:avLst>
          </a:prstGeom>
          <a:solidFill>
            <a:srgbClr val="237327">
              <a:alpha val="66667"/>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Anillo"/>
          <p:cNvSpPr/>
          <p:nvPr/>
        </p:nvSpPr>
        <p:spPr>
          <a:xfrm>
            <a:off x="5842461" y="341292"/>
            <a:ext cx="1133610" cy="1979632"/>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1" name="10 Anillo"/>
          <p:cNvSpPr/>
          <p:nvPr/>
        </p:nvSpPr>
        <p:spPr>
          <a:xfrm>
            <a:off x="3139215" y="204766"/>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Anillo"/>
          <p:cNvSpPr/>
          <p:nvPr/>
        </p:nvSpPr>
        <p:spPr>
          <a:xfrm>
            <a:off x="7150483" y="341292"/>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Anillo"/>
          <p:cNvSpPr/>
          <p:nvPr/>
        </p:nvSpPr>
        <p:spPr>
          <a:xfrm>
            <a:off x="4447238" y="2389181"/>
            <a:ext cx="1133611" cy="2047895"/>
          </a:xfrm>
          <a:prstGeom prst="donut">
            <a:avLst>
              <a:gd name="adj" fmla="val 30635"/>
            </a:avLst>
          </a:prstGeom>
          <a:solidFill>
            <a:srgbClr val="237327">
              <a:alpha val="66667"/>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Anillo"/>
          <p:cNvSpPr/>
          <p:nvPr/>
        </p:nvSpPr>
        <p:spPr>
          <a:xfrm>
            <a:off x="4534440" y="4505305"/>
            <a:ext cx="1133611" cy="2047895"/>
          </a:xfrm>
          <a:prstGeom prst="donut">
            <a:avLst>
              <a:gd name="adj" fmla="val 30635"/>
            </a:avLst>
          </a:prstGeom>
          <a:solidFill>
            <a:srgbClr val="237327">
              <a:alpha val="66667"/>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Anillo"/>
          <p:cNvSpPr/>
          <p:nvPr/>
        </p:nvSpPr>
        <p:spPr>
          <a:xfrm>
            <a:off x="3226416" y="2389181"/>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Anillo"/>
          <p:cNvSpPr/>
          <p:nvPr/>
        </p:nvSpPr>
        <p:spPr>
          <a:xfrm>
            <a:off x="3226416" y="4505307"/>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Anillo"/>
          <p:cNvSpPr/>
          <p:nvPr/>
        </p:nvSpPr>
        <p:spPr>
          <a:xfrm>
            <a:off x="5842461" y="2457444"/>
            <a:ext cx="1133610" cy="1979632"/>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Anillo"/>
          <p:cNvSpPr/>
          <p:nvPr/>
        </p:nvSpPr>
        <p:spPr>
          <a:xfrm>
            <a:off x="6016864" y="4573568"/>
            <a:ext cx="1133610" cy="1979632"/>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1" name="20 Anillo"/>
          <p:cNvSpPr/>
          <p:nvPr/>
        </p:nvSpPr>
        <p:spPr>
          <a:xfrm>
            <a:off x="7237685" y="2525707"/>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2" name="21 Anillo"/>
          <p:cNvSpPr/>
          <p:nvPr/>
        </p:nvSpPr>
        <p:spPr>
          <a:xfrm>
            <a:off x="7412088" y="4641833"/>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3" name="22 Anillo"/>
          <p:cNvSpPr/>
          <p:nvPr/>
        </p:nvSpPr>
        <p:spPr>
          <a:xfrm>
            <a:off x="1743991" y="204766"/>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4" name="23 Anillo"/>
          <p:cNvSpPr/>
          <p:nvPr/>
        </p:nvSpPr>
        <p:spPr>
          <a:xfrm>
            <a:off x="348767" y="136503"/>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5" name="24 Anillo"/>
          <p:cNvSpPr/>
          <p:nvPr/>
        </p:nvSpPr>
        <p:spPr>
          <a:xfrm>
            <a:off x="1831192" y="2389181"/>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6" name="25 Anillo"/>
          <p:cNvSpPr/>
          <p:nvPr/>
        </p:nvSpPr>
        <p:spPr>
          <a:xfrm>
            <a:off x="435968" y="2389181"/>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7" name="26 Anillo"/>
          <p:cNvSpPr/>
          <p:nvPr/>
        </p:nvSpPr>
        <p:spPr>
          <a:xfrm>
            <a:off x="1831192" y="4505307"/>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8" name="27 Anillo"/>
          <p:cNvSpPr/>
          <p:nvPr/>
        </p:nvSpPr>
        <p:spPr>
          <a:xfrm>
            <a:off x="348767" y="4505307"/>
            <a:ext cx="1133610" cy="2047893"/>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9" name="28 Anillo"/>
          <p:cNvSpPr/>
          <p:nvPr/>
        </p:nvSpPr>
        <p:spPr>
          <a:xfrm>
            <a:off x="8458506" y="341292"/>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0" name="29 Anillo"/>
          <p:cNvSpPr/>
          <p:nvPr/>
        </p:nvSpPr>
        <p:spPr>
          <a:xfrm>
            <a:off x="9853730" y="273029"/>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1" name="30 Anillo"/>
          <p:cNvSpPr/>
          <p:nvPr/>
        </p:nvSpPr>
        <p:spPr>
          <a:xfrm>
            <a:off x="8545707" y="2593970"/>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3" name="32 Anillo"/>
          <p:cNvSpPr/>
          <p:nvPr/>
        </p:nvSpPr>
        <p:spPr>
          <a:xfrm>
            <a:off x="9853730" y="2593970"/>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4" name="33 Anillo"/>
          <p:cNvSpPr/>
          <p:nvPr/>
        </p:nvSpPr>
        <p:spPr>
          <a:xfrm>
            <a:off x="8720110" y="4641833"/>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35" name="34 Anillo"/>
          <p:cNvSpPr/>
          <p:nvPr/>
        </p:nvSpPr>
        <p:spPr>
          <a:xfrm>
            <a:off x="10028103" y="4641833"/>
            <a:ext cx="1133610" cy="1911367"/>
          </a:xfrm>
          <a:prstGeom prst="donut">
            <a:avLst>
              <a:gd name="adj" fmla="val 30635"/>
            </a:avLst>
          </a:prstGeom>
          <a:solidFill>
            <a:srgbClr val="237327">
              <a:alpha val="67000"/>
            </a:srgbClr>
          </a:solidFill>
          <a:ln>
            <a:solidFill>
              <a:srgbClr val="FFFF00"/>
            </a:solid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2"/>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xit" presetSubtype="2" fill="hold" nodeType="withEffect">
                                  <p:stCondLst>
                                    <p:cond delay="0"/>
                                  </p:stCondLst>
                                  <p:childTnLst>
                                    <p:anim calcmode="lin" valueType="num">
                                      <p:cBhvr additive="base">
                                        <p:cTn id="30" dur="3000"/>
                                        <p:tgtEl>
                                          <p:spTgt spid="8"/>
                                        </p:tgtEl>
                                        <p:attrNameLst>
                                          <p:attrName>ppt_x</p:attrName>
                                        </p:attrNameLst>
                                      </p:cBhvr>
                                      <p:tavLst>
                                        <p:tav tm="0">
                                          <p:val>
                                            <p:strVal val="ppt_x"/>
                                          </p:val>
                                        </p:tav>
                                        <p:tav tm="100000">
                                          <p:val>
                                            <p:strVal val="1+ppt_w/2"/>
                                          </p:val>
                                        </p:tav>
                                      </p:tavLst>
                                    </p:anim>
                                    <p:anim calcmode="lin" valueType="num">
                                      <p:cBhvr additive="base">
                                        <p:cTn id="31" dur="3000"/>
                                        <p:tgtEl>
                                          <p:spTgt spid="8"/>
                                        </p:tgtEl>
                                        <p:attrNameLst>
                                          <p:attrName>ppt_y</p:attrName>
                                        </p:attrNameLst>
                                      </p:cBhvr>
                                      <p:tavLst>
                                        <p:tav tm="0">
                                          <p:val>
                                            <p:strVal val="ppt_y"/>
                                          </p:val>
                                        </p:tav>
                                        <p:tav tm="100000">
                                          <p:val>
                                            <p:strVal val="ppt_y"/>
                                          </p:val>
                                        </p:tav>
                                      </p:tavLst>
                                    </p:anim>
                                    <p:set>
                                      <p:cBhvr>
                                        <p:cTn id="32" dur="1" fill="hold">
                                          <p:stCondLst>
                                            <p:cond delay="2999"/>
                                          </p:stCondLst>
                                        </p:cTn>
                                        <p:tgtEl>
                                          <p:spTgt spid="8"/>
                                        </p:tgtEl>
                                        <p:attrNameLst>
                                          <p:attrName>style.visibility</p:attrName>
                                        </p:attrNameLst>
                                      </p:cBhvr>
                                      <p:to>
                                        <p:strVal val="hidden"/>
                                      </p:to>
                                    </p:set>
                                  </p:childTnLst>
                                </p:cTn>
                              </p:par>
                              <p:par>
                                <p:cTn id="33" presetID="2" presetClass="exit" presetSubtype="2" fill="hold" nodeType="withEffect">
                                  <p:stCondLst>
                                    <p:cond delay="0"/>
                                  </p:stCondLst>
                                  <p:childTnLst>
                                    <p:anim calcmode="lin" valueType="num">
                                      <p:cBhvr additive="base">
                                        <p:cTn id="34" dur="3000"/>
                                        <p:tgtEl>
                                          <p:spTgt spid="11"/>
                                        </p:tgtEl>
                                        <p:attrNameLst>
                                          <p:attrName>ppt_x</p:attrName>
                                        </p:attrNameLst>
                                      </p:cBhvr>
                                      <p:tavLst>
                                        <p:tav tm="0">
                                          <p:val>
                                            <p:strVal val="ppt_x"/>
                                          </p:val>
                                        </p:tav>
                                        <p:tav tm="100000">
                                          <p:val>
                                            <p:strVal val="1+ppt_w/2"/>
                                          </p:val>
                                        </p:tav>
                                      </p:tavLst>
                                    </p:anim>
                                    <p:anim calcmode="lin" valueType="num">
                                      <p:cBhvr additive="base">
                                        <p:cTn id="35" dur="3000"/>
                                        <p:tgtEl>
                                          <p:spTgt spid="11"/>
                                        </p:tgtEl>
                                        <p:attrNameLst>
                                          <p:attrName>ppt_y</p:attrName>
                                        </p:attrNameLst>
                                      </p:cBhvr>
                                      <p:tavLst>
                                        <p:tav tm="0">
                                          <p:val>
                                            <p:strVal val="ppt_y"/>
                                          </p:val>
                                        </p:tav>
                                        <p:tav tm="100000">
                                          <p:val>
                                            <p:strVal val="ppt_y"/>
                                          </p:val>
                                        </p:tav>
                                      </p:tavLst>
                                    </p:anim>
                                    <p:set>
                                      <p:cBhvr>
                                        <p:cTn id="36" dur="1" fill="hold">
                                          <p:stCondLst>
                                            <p:cond delay="2999"/>
                                          </p:stCondLst>
                                        </p:cTn>
                                        <p:tgtEl>
                                          <p:spTgt spid="11"/>
                                        </p:tgtEl>
                                        <p:attrNameLst>
                                          <p:attrName>style.visibility</p:attrName>
                                        </p:attrNameLst>
                                      </p:cBhvr>
                                      <p:to>
                                        <p:strVal val="hidden"/>
                                      </p:to>
                                    </p:set>
                                  </p:childTnLst>
                                </p:cTn>
                              </p:par>
                              <p:par>
                                <p:cTn id="37" presetID="19" presetClass="exit" presetSubtype="10" fill="hold" nodeType="withEffect">
                                  <p:stCondLst>
                                    <p:cond delay="0"/>
                                  </p:stCondLst>
                                  <p:childTnLst>
                                    <p:anim calcmode="lin" valueType="num">
                                      <p:cBhvr>
                                        <p:cTn id="38" dur="3000"/>
                                        <p:tgtEl>
                                          <p:spTgt spid="8"/>
                                        </p:tgtEl>
                                        <p:attrNameLst>
                                          <p:attrName>ppt_h</p:attrName>
                                        </p:attrNameLst>
                                      </p:cBhvr>
                                      <p:tavLst>
                                        <p:tav tm="0">
                                          <p:val>
                                            <p:strVal val="ppt_h"/>
                                          </p:val>
                                        </p:tav>
                                        <p:tav tm="100000">
                                          <p:val>
                                            <p:strVal val="ppt_h"/>
                                          </p:val>
                                        </p:tav>
                                      </p:tavLst>
                                    </p:anim>
                                    <p:anim calcmode="lin" valueType="num">
                                      <p:cBhvr>
                                        <p:cTn id="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8"/>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3000"/>
                                        <p:tgtEl>
                                          <p:spTgt spid="11"/>
                                        </p:tgtEl>
                                        <p:attrNameLst>
                                          <p:attrName>ppt_h</p:attrName>
                                        </p:attrNameLst>
                                      </p:cBhvr>
                                      <p:tavLst>
                                        <p:tav tm="0">
                                          <p:val>
                                            <p:strVal val="ppt_h"/>
                                          </p:val>
                                        </p:tav>
                                        <p:tav tm="100000">
                                          <p:val>
                                            <p:strVal val="ppt_h"/>
                                          </p:val>
                                        </p:tav>
                                      </p:tavLst>
                                    </p:anim>
                                    <p:anim calcmode="lin" valueType="num">
                                      <p:cBhvr>
                                        <p:cTn id="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11"/>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9"/>
                                        </p:tgtEl>
                                        <p:attrNameLst>
                                          <p:attrName>ppt_h</p:attrName>
                                        </p:attrNameLst>
                                      </p:cBhvr>
                                      <p:tavLst>
                                        <p:tav tm="0">
                                          <p:val>
                                            <p:strVal val="ppt_h"/>
                                          </p:val>
                                        </p:tav>
                                        <p:tav tm="100000">
                                          <p:val>
                                            <p:strVal val="ppt_h"/>
                                          </p:val>
                                        </p:tav>
                                      </p:tavLst>
                                    </p:anim>
                                    <p:anim calcmode="lin" valueType="num">
                                      <p:cBhvr>
                                        <p:cTn id="47"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9"/>
                                        </p:tgtEl>
                                        <p:attrNameLst>
                                          <p:attrName>style.visibility</p:attrName>
                                        </p:attrNameLst>
                                      </p:cBhvr>
                                      <p:to>
                                        <p:strVal val="hidden"/>
                                      </p:to>
                                    </p:set>
                                  </p:childTnLst>
                                </p:cTn>
                              </p:par>
                              <p:par>
                                <p:cTn id="49" presetID="19" presetClass="exit" presetSubtype="10" fill="hold" nodeType="withEffect">
                                  <p:stCondLst>
                                    <p:cond delay="0"/>
                                  </p:stCondLst>
                                  <p:childTnLst>
                                    <p:anim calcmode="lin" valueType="num">
                                      <p:cBhvr>
                                        <p:cTn id="50" dur="3000"/>
                                        <p:tgtEl>
                                          <p:spTgt spid="12"/>
                                        </p:tgtEl>
                                        <p:attrNameLst>
                                          <p:attrName>ppt_h</p:attrName>
                                        </p:attrNameLst>
                                      </p:cBhvr>
                                      <p:tavLst>
                                        <p:tav tm="0">
                                          <p:val>
                                            <p:strVal val="ppt_h"/>
                                          </p:val>
                                        </p:tav>
                                        <p:tav tm="100000">
                                          <p:val>
                                            <p:strVal val="ppt_h"/>
                                          </p:val>
                                        </p:tav>
                                      </p:tavLst>
                                    </p:anim>
                                    <p:anim calcmode="lin" valueType="num">
                                      <p:cBhvr>
                                        <p:cTn id="51"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12"/>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9"/>
                                        </p:tgtEl>
                                        <p:attrNameLst>
                                          <p:attrName>ppt_x</p:attrName>
                                        </p:attrNameLst>
                                      </p:cBhvr>
                                      <p:tavLst>
                                        <p:tav tm="0">
                                          <p:val>
                                            <p:strVal val="ppt_x"/>
                                          </p:val>
                                        </p:tav>
                                        <p:tav tm="100000">
                                          <p:val>
                                            <p:strVal val="0-ppt_w/2"/>
                                          </p:val>
                                        </p:tav>
                                      </p:tavLst>
                                    </p:anim>
                                    <p:anim calcmode="lin" valueType="num">
                                      <p:cBhvr additive="base">
                                        <p:cTn id="55" dur="3000"/>
                                        <p:tgtEl>
                                          <p:spTgt spid="9"/>
                                        </p:tgtEl>
                                        <p:attrNameLst>
                                          <p:attrName>ppt_y</p:attrName>
                                        </p:attrNameLst>
                                      </p:cBhvr>
                                      <p:tavLst>
                                        <p:tav tm="0">
                                          <p:val>
                                            <p:strVal val="ppt_y"/>
                                          </p:val>
                                        </p:tav>
                                        <p:tav tm="100000">
                                          <p:val>
                                            <p:strVal val="ppt_y"/>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12"/>
                                        </p:tgtEl>
                                        <p:attrNameLst>
                                          <p:attrName>ppt_x</p:attrName>
                                        </p:attrNameLst>
                                      </p:cBhvr>
                                      <p:tavLst>
                                        <p:tav tm="0">
                                          <p:val>
                                            <p:strVal val="ppt_x"/>
                                          </p:val>
                                        </p:tav>
                                        <p:tav tm="100000">
                                          <p:val>
                                            <p:strVal val="0-ppt_w/2"/>
                                          </p:val>
                                        </p:tav>
                                      </p:tavLst>
                                    </p:anim>
                                    <p:anim calcmode="lin" valueType="num">
                                      <p:cBhvr additive="base">
                                        <p:cTn id="59" dur="3000"/>
                                        <p:tgtEl>
                                          <p:spTgt spid="12"/>
                                        </p:tgtEl>
                                        <p:attrNameLst>
                                          <p:attrName>ppt_y</p:attrName>
                                        </p:attrNameLst>
                                      </p:cBhvr>
                                      <p:tavLst>
                                        <p:tav tm="0">
                                          <p:val>
                                            <p:strVal val="ppt_y"/>
                                          </p:val>
                                        </p:tav>
                                        <p:tav tm="100000">
                                          <p:val>
                                            <p:strVal val="ppt_y"/>
                                          </p:val>
                                        </p:tav>
                                      </p:tavLst>
                                    </p:anim>
                                    <p:set>
                                      <p:cBhvr>
                                        <p:cTn id="60" dur="1" fill="hold">
                                          <p:stCondLst>
                                            <p:cond delay="2999"/>
                                          </p:stCondLst>
                                        </p:cTn>
                                        <p:tgtEl>
                                          <p:spTgt spid="12"/>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2" presetClass="entr" presetSubtype="6"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3000" fill="hold"/>
                                        <p:tgtEl>
                                          <p:spTgt spid="14"/>
                                        </p:tgtEl>
                                        <p:attrNameLst>
                                          <p:attrName>ppt_x</p:attrName>
                                        </p:attrNameLst>
                                      </p:cBhvr>
                                      <p:tavLst>
                                        <p:tav tm="0">
                                          <p:val>
                                            <p:strVal val="1+#ppt_w/2"/>
                                          </p:val>
                                        </p:tav>
                                        <p:tav tm="100000">
                                          <p:val>
                                            <p:strVal val="#ppt_x"/>
                                          </p:val>
                                        </p:tav>
                                      </p:tavLst>
                                    </p:anim>
                                    <p:anim calcmode="lin" valueType="num">
                                      <p:cBhvr additive="base">
                                        <p:cTn id="66" dur="3000" fill="hold"/>
                                        <p:tgtEl>
                                          <p:spTgt spid="14"/>
                                        </p:tgtEl>
                                        <p:attrNameLst>
                                          <p:attrName>ppt_y</p:attrName>
                                        </p:attrNameLst>
                                      </p:cBhvr>
                                      <p:tavLst>
                                        <p:tav tm="0">
                                          <p:val>
                                            <p:strVal val="1+#ppt_h/2"/>
                                          </p:val>
                                        </p:tav>
                                        <p:tav tm="100000">
                                          <p:val>
                                            <p:strVal val="#ppt_y"/>
                                          </p:val>
                                        </p:tav>
                                      </p:tavLst>
                                    </p:anim>
                                  </p:childTnLst>
                                </p:cTn>
                              </p:par>
                              <p:par>
                                <p:cTn id="67" presetID="2" presetClass="exit" presetSubtype="2" fill="hold" nodeType="withEffect">
                                  <p:stCondLst>
                                    <p:cond delay="0"/>
                                  </p:stCondLst>
                                  <p:childTnLst>
                                    <p:anim calcmode="lin" valueType="num">
                                      <p:cBhvr additive="base">
                                        <p:cTn id="68" dur="3000"/>
                                        <p:tgtEl>
                                          <p:spTgt spid="14"/>
                                        </p:tgtEl>
                                        <p:attrNameLst>
                                          <p:attrName>ppt_x</p:attrName>
                                        </p:attrNameLst>
                                      </p:cBhvr>
                                      <p:tavLst>
                                        <p:tav tm="0">
                                          <p:val>
                                            <p:strVal val="ppt_x"/>
                                          </p:val>
                                        </p:tav>
                                        <p:tav tm="100000">
                                          <p:val>
                                            <p:strVal val="1+ppt_w/2"/>
                                          </p:val>
                                        </p:tav>
                                      </p:tavLst>
                                    </p:anim>
                                    <p:anim calcmode="lin" valueType="num">
                                      <p:cBhvr additive="base">
                                        <p:cTn id="69" dur="3000"/>
                                        <p:tgtEl>
                                          <p:spTgt spid="14"/>
                                        </p:tgtEl>
                                        <p:attrNameLst>
                                          <p:attrName>ppt_y</p:attrName>
                                        </p:attrNameLst>
                                      </p:cBhvr>
                                      <p:tavLst>
                                        <p:tav tm="0">
                                          <p:val>
                                            <p:strVal val="ppt_y"/>
                                          </p:val>
                                        </p:tav>
                                        <p:tav tm="100000">
                                          <p:val>
                                            <p:strVal val="ppt_y"/>
                                          </p:val>
                                        </p:tav>
                                      </p:tavLst>
                                    </p:anim>
                                    <p:set>
                                      <p:cBhvr>
                                        <p:cTn id="70" dur="1" fill="hold">
                                          <p:stCondLst>
                                            <p:cond delay="2999"/>
                                          </p:stCondLst>
                                        </p:cTn>
                                        <p:tgtEl>
                                          <p:spTgt spid="14"/>
                                        </p:tgtEl>
                                        <p:attrNameLst>
                                          <p:attrName>style.visibility</p:attrName>
                                        </p:attrNameLst>
                                      </p:cBhvr>
                                      <p:to>
                                        <p:strVal val="hidden"/>
                                      </p:to>
                                    </p:set>
                                  </p:childTnLst>
                                </p:cTn>
                              </p:par>
                              <p:par>
                                <p:cTn id="71" presetID="19" presetClass="exit" presetSubtype="10" fill="hold" nodeType="withEffect">
                                  <p:stCondLst>
                                    <p:cond delay="0"/>
                                  </p:stCondLst>
                                  <p:childTnLst>
                                    <p:anim calcmode="lin" valueType="num">
                                      <p:cBhvr>
                                        <p:cTn id="72" dur="3000"/>
                                        <p:tgtEl>
                                          <p:spTgt spid="14"/>
                                        </p:tgtEl>
                                        <p:attrNameLst>
                                          <p:attrName>ppt_h</p:attrName>
                                        </p:attrNameLst>
                                      </p:cBhvr>
                                      <p:tavLst>
                                        <p:tav tm="0">
                                          <p:val>
                                            <p:strVal val="ppt_h"/>
                                          </p:val>
                                        </p:tav>
                                        <p:tav tm="100000">
                                          <p:val>
                                            <p:strVal val="ppt_h"/>
                                          </p:val>
                                        </p:tav>
                                      </p:tavLst>
                                    </p:anim>
                                    <p:anim calcmode="lin" valueType="num">
                                      <p:cBhvr>
                                        <p:cTn id="7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4" dur="1" fill="hold">
                                          <p:stCondLst>
                                            <p:cond delay="2999"/>
                                          </p:stCondLst>
                                        </p:cTn>
                                        <p:tgtEl>
                                          <p:spTgt spid="14"/>
                                        </p:tgtEl>
                                        <p:attrNameLst>
                                          <p:attrName>style.visibility</p:attrName>
                                        </p:attrNameLst>
                                      </p:cBhvr>
                                      <p:to>
                                        <p:strVal val="hidden"/>
                                      </p:to>
                                    </p:set>
                                  </p:childTnLst>
                                </p:cTn>
                              </p:par>
                              <p:par>
                                <p:cTn id="75" presetID="8" presetClass="emph" presetSubtype="0" fill="hold" nodeType="withEffect">
                                  <p:stCondLst>
                                    <p:cond delay="0"/>
                                  </p:stCondLst>
                                  <p:childTnLst>
                                    <p:animRot by="21600000">
                                      <p:cBhvr>
                                        <p:cTn id="76" dur="3000" fill="hold"/>
                                        <p:tgtEl>
                                          <p:spTgt spid="15"/>
                                        </p:tgtEl>
                                        <p:attrNameLst>
                                          <p:attrName>r</p:attrName>
                                        </p:attrNameLst>
                                      </p:cBhvr>
                                    </p:animRot>
                                  </p:childTnLst>
                                </p:cTn>
                              </p:par>
                              <p:par>
                                <p:cTn id="77" presetID="2" presetClass="entr" presetSubtype="6"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3000" fill="hold"/>
                                        <p:tgtEl>
                                          <p:spTgt spid="15"/>
                                        </p:tgtEl>
                                        <p:attrNameLst>
                                          <p:attrName>ppt_x</p:attrName>
                                        </p:attrNameLst>
                                      </p:cBhvr>
                                      <p:tavLst>
                                        <p:tav tm="0">
                                          <p:val>
                                            <p:strVal val="1+#ppt_w/2"/>
                                          </p:val>
                                        </p:tav>
                                        <p:tav tm="100000">
                                          <p:val>
                                            <p:strVal val="#ppt_x"/>
                                          </p:val>
                                        </p:tav>
                                      </p:tavLst>
                                    </p:anim>
                                    <p:anim calcmode="lin" valueType="num">
                                      <p:cBhvr additive="base">
                                        <p:cTn id="80" dur="3000" fill="hold"/>
                                        <p:tgtEl>
                                          <p:spTgt spid="15"/>
                                        </p:tgtEl>
                                        <p:attrNameLst>
                                          <p:attrName>ppt_y</p:attrName>
                                        </p:attrNameLst>
                                      </p:cBhvr>
                                      <p:tavLst>
                                        <p:tav tm="0">
                                          <p:val>
                                            <p:strVal val="1+#ppt_h/2"/>
                                          </p:val>
                                        </p:tav>
                                        <p:tav tm="100000">
                                          <p:val>
                                            <p:strVal val="#ppt_y"/>
                                          </p:val>
                                        </p:tav>
                                      </p:tavLst>
                                    </p:anim>
                                  </p:childTnLst>
                                </p:cTn>
                              </p:par>
                              <p:par>
                                <p:cTn id="81" presetID="2" presetClass="exit" presetSubtype="2"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1+ppt_w/2"/>
                                          </p:val>
                                        </p:tav>
                                      </p:tavLst>
                                    </p:anim>
                                    <p:anim calcmode="lin" valueType="num">
                                      <p:cBhvr additive="base">
                                        <p:cTn id="83" dur="3000"/>
                                        <p:tgtEl>
                                          <p:spTgt spid="15"/>
                                        </p:tgtEl>
                                        <p:attrNameLst>
                                          <p:attrName>ppt_y</p:attrName>
                                        </p:attrNameLst>
                                      </p:cBhvr>
                                      <p:tavLst>
                                        <p:tav tm="0">
                                          <p:val>
                                            <p:strVal val="ppt_y"/>
                                          </p:val>
                                        </p:tav>
                                        <p:tav tm="100000">
                                          <p:val>
                                            <p:strVal val="ppt_y"/>
                                          </p:val>
                                        </p:tav>
                                      </p:tavLst>
                                    </p:anim>
                                    <p:set>
                                      <p:cBhvr>
                                        <p:cTn id="84" dur="1" fill="hold">
                                          <p:stCondLst>
                                            <p:cond delay="2999"/>
                                          </p:stCondLst>
                                        </p:cTn>
                                        <p:tgtEl>
                                          <p:spTgt spid="15"/>
                                        </p:tgtEl>
                                        <p:attrNameLst>
                                          <p:attrName>style.visibility</p:attrName>
                                        </p:attrNameLst>
                                      </p:cBhvr>
                                      <p:to>
                                        <p:strVal val="hidden"/>
                                      </p:to>
                                    </p:set>
                                  </p:childTnLst>
                                </p:cTn>
                              </p:par>
                              <p:par>
                                <p:cTn id="85" presetID="19" presetClass="exit" presetSubtype="10" fill="hold" nodeType="withEffect">
                                  <p:stCondLst>
                                    <p:cond delay="0"/>
                                  </p:stCondLst>
                                  <p:childTnLst>
                                    <p:anim calcmode="lin" valueType="num">
                                      <p:cBhvr>
                                        <p:cTn id="86" dur="3000"/>
                                        <p:tgtEl>
                                          <p:spTgt spid="15"/>
                                        </p:tgtEl>
                                        <p:attrNameLst>
                                          <p:attrName>ppt_h</p:attrName>
                                        </p:attrNameLst>
                                      </p:cBhvr>
                                      <p:tavLst>
                                        <p:tav tm="0">
                                          <p:val>
                                            <p:strVal val="ppt_h"/>
                                          </p:val>
                                        </p:tav>
                                        <p:tav tm="100000">
                                          <p:val>
                                            <p:strVal val="ppt_h"/>
                                          </p:val>
                                        </p:tav>
                                      </p:tavLst>
                                    </p:anim>
                                    <p:anim calcmode="lin" valueType="num">
                                      <p:cBhvr>
                                        <p:cTn id="8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15"/>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16"/>
                                        </p:tgtEl>
                                        <p:attrNameLst>
                                          <p:attrName>r</p:attrName>
                                        </p:attrNameLst>
                                      </p:cBhvr>
                                    </p:animRot>
                                  </p:childTnLst>
                                </p:cTn>
                              </p:par>
                              <p:par>
                                <p:cTn id="91" presetID="2" presetClass="entr" presetSubtype="3"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3000" fill="hold"/>
                                        <p:tgtEl>
                                          <p:spTgt spid="16"/>
                                        </p:tgtEl>
                                        <p:attrNameLst>
                                          <p:attrName>ppt_x</p:attrName>
                                        </p:attrNameLst>
                                      </p:cBhvr>
                                      <p:tavLst>
                                        <p:tav tm="0">
                                          <p:val>
                                            <p:strVal val="1+#ppt_w/2"/>
                                          </p:val>
                                        </p:tav>
                                        <p:tav tm="100000">
                                          <p:val>
                                            <p:strVal val="#ppt_x"/>
                                          </p:val>
                                        </p:tav>
                                      </p:tavLst>
                                    </p:anim>
                                    <p:anim calcmode="lin" valueType="num">
                                      <p:cBhvr additive="base">
                                        <p:cTn id="94" dur="3000" fill="hold"/>
                                        <p:tgtEl>
                                          <p:spTgt spid="16"/>
                                        </p:tgtEl>
                                        <p:attrNameLst>
                                          <p:attrName>ppt_y</p:attrName>
                                        </p:attrNameLst>
                                      </p:cBhvr>
                                      <p:tavLst>
                                        <p:tav tm="0">
                                          <p:val>
                                            <p:strVal val="0-#ppt_h/2"/>
                                          </p:val>
                                        </p:tav>
                                        <p:tav tm="100000">
                                          <p:val>
                                            <p:strVal val="#ppt_y"/>
                                          </p:val>
                                        </p:tav>
                                      </p:tavLst>
                                    </p:anim>
                                  </p:childTnLst>
                                </p:cTn>
                              </p:par>
                              <p:par>
                                <p:cTn id="95" presetID="2" presetClass="exit" presetSubtype="2" fill="hold" nodeType="withEffect">
                                  <p:stCondLst>
                                    <p:cond delay="0"/>
                                  </p:stCondLst>
                                  <p:childTnLst>
                                    <p:anim calcmode="lin" valueType="num">
                                      <p:cBhvr additive="base">
                                        <p:cTn id="96" dur="3000"/>
                                        <p:tgtEl>
                                          <p:spTgt spid="16"/>
                                        </p:tgtEl>
                                        <p:attrNameLst>
                                          <p:attrName>ppt_x</p:attrName>
                                        </p:attrNameLst>
                                      </p:cBhvr>
                                      <p:tavLst>
                                        <p:tav tm="0">
                                          <p:val>
                                            <p:strVal val="ppt_x"/>
                                          </p:val>
                                        </p:tav>
                                        <p:tav tm="100000">
                                          <p:val>
                                            <p:strVal val="1+ppt_w/2"/>
                                          </p:val>
                                        </p:tav>
                                      </p:tavLst>
                                    </p:anim>
                                    <p:anim calcmode="lin" valueType="num">
                                      <p:cBhvr additive="base">
                                        <p:cTn id="97" dur="3000"/>
                                        <p:tgtEl>
                                          <p:spTgt spid="16"/>
                                        </p:tgtEl>
                                        <p:attrNameLst>
                                          <p:attrName>ppt_y</p:attrName>
                                        </p:attrNameLst>
                                      </p:cBhvr>
                                      <p:tavLst>
                                        <p:tav tm="0">
                                          <p:val>
                                            <p:strVal val="ppt_y"/>
                                          </p:val>
                                        </p:tav>
                                        <p:tav tm="100000">
                                          <p:val>
                                            <p:strVal val="ppt_y"/>
                                          </p:val>
                                        </p:tav>
                                      </p:tavLst>
                                    </p:anim>
                                    <p:set>
                                      <p:cBhvr>
                                        <p:cTn id="98" dur="1" fill="hold">
                                          <p:stCondLst>
                                            <p:cond delay="2999"/>
                                          </p:stCondLst>
                                        </p:cTn>
                                        <p:tgtEl>
                                          <p:spTgt spid="16"/>
                                        </p:tgtEl>
                                        <p:attrNameLst>
                                          <p:attrName>style.visibility</p:attrName>
                                        </p:attrNameLst>
                                      </p:cBhvr>
                                      <p:to>
                                        <p:strVal val="hidden"/>
                                      </p:to>
                                    </p:set>
                                  </p:childTnLst>
                                </p:cTn>
                              </p:par>
                              <p:par>
                                <p:cTn id="99" presetID="19" presetClass="exit" presetSubtype="10" fill="hold" nodeType="withEffect">
                                  <p:stCondLst>
                                    <p:cond delay="0"/>
                                  </p:stCondLst>
                                  <p:childTnLst>
                                    <p:anim calcmode="lin" valueType="num">
                                      <p:cBhvr>
                                        <p:cTn id="100" dur="3000"/>
                                        <p:tgtEl>
                                          <p:spTgt spid="16"/>
                                        </p:tgtEl>
                                        <p:attrNameLst>
                                          <p:attrName>ppt_h</p:attrName>
                                        </p:attrNameLst>
                                      </p:cBhvr>
                                      <p:tavLst>
                                        <p:tav tm="0">
                                          <p:val>
                                            <p:strVal val="ppt_h"/>
                                          </p:val>
                                        </p:tav>
                                        <p:tav tm="100000">
                                          <p:val>
                                            <p:strVal val="ppt_h"/>
                                          </p:val>
                                        </p:tav>
                                      </p:tavLst>
                                    </p:anim>
                                    <p:anim calcmode="lin" valueType="num">
                                      <p:cBhvr>
                                        <p:cTn id="10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 dur="1" fill="hold">
                                          <p:stCondLst>
                                            <p:cond delay="2999"/>
                                          </p:stCondLst>
                                        </p:cTn>
                                        <p:tgtEl>
                                          <p:spTgt spid="16"/>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17"/>
                                        </p:tgtEl>
                                        <p:attrNameLst>
                                          <p:attrName>r</p:attrName>
                                        </p:attrNameLst>
                                      </p:cBhvr>
                                    </p:animRot>
                                  </p:childTnLst>
                                </p:cTn>
                              </p:par>
                              <p:par>
                                <p:cTn id="105" presetID="2" presetClass="entr" presetSubtype="3"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1+#ppt_w/2"/>
                                          </p:val>
                                        </p:tav>
                                        <p:tav tm="100000">
                                          <p:val>
                                            <p:strVal val="#ppt_x"/>
                                          </p:val>
                                        </p:tav>
                                      </p:tavLst>
                                    </p:anim>
                                    <p:anim calcmode="lin" valueType="num">
                                      <p:cBhvr additive="base">
                                        <p:cTn id="108" dur="3000" fill="hold"/>
                                        <p:tgtEl>
                                          <p:spTgt spid="17"/>
                                        </p:tgtEl>
                                        <p:attrNameLst>
                                          <p:attrName>ppt_y</p:attrName>
                                        </p:attrNameLst>
                                      </p:cBhvr>
                                      <p:tavLst>
                                        <p:tav tm="0">
                                          <p:val>
                                            <p:strVal val="0-#ppt_h/2"/>
                                          </p:val>
                                        </p:tav>
                                        <p:tav tm="100000">
                                          <p:val>
                                            <p:strVal val="#ppt_y"/>
                                          </p:val>
                                        </p:tav>
                                      </p:tavLst>
                                    </p:anim>
                                  </p:childTnLst>
                                </p:cTn>
                              </p:par>
                              <p:par>
                                <p:cTn id="109" presetID="2" presetClass="exit" presetSubtype="2" fill="hold"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1+ppt_w/2"/>
                                          </p:val>
                                        </p:tav>
                                      </p:tavLst>
                                    </p:anim>
                                    <p:anim calcmode="lin" valueType="num">
                                      <p:cBhvr additive="base">
                                        <p:cTn id="111" dur="3000"/>
                                        <p:tgtEl>
                                          <p:spTgt spid="17"/>
                                        </p:tgtEl>
                                        <p:attrNameLst>
                                          <p:attrName>ppt_y</p:attrName>
                                        </p:attrNameLst>
                                      </p:cBhvr>
                                      <p:tavLst>
                                        <p:tav tm="0">
                                          <p:val>
                                            <p:strVal val="ppt_y"/>
                                          </p:val>
                                        </p:tav>
                                        <p:tav tm="100000">
                                          <p:val>
                                            <p:strVal val="ppt_y"/>
                                          </p:val>
                                        </p:tav>
                                      </p:tavLst>
                                    </p:anim>
                                    <p:set>
                                      <p:cBhvr>
                                        <p:cTn id="112" dur="1" fill="hold">
                                          <p:stCondLst>
                                            <p:cond delay="2999"/>
                                          </p:stCondLst>
                                        </p:cTn>
                                        <p:tgtEl>
                                          <p:spTgt spid="17"/>
                                        </p:tgtEl>
                                        <p:attrNameLst>
                                          <p:attrName>style.visibility</p:attrName>
                                        </p:attrNameLst>
                                      </p:cBhvr>
                                      <p:to>
                                        <p:strVal val="hidden"/>
                                      </p:to>
                                    </p:set>
                                  </p:childTnLst>
                                </p:cTn>
                              </p:par>
                              <p:par>
                                <p:cTn id="113" presetID="19" presetClass="exit" presetSubtype="10" fill="hold" nodeType="withEffect">
                                  <p:stCondLst>
                                    <p:cond delay="0"/>
                                  </p:stCondLst>
                                  <p:childTnLst>
                                    <p:anim calcmode="lin" valueType="num">
                                      <p:cBhvr>
                                        <p:cTn id="114" dur="3000"/>
                                        <p:tgtEl>
                                          <p:spTgt spid="17"/>
                                        </p:tgtEl>
                                        <p:attrNameLst>
                                          <p:attrName>ppt_h</p:attrName>
                                        </p:attrNameLst>
                                      </p:cBhvr>
                                      <p:tavLst>
                                        <p:tav tm="0">
                                          <p:val>
                                            <p:strVal val="ppt_h"/>
                                          </p:val>
                                        </p:tav>
                                        <p:tav tm="100000">
                                          <p:val>
                                            <p:strVal val="ppt_h"/>
                                          </p:val>
                                        </p:tav>
                                      </p:tavLst>
                                    </p:anim>
                                    <p:anim calcmode="lin" valueType="num">
                                      <p:cBhvr>
                                        <p:cTn id="115"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7"/>
                                        </p:tgtEl>
                                        <p:attrNameLst>
                                          <p:attrName>style.visibility</p:attrName>
                                        </p:attrNameLst>
                                      </p:cBhvr>
                                      <p:to>
                                        <p:strVal val="hidden"/>
                                      </p:to>
                                    </p:set>
                                  </p:childTnLst>
                                </p:cTn>
                              </p:par>
                              <p:par>
                                <p:cTn id="117" presetID="8" presetClass="emph" presetSubtype="0" fill="hold" nodeType="withEffect">
                                  <p:stCondLst>
                                    <p:cond delay="0"/>
                                  </p:stCondLst>
                                  <p:childTnLst>
                                    <p:animRot by="21600000">
                                      <p:cBhvr>
                                        <p:cTn id="118" dur="3000" fill="hold"/>
                                        <p:tgtEl>
                                          <p:spTgt spid="18"/>
                                        </p:tgtEl>
                                        <p:attrNameLst>
                                          <p:attrName>r</p:attrName>
                                        </p:attrNameLst>
                                      </p:cBhvr>
                                    </p:animRot>
                                  </p:childTnLst>
                                </p:cTn>
                              </p:par>
                              <p:par>
                                <p:cTn id="119" presetID="2" presetClass="entr" presetSubtype="12" fill="hold" nodeType="withEffect">
                                  <p:stCondLst>
                                    <p:cond delay="0"/>
                                  </p:stCondLst>
                                  <p:childTnLst>
                                    <p:set>
                                      <p:cBhvr>
                                        <p:cTn id="120" dur="1" fill="hold">
                                          <p:stCondLst>
                                            <p:cond delay="0"/>
                                          </p:stCondLst>
                                        </p:cTn>
                                        <p:tgtEl>
                                          <p:spTgt spid="18"/>
                                        </p:tgtEl>
                                        <p:attrNameLst>
                                          <p:attrName>style.visibility</p:attrName>
                                        </p:attrNameLst>
                                      </p:cBhvr>
                                      <p:to>
                                        <p:strVal val="visible"/>
                                      </p:to>
                                    </p:set>
                                    <p:anim calcmode="lin" valueType="num">
                                      <p:cBhvr additive="base">
                                        <p:cTn id="121" dur="3000" fill="hold"/>
                                        <p:tgtEl>
                                          <p:spTgt spid="18"/>
                                        </p:tgtEl>
                                        <p:attrNameLst>
                                          <p:attrName>ppt_x</p:attrName>
                                        </p:attrNameLst>
                                      </p:cBhvr>
                                      <p:tavLst>
                                        <p:tav tm="0">
                                          <p:val>
                                            <p:strVal val="0-#ppt_w/2"/>
                                          </p:val>
                                        </p:tav>
                                        <p:tav tm="100000">
                                          <p:val>
                                            <p:strVal val="#ppt_x"/>
                                          </p:val>
                                        </p:tav>
                                      </p:tavLst>
                                    </p:anim>
                                    <p:anim calcmode="lin" valueType="num">
                                      <p:cBhvr additive="base">
                                        <p:cTn id="122" dur="3000" fill="hold"/>
                                        <p:tgtEl>
                                          <p:spTgt spid="18"/>
                                        </p:tgtEl>
                                        <p:attrNameLst>
                                          <p:attrName>ppt_y</p:attrName>
                                        </p:attrNameLst>
                                      </p:cBhvr>
                                      <p:tavLst>
                                        <p:tav tm="0">
                                          <p:val>
                                            <p:strVal val="1+#ppt_h/2"/>
                                          </p:val>
                                        </p:tav>
                                        <p:tav tm="100000">
                                          <p:val>
                                            <p:strVal val="#ppt_y"/>
                                          </p:val>
                                        </p:tav>
                                      </p:tavLst>
                                    </p:anim>
                                  </p:childTnLst>
                                </p:cTn>
                              </p:par>
                              <p:par>
                                <p:cTn id="123" presetID="19" presetClass="exit" presetSubtype="10" fill="hold" nodeType="withEffect">
                                  <p:stCondLst>
                                    <p:cond delay="0"/>
                                  </p:stCondLst>
                                  <p:childTnLst>
                                    <p:anim calcmode="lin" valueType="num">
                                      <p:cBhvr>
                                        <p:cTn id="124" dur="3000"/>
                                        <p:tgtEl>
                                          <p:spTgt spid="18"/>
                                        </p:tgtEl>
                                        <p:attrNameLst>
                                          <p:attrName>ppt_h</p:attrName>
                                        </p:attrNameLst>
                                      </p:cBhvr>
                                      <p:tavLst>
                                        <p:tav tm="0">
                                          <p:val>
                                            <p:strVal val="ppt_h"/>
                                          </p:val>
                                        </p:tav>
                                        <p:tav tm="100000">
                                          <p:val>
                                            <p:strVal val="ppt_h"/>
                                          </p:val>
                                        </p:tav>
                                      </p:tavLst>
                                    </p:anim>
                                    <p:anim calcmode="lin" valueType="num">
                                      <p:cBhvr>
                                        <p:cTn id="125"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6" dur="1" fill="hold">
                                          <p:stCondLst>
                                            <p:cond delay="2999"/>
                                          </p:stCondLst>
                                        </p:cTn>
                                        <p:tgtEl>
                                          <p:spTgt spid="18"/>
                                        </p:tgtEl>
                                        <p:attrNameLst>
                                          <p:attrName>style.visibility</p:attrName>
                                        </p:attrNameLst>
                                      </p:cBhvr>
                                      <p:to>
                                        <p:strVal val="hidden"/>
                                      </p:to>
                                    </p:set>
                                  </p:childTnLst>
                                </p:cTn>
                              </p:par>
                              <p:par>
                                <p:cTn id="127" presetID="2" presetClass="exit" presetSubtype="8" fill="hold" nodeType="withEffect">
                                  <p:stCondLst>
                                    <p:cond delay="0"/>
                                  </p:stCondLst>
                                  <p:childTnLst>
                                    <p:anim calcmode="lin" valueType="num">
                                      <p:cBhvr additive="base">
                                        <p:cTn id="128" dur="3000"/>
                                        <p:tgtEl>
                                          <p:spTgt spid="18"/>
                                        </p:tgtEl>
                                        <p:attrNameLst>
                                          <p:attrName>ppt_x</p:attrName>
                                        </p:attrNameLst>
                                      </p:cBhvr>
                                      <p:tavLst>
                                        <p:tav tm="0">
                                          <p:val>
                                            <p:strVal val="ppt_x"/>
                                          </p:val>
                                        </p:tav>
                                        <p:tav tm="100000">
                                          <p:val>
                                            <p:strVal val="0-ppt_w/2"/>
                                          </p:val>
                                        </p:tav>
                                      </p:tavLst>
                                    </p:anim>
                                    <p:anim calcmode="lin" valueType="num">
                                      <p:cBhvr additive="base">
                                        <p:cTn id="129" dur="3000"/>
                                        <p:tgtEl>
                                          <p:spTgt spid="18"/>
                                        </p:tgtEl>
                                        <p:attrNameLst>
                                          <p:attrName>ppt_y</p:attrName>
                                        </p:attrNameLst>
                                      </p:cBhvr>
                                      <p:tavLst>
                                        <p:tav tm="0">
                                          <p:val>
                                            <p:strVal val="ppt_y"/>
                                          </p:val>
                                        </p:tav>
                                        <p:tav tm="100000">
                                          <p:val>
                                            <p:strVal val="ppt_y"/>
                                          </p:val>
                                        </p:tav>
                                      </p:tavLst>
                                    </p:anim>
                                    <p:set>
                                      <p:cBhvr>
                                        <p:cTn id="130" dur="1" fill="hold">
                                          <p:stCondLst>
                                            <p:cond delay="2999"/>
                                          </p:stCondLst>
                                        </p:cTn>
                                        <p:tgtEl>
                                          <p:spTgt spid="18"/>
                                        </p:tgtEl>
                                        <p:attrNameLst>
                                          <p:attrName>style.visibility</p:attrName>
                                        </p:attrNameLst>
                                      </p:cBhvr>
                                      <p:to>
                                        <p:strVal val="hidden"/>
                                      </p:to>
                                    </p:set>
                                  </p:childTnLst>
                                </p:cTn>
                              </p:par>
                              <p:par>
                                <p:cTn id="131" presetID="8" presetClass="emph" presetSubtype="0" fill="hold" nodeType="withEffect">
                                  <p:stCondLst>
                                    <p:cond delay="0"/>
                                  </p:stCondLst>
                                  <p:childTnLst>
                                    <p:animRot by="21600000">
                                      <p:cBhvr>
                                        <p:cTn id="132" dur="3000" fill="hold"/>
                                        <p:tgtEl>
                                          <p:spTgt spid="20"/>
                                        </p:tgtEl>
                                        <p:attrNameLst>
                                          <p:attrName>r</p:attrName>
                                        </p:attrNameLst>
                                      </p:cBhvr>
                                    </p:animRot>
                                  </p:childTnLst>
                                </p:cTn>
                              </p:par>
                              <p:par>
                                <p:cTn id="133" presetID="2" presetClass="entr" presetSubtype="12" fill="hold" nodeType="withEffect">
                                  <p:stCondLst>
                                    <p:cond delay="0"/>
                                  </p:stCondLst>
                                  <p:childTnLst>
                                    <p:set>
                                      <p:cBhvr>
                                        <p:cTn id="134" dur="1" fill="hold">
                                          <p:stCondLst>
                                            <p:cond delay="0"/>
                                          </p:stCondLst>
                                        </p:cTn>
                                        <p:tgtEl>
                                          <p:spTgt spid="20"/>
                                        </p:tgtEl>
                                        <p:attrNameLst>
                                          <p:attrName>style.visibility</p:attrName>
                                        </p:attrNameLst>
                                      </p:cBhvr>
                                      <p:to>
                                        <p:strVal val="visible"/>
                                      </p:to>
                                    </p:set>
                                    <p:anim calcmode="lin" valueType="num">
                                      <p:cBhvr additive="base">
                                        <p:cTn id="135" dur="3000" fill="hold"/>
                                        <p:tgtEl>
                                          <p:spTgt spid="20"/>
                                        </p:tgtEl>
                                        <p:attrNameLst>
                                          <p:attrName>ppt_x</p:attrName>
                                        </p:attrNameLst>
                                      </p:cBhvr>
                                      <p:tavLst>
                                        <p:tav tm="0">
                                          <p:val>
                                            <p:strVal val="0-#ppt_w/2"/>
                                          </p:val>
                                        </p:tav>
                                        <p:tav tm="100000">
                                          <p:val>
                                            <p:strVal val="#ppt_x"/>
                                          </p:val>
                                        </p:tav>
                                      </p:tavLst>
                                    </p:anim>
                                    <p:anim calcmode="lin" valueType="num">
                                      <p:cBhvr additive="base">
                                        <p:cTn id="136" dur="3000" fill="hold"/>
                                        <p:tgtEl>
                                          <p:spTgt spid="20"/>
                                        </p:tgtEl>
                                        <p:attrNameLst>
                                          <p:attrName>ppt_y</p:attrName>
                                        </p:attrNameLst>
                                      </p:cBhvr>
                                      <p:tavLst>
                                        <p:tav tm="0">
                                          <p:val>
                                            <p:strVal val="1+#ppt_h/2"/>
                                          </p:val>
                                        </p:tav>
                                        <p:tav tm="100000">
                                          <p:val>
                                            <p:strVal val="#ppt_y"/>
                                          </p:val>
                                        </p:tav>
                                      </p:tavLst>
                                    </p:anim>
                                  </p:childTnLst>
                                </p:cTn>
                              </p:par>
                              <p:par>
                                <p:cTn id="137" presetID="19" presetClass="exit" presetSubtype="10" fill="hold" nodeType="withEffect">
                                  <p:stCondLst>
                                    <p:cond delay="0"/>
                                  </p:stCondLst>
                                  <p:childTnLst>
                                    <p:anim calcmode="lin" valueType="num">
                                      <p:cBhvr>
                                        <p:cTn id="138" dur="3000"/>
                                        <p:tgtEl>
                                          <p:spTgt spid="20"/>
                                        </p:tgtEl>
                                        <p:attrNameLst>
                                          <p:attrName>ppt_h</p:attrName>
                                        </p:attrNameLst>
                                      </p:cBhvr>
                                      <p:tavLst>
                                        <p:tav tm="0">
                                          <p:val>
                                            <p:strVal val="ppt_h"/>
                                          </p:val>
                                        </p:tav>
                                        <p:tav tm="100000">
                                          <p:val>
                                            <p:strVal val="ppt_h"/>
                                          </p:val>
                                        </p:tav>
                                      </p:tavLst>
                                    </p:anim>
                                    <p:anim calcmode="lin" valueType="num">
                                      <p:cBhvr>
                                        <p:cTn id="139"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0" dur="1" fill="hold">
                                          <p:stCondLst>
                                            <p:cond delay="2999"/>
                                          </p:stCondLst>
                                        </p:cTn>
                                        <p:tgtEl>
                                          <p:spTgt spid="20"/>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0-ppt_w/2"/>
                                          </p:val>
                                        </p:tav>
                                      </p:tavLst>
                                    </p:anim>
                                    <p:anim calcmode="lin" valueType="num">
                                      <p:cBhvr additive="base">
                                        <p:cTn id="143" dur="3000"/>
                                        <p:tgtEl>
                                          <p:spTgt spid="20"/>
                                        </p:tgtEl>
                                        <p:attrNameLst>
                                          <p:attrName>ppt_y</p:attrName>
                                        </p:attrNameLst>
                                      </p:cBhvr>
                                      <p:tavLst>
                                        <p:tav tm="0">
                                          <p:val>
                                            <p:strVal val="ppt_y"/>
                                          </p:val>
                                        </p:tav>
                                        <p:tav tm="100000">
                                          <p:val>
                                            <p:strVal val="ppt_y"/>
                                          </p:val>
                                        </p:tav>
                                      </p:tavLst>
                                    </p:anim>
                                    <p:set>
                                      <p:cBhvr>
                                        <p:cTn id="144" dur="1" fill="hold">
                                          <p:stCondLst>
                                            <p:cond delay="2999"/>
                                          </p:stCondLst>
                                        </p:cTn>
                                        <p:tgtEl>
                                          <p:spTgt spid="20"/>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21"/>
                                        </p:tgtEl>
                                        <p:attrNameLst>
                                          <p:attrName>r</p:attrName>
                                        </p:attrNameLst>
                                      </p:cBhvr>
                                    </p:animRot>
                                  </p:childTnLst>
                                </p:cTn>
                              </p:par>
                              <p:par>
                                <p:cTn id="147" presetID="2" presetClass="entr" presetSubtype="9" fill="hold" nodeType="withEffect">
                                  <p:stCondLst>
                                    <p:cond delay="0"/>
                                  </p:stCondLst>
                                  <p:childTnLst>
                                    <p:set>
                                      <p:cBhvr>
                                        <p:cTn id="148" dur="1" fill="hold">
                                          <p:stCondLst>
                                            <p:cond delay="0"/>
                                          </p:stCondLst>
                                        </p:cTn>
                                        <p:tgtEl>
                                          <p:spTgt spid="21"/>
                                        </p:tgtEl>
                                        <p:attrNameLst>
                                          <p:attrName>style.visibility</p:attrName>
                                        </p:attrNameLst>
                                      </p:cBhvr>
                                      <p:to>
                                        <p:strVal val="visible"/>
                                      </p:to>
                                    </p:set>
                                    <p:anim calcmode="lin" valueType="num">
                                      <p:cBhvr additive="base">
                                        <p:cTn id="149" dur="3000" fill="hold"/>
                                        <p:tgtEl>
                                          <p:spTgt spid="21"/>
                                        </p:tgtEl>
                                        <p:attrNameLst>
                                          <p:attrName>ppt_x</p:attrName>
                                        </p:attrNameLst>
                                      </p:cBhvr>
                                      <p:tavLst>
                                        <p:tav tm="0">
                                          <p:val>
                                            <p:strVal val="0-#ppt_w/2"/>
                                          </p:val>
                                        </p:tav>
                                        <p:tav tm="100000">
                                          <p:val>
                                            <p:strVal val="#ppt_x"/>
                                          </p:val>
                                        </p:tav>
                                      </p:tavLst>
                                    </p:anim>
                                    <p:anim calcmode="lin" valueType="num">
                                      <p:cBhvr additive="base">
                                        <p:cTn id="150" dur="3000" fill="hold"/>
                                        <p:tgtEl>
                                          <p:spTgt spid="21"/>
                                        </p:tgtEl>
                                        <p:attrNameLst>
                                          <p:attrName>ppt_y</p:attrName>
                                        </p:attrNameLst>
                                      </p:cBhvr>
                                      <p:tavLst>
                                        <p:tav tm="0">
                                          <p:val>
                                            <p:strVal val="0-#ppt_h/2"/>
                                          </p:val>
                                        </p:tav>
                                        <p:tav tm="100000">
                                          <p:val>
                                            <p:strVal val="#ppt_y"/>
                                          </p:val>
                                        </p:tav>
                                      </p:tavLst>
                                    </p:anim>
                                  </p:childTnLst>
                                </p:cTn>
                              </p:par>
                              <p:par>
                                <p:cTn id="151" presetID="19" presetClass="exit" presetSubtype="10" fill="hold" nodeType="withEffect">
                                  <p:stCondLst>
                                    <p:cond delay="0"/>
                                  </p:stCondLst>
                                  <p:childTnLst>
                                    <p:anim calcmode="lin" valueType="num">
                                      <p:cBhvr>
                                        <p:cTn id="152" dur="3000"/>
                                        <p:tgtEl>
                                          <p:spTgt spid="21"/>
                                        </p:tgtEl>
                                        <p:attrNameLst>
                                          <p:attrName>ppt_h</p:attrName>
                                        </p:attrNameLst>
                                      </p:cBhvr>
                                      <p:tavLst>
                                        <p:tav tm="0">
                                          <p:val>
                                            <p:strVal val="ppt_h"/>
                                          </p:val>
                                        </p:tav>
                                        <p:tav tm="100000">
                                          <p:val>
                                            <p:strVal val="ppt_h"/>
                                          </p:val>
                                        </p:tav>
                                      </p:tavLst>
                                    </p:anim>
                                    <p:anim calcmode="lin" valueType="num">
                                      <p:cBhvr>
                                        <p:cTn id="153"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4" dur="1" fill="hold">
                                          <p:stCondLst>
                                            <p:cond delay="2999"/>
                                          </p:stCondLst>
                                        </p:cTn>
                                        <p:tgtEl>
                                          <p:spTgt spid="21"/>
                                        </p:tgtEl>
                                        <p:attrNameLst>
                                          <p:attrName>style.visibility</p:attrName>
                                        </p:attrNameLst>
                                      </p:cBhvr>
                                      <p:to>
                                        <p:strVal val="hidden"/>
                                      </p:to>
                                    </p:set>
                                  </p:childTnLst>
                                </p:cTn>
                              </p:par>
                              <p:par>
                                <p:cTn id="155" presetID="2" presetClass="exit" presetSubtype="8" fill="hold" nodeType="withEffect">
                                  <p:stCondLst>
                                    <p:cond delay="0"/>
                                  </p:stCondLst>
                                  <p:childTnLst>
                                    <p:anim calcmode="lin" valueType="num">
                                      <p:cBhvr additive="base">
                                        <p:cTn id="156" dur="3000"/>
                                        <p:tgtEl>
                                          <p:spTgt spid="21"/>
                                        </p:tgtEl>
                                        <p:attrNameLst>
                                          <p:attrName>ppt_x</p:attrName>
                                        </p:attrNameLst>
                                      </p:cBhvr>
                                      <p:tavLst>
                                        <p:tav tm="0">
                                          <p:val>
                                            <p:strVal val="ppt_x"/>
                                          </p:val>
                                        </p:tav>
                                        <p:tav tm="100000">
                                          <p:val>
                                            <p:strVal val="0-ppt_w/2"/>
                                          </p:val>
                                        </p:tav>
                                      </p:tavLst>
                                    </p:anim>
                                    <p:anim calcmode="lin" valueType="num">
                                      <p:cBhvr additive="base">
                                        <p:cTn id="157" dur="3000"/>
                                        <p:tgtEl>
                                          <p:spTgt spid="21"/>
                                        </p:tgtEl>
                                        <p:attrNameLst>
                                          <p:attrName>ppt_y</p:attrName>
                                        </p:attrNameLst>
                                      </p:cBhvr>
                                      <p:tavLst>
                                        <p:tav tm="0">
                                          <p:val>
                                            <p:strVal val="ppt_y"/>
                                          </p:val>
                                        </p:tav>
                                        <p:tav tm="100000">
                                          <p:val>
                                            <p:strVal val="ppt_y"/>
                                          </p:val>
                                        </p:tav>
                                      </p:tavLst>
                                    </p:anim>
                                    <p:set>
                                      <p:cBhvr>
                                        <p:cTn id="158" dur="1" fill="hold">
                                          <p:stCondLst>
                                            <p:cond delay="2999"/>
                                          </p:stCondLst>
                                        </p:cTn>
                                        <p:tgtEl>
                                          <p:spTgt spid="21"/>
                                        </p:tgtEl>
                                        <p:attrNameLst>
                                          <p:attrName>style.visibility</p:attrName>
                                        </p:attrNameLst>
                                      </p:cBhvr>
                                      <p:to>
                                        <p:strVal val="hidden"/>
                                      </p:to>
                                    </p:set>
                                  </p:childTnLst>
                                </p:cTn>
                              </p:par>
                              <p:par>
                                <p:cTn id="159" presetID="8" presetClass="emph" presetSubtype="0" fill="hold" nodeType="withEffect">
                                  <p:stCondLst>
                                    <p:cond delay="0"/>
                                  </p:stCondLst>
                                  <p:childTnLst>
                                    <p:animRot by="21600000">
                                      <p:cBhvr>
                                        <p:cTn id="160" dur="3000" fill="hold"/>
                                        <p:tgtEl>
                                          <p:spTgt spid="22"/>
                                        </p:tgtEl>
                                        <p:attrNameLst>
                                          <p:attrName>r</p:attrName>
                                        </p:attrNameLst>
                                      </p:cBhvr>
                                    </p:animRot>
                                  </p:childTnLst>
                                </p:cTn>
                              </p:par>
                              <p:par>
                                <p:cTn id="161" presetID="2" presetClass="entr" presetSubtype="9" fill="hold" nodeType="withEffect">
                                  <p:stCondLst>
                                    <p:cond delay="0"/>
                                  </p:stCondLst>
                                  <p:childTnLst>
                                    <p:set>
                                      <p:cBhvr>
                                        <p:cTn id="162" dur="1" fill="hold">
                                          <p:stCondLst>
                                            <p:cond delay="0"/>
                                          </p:stCondLst>
                                        </p:cTn>
                                        <p:tgtEl>
                                          <p:spTgt spid="22"/>
                                        </p:tgtEl>
                                        <p:attrNameLst>
                                          <p:attrName>style.visibility</p:attrName>
                                        </p:attrNameLst>
                                      </p:cBhvr>
                                      <p:to>
                                        <p:strVal val="visible"/>
                                      </p:to>
                                    </p:set>
                                    <p:anim calcmode="lin" valueType="num">
                                      <p:cBhvr additive="base">
                                        <p:cTn id="163" dur="3000" fill="hold"/>
                                        <p:tgtEl>
                                          <p:spTgt spid="22"/>
                                        </p:tgtEl>
                                        <p:attrNameLst>
                                          <p:attrName>ppt_x</p:attrName>
                                        </p:attrNameLst>
                                      </p:cBhvr>
                                      <p:tavLst>
                                        <p:tav tm="0">
                                          <p:val>
                                            <p:strVal val="0-#ppt_w/2"/>
                                          </p:val>
                                        </p:tav>
                                        <p:tav tm="100000">
                                          <p:val>
                                            <p:strVal val="#ppt_x"/>
                                          </p:val>
                                        </p:tav>
                                      </p:tavLst>
                                    </p:anim>
                                    <p:anim calcmode="lin" valueType="num">
                                      <p:cBhvr additive="base">
                                        <p:cTn id="164" dur="3000" fill="hold"/>
                                        <p:tgtEl>
                                          <p:spTgt spid="22"/>
                                        </p:tgtEl>
                                        <p:attrNameLst>
                                          <p:attrName>ppt_y</p:attrName>
                                        </p:attrNameLst>
                                      </p:cBhvr>
                                      <p:tavLst>
                                        <p:tav tm="0">
                                          <p:val>
                                            <p:strVal val="0-#ppt_h/2"/>
                                          </p:val>
                                        </p:tav>
                                        <p:tav tm="100000">
                                          <p:val>
                                            <p:strVal val="#ppt_y"/>
                                          </p:val>
                                        </p:tav>
                                      </p:tavLst>
                                    </p:anim>
                                  </p:childTnLst>
                                </p:cTn>
                              </p:par>
                              <p:par>
                                <p:cTn id="165" presetID="19" presetClass="exit" presetSubtype="10" fill="hold" nodeType="withEffect">
                                  <p:stCondLst>
                                    <p:cond delay="0"/>
                                  </p:stCondLst>
                                  <p:childTnLst>
                                    <p:anim calcmode="lin" valueType="num">
                                      <p:cBhvr>
                                        <p:cTn id="166" dur="3000"/>
                                        <p:tgtEl>
                                          <p:spTgt spid="22"/>
                                        </p:tgtEl>
                                        <p:attrNameLst>
                                          <p:attrName>ppt_h</p:attrName>
                                        </p:attrNameLst>
                                      </p:cBhvr>
                                      <p:tavLst>
                                        <p:tav tm="0">
                                          <p:val>
                                            <p:strVal val="ppt_h"/>
                                          </p:val>
                                        </p:tav>
                                        <p:tav tm="100000">
                                          <p:val>
                                            <p:strVal val="ppt_h"/>
                                          </p:val>
                                        </p:tav>
                                      </p:tavLst>
                                    </p:anim>
                                    <p:anim calcmode="lin" valueType="num">
                                      <p:cBhvr>
                                        <p:cTn id="167"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0-ppt_w/2"/>
                                          </p:val>
                                        </p:tav>
                                      </p:tavLst>
                                    </p:anim>
                                    <p:anim calcmode="lin" valueType="num">
                                      <p:cBhvr additive="base">
                                        <p:cTn id="171" dur="3000"/>
                                        <p:tgtEl>
                                          <p:spTgt spid="22"/>
                                        </p:tgtEl>
                                        <p:attrNameLst>
                                          <p:attrName>ppt_y</p:attrName>
                                        </p:attrNameLst>
                                      </p:cBhvr>
                                      <p:tavLst>
                                        <p:tav tm="0">
                                          <p:val>
                                            <p:strVal val="ppt_y"/>
                                          </p:val>
                                        </p:tav>
                                        <p:tav tm="100000">
                                          <p:val>
                                            <p:strVal val="ppt_y"/>
                                          </p:val>
                                        </p:tav>
                                      </p:tavLst>
                                    </p:anim>
                                    <p:set>
                                      <p:cBhvr>
                                        <p:cTn id="172" dur="1" fill="hold">
                                          <p:stCondLst>
                                            <p:cond delay="2999"/>
                                          </p:stCondLst>
                                        </p:cTn>
                                        <p:tgtEl>
                                          <p:spTgt spid="22"/>
                                        </p:tgtEl>
                                        <p:attrNameLst>
                                          <p:attrName>style.visibility</p:attrName>
                                        </p:attrNameLst>
                                      </p:cBhvr>
                                      <p:to>
                                        <p:strVal val="hidden"/>
                                      </p:to>
                                    </p:set>
                                  </p:childTnLst>
                                </p:cTn>
                              </p:par>
                              <p:par>
                                <p:cTn id="173" presetID="8" presetClass="emph" presetSubtype="0" fill="hold" nodeType="withEffect">
                                  <p:stCondLst>
                                    <p:cond delay="0"/>
                                  </p:stCondLst>
                                  <p:childTnLst>
                                    <p:animRot by="21600000">
                                      <p:cBhvr>
                                        <p:cTn id="174" dur="3000" fill="hold"/>
                                        <p:tgtEl>
                                          <p:spTgt spid="23"/>
                                        </p:tgtEl>
                                        <p:attrNameLst>
                                          <p:attrName>r</p:attrName>
                                        </p:attrNameLst>
                                      </p:cBhvr>
                                    </p:animRot>
                                  </p:childTnLst>
                                </p:cTn>
                              </p:par>
                              <p:par>
                                <p:cTn id="175" presetID="2" presetClass="entr" presetSubtype="3" fill="hold" nodeType="withEffect">
                                  <p:stCondLst>
                                    <p:cond delay="0"/>
                                  </p:stCondLst>
                                  <p:childTnLst>
                                    <p:set>
                                      <p:cBhvr>
                                        <p:cTn id="176" dur="1" fill="hold">
                                          <p:stCondLst>
                                            <p:cond delay="0"/>
                                          </p:stCondLst>
                                        </p:cTn>
                                        <p:tgtEl>
                                          <p:spTgt spid="23"/>
                                        </p:tgtEl>
                                        <p:attrNameLst>
                                          <p:attrName>style.visibility</p:attrName>
                                        </p:attrNameLst>
                                      </p:cBhvr>
                                      <p:to>
                                        <p:strVal val="visible"/>
                                      </p:to>
                                    </p:set>
                                    <p:anim calcmode="lin" valueType="num">
                                      <p:cBhvr additive="base">
                                        <p:cTn id="177" dur="3000" fill="hold"/>
                                        <p:tgtEl>
                                          <p:spTgt spid="23"/>
                                        </p:tgtEl>
                                        <p:attrNameLst>
                                          <p:attrName>ppt_x</p:attrName>
                                        </p:attrNameLst>
                                      </p:cBhvr>
                                      <p:tavLst>
                                        <p:tav tm="0">
                                          <p:val>
                                            <p:strVal val="1+#ppt_w/2"/>
                                          </p:val>
                                        </p:tav>
                                        <p:tav tm="100000">
                                          <p:val>
                                            <p:strVal val="#ppt_x"/>
                                          </p:val>
                                        </p:tav>
                                      </p:tavLst>
                                    </p:anim>
                                    <p:anim calcmode="lin" valueType="num">
                                      <p:cBhvr additive="base">
                                        <p:cTn id="178" dur="3000" fill="hold"/>
                                        <p:tgtEl>
                                          <p:spTgt spid="23"/>
                                        </p:tgtEl>
                                        <p:attrNameLst>
                                          <p:attrName>ppt_y</p:attrName>
                                        </p:attrNameLst>
                                      </p:cBhvr>
                                      <p:tavLst>
                                        <p:tav tm="0">
                                          <p:val>
                                            <p:strVal val="0-#ppt_h/2"/>
                                          </p:val>
                                        </p:tav>
                                        <p:tav tm="100000">
                                          <p:val>
                                            <p:strVal val="#ppt_y"/>
                                          </p:val>
                                        </p:tav>
                                      </p:tavLst>
                                    </p:anim>
                                  </p:childTnLst>
                                </p:cTn>
                              </p:par>
                              <p:par>
                                <p:cTn id="179" presetID="2" presetClass="exit" presetSubtype="2" fill="hold" nodeType="withEffect">
                                  <p:stCondLst>
                                    <p:cond delay="0"/>
                                  </p:stCondLst>
                                  <p:childTnLst>
                                    <p:anim calcmode="lin" valueType="num">
                                      <p:cBhvr additive="base">
                                        <p:cTn id="180" dur="3000"/>
                                        <p:tgtEl>
                                          <p:spTgt spid="23"/>
                                        </p:tgtEl>
                                        <p:attrNameLst>
                                          <p:attrName>ppt_x</p:attrName>
                                        </p:attrNameLst>
                                      </p:cBhvr>
                                      <p:tavLst>
                                        <p:tav tm="0">
                                          <p:val>
                                            <p:strVal val="ppt_x"/>
                                          </p:val>
                                        </p:tav>
                                        <p:tav tm="100000">
                                          <p:val>
                                            <p:strVal val="1+ppt_w/2"/>
                                          </p:val>
                                        </p:tav>
                                      </p:tavLst>
                                    </p:anim>
                                    <p:anim calcmode="lin" valueType="num">
                                      <p:cBhvr additive="base">
                                        <p:cTn id="181" dur="3000"/>
                                        <p:tgtEl>
                                          <p:spTgt spid="23"/>
                                        </p:tgtEl>
                                        <p:attrNameLst>
                                          <p:attrName>ppt_y</p:attrName>
                                        </p:attrNameLst>
                                      </p:cBhvr>
                                      <p:tavLst>
                                        <p:tav tm="0">
                                          <p:val>
                                            <p:strVal val="ppt_y"/>
                                          </p:val>
                                        </p:tav>
                                        <p:tav tm="100000">
                                          <p:val>
                                            <p:strVal val="ppt_y"/>
                                          </p:val>
                                        </p:tav>
                                      </p:tavLst>
                                    </p:anim>
                                    <p:set>
                                      <p:cBhvr>
                                        <p:cTn id="182" dur="1" fill="hold">
                                          <p:stCondLst>
                                            <p:cond delay="2999"/>
                                          </p:stCondLst>
                                        </p:cTn>
                                        <p:tgtEl>
                                          <p:spTgt spid="23"/>
                                        </p:tgtEl>
                                        <p:attrNameLst>
                                          <p:attrName>style.visibility</p:attrName>
                                        </p:attrNameLst>
                                      </p:cBhvr>
                                      <p:to>
                                        <p:strVal val="hidden"/>
                                      </p:to>
                                    </p:set>
                                  </p:childTnLst>
                                </p:cTn>
                              </p:par>
                              <p:par>
                                <p:cTn id="183" presetID="19" presetClass="exit" presetSubtype="10" fill="hold" nodeType="withEffect">
                                  <p:stCondLst>
                                    <p:cond delay="0"/>
                                  </p:stCondLst>
                                  <p:childTnLst>
                                    <p:anim calcmode="lin" valueType="num">
                                      <p:cBhvr>
                                        <p:cTn id="184" dur="3000"/>
                                        <p:tgtEl>
                                          <p:spTgt spid="23"/>
                                        </p:tgtEl>
                                        <p:attrNameLst>
                                          <p:attrName>ppt_h</p:attrName>
                                        </p:attrNameLst>
                                      </p:cBhvr>
                                      <p:tavLst>
                                        <p:tav tm="0">
                                          <p:val>
                                            <p:strVal val="ppt_h"/>
                                          </p:val>
                                        </p:tav>
                                        <p:tav tm="100000">
                                          <p:val>
                                            <p:strVal val="ppt_h"/>
                                          </p:val>
                                        </p:tav>
                                      </p:tavLst>
                                    </p:anim>
                                    <p:anim calcmode="lin" valueType="num">
                                      <p:cBhvr>
                                        <p:cTn id="185"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6" dur="1" fill="hold">
                                          <p:stCondLst>
                                            <p:cond delay="2999"/>
                                          </p:stCondLst>
                                        </p:cTn>
                                        <p:tgtEl>
                                          <p:spTgt spid="23"/>
                                        </p:tgtEl>
                                        <p:attrNameLst>
                                          <p:attrName>style.visibility</p:attrName>
                                        </p:attrNameLst>
                                      </p:cBhvr>
                                      <p:to>
                                        <p:strVal val="hidden"/>
                                      </p:to>
                                    </p:set>
                                  </p:childTnLst>
                                </p:cTn>
                              </p:par>
                              <p:par>
                                <p:cTn id="187" presetID="8" presetClass="emph" presetSubtype="0" fill="hold" nodeType="withEffect">
                                  <p:stCondLst>
                                    <p:cond delay="0"/>
                                  </p:stCondLst>
                                  <p:childTnLst>
                                    <p:animRot by="21600000">
                                      <p:cBhvr>
                                        <p:cTn id="188" dur="3000" fill="hold"/>
                                        <p:tgtEl>
                                          <p:spTgt spid="24"/>
                                        </p:tgtEl>
                                        <p:attrNameLst>
                                          <p:attrName>r</p:attrName>
                                        </p:attrNameLst>
                                      </p:cBhvr>
                                    </p:animRot>
                                  </p:childTnLst>
                                </p:cTn>
                              </p:par>
                              <p:par>
                                <p:cTn id="189" presetID="2" presetClass="entr" presetSubtype="3" fill="hold" nodeType="withEffect">
                                  <p:stCondLst>
                                    <p:cond delay="0"/>
                                  </p:stCondLst>
                                  <p:childTnLst>
                                    <p:set>
                                      <p:cBhvr>
                                        <p:cTn id="190" dur="1" fill="hold">
                                          <p:stCondLst>
                                            <p:cond delay="0"/>
                                          </p:stCondLst>
                                        </p:cTn>
                                        <p:tgtEl>
                                          <p:spTgt spid="24"/>
                                        </p:tgtEl>
                                        <p:attrNameLst>
                                          <p:attrName>style.visibility</p:attrName>
                                        </p:attrNameLst>
                                      </p:cBhvr>
                                      <p:to>
                                        <p:strVal val="visible"/>
                                      </p:to>
                                    </p:set>
                                    <p:anim calcmode="lin" valueType="num">
                                      <p:cBhvr additive="base">
                                        <p:cTn id="191" dur="3000" fill="hold"/>
                                        <p:tgtEl>
                                          <p:spTgt spid="24"/>
                                        </p:tgtEl>
                                        <p:attrNameLst>
                                          <p:attrName>ppt_x</p:attrName>
                                        </p:attrNameLst>
                                      </p:cBhvr>
                                      <p:tavLst>
                                        <p:tav tm="0">
                                          <p:val>
                                            <p:strVal val="1+#ppt_w/2"/>
                                          </p:val>
                                        </p:tav>
                                        <p:tav tm="100000">
                                          <p:val>
                                            <p:strVal val="#ppt_x"/>
                                          </p:val>
                                        </p:tav>
                                      </p:tavLst>
                                    </p:anim>
                                    <p:anim calcmode="lin" valueType="num">
                                      <p:cBhvr additive="base">
                                        <p:cTn id="192" dur="3000" fill="hold"/>
                                        <p:tgtEl>
                                          <p:spTgt spid="24"/>
                                        </p:tgtEl>
                                        <p:attrNameLst>
                                          <p:attrName>ppt_y</p:attrName>
                                        </p:attrNameLst>
                                      </p:cBhvr>
                                      <p:tavLst>
                                        <p:tav tm="0">
                                          <p:val>
                                            <p:strVal val="0-#ppt_h/2"/>
                                          </p:val>
                                        </p:tav>
                                        <p:tav tm="100000">
                                          <p:val>
                                            <p:strVal val="#ppt_y"/>
                                          </p:val>
                                        </p:tav>
                                      </p:tavLst>
                                    </p:anim>
                                  </p:childTnLst>
                                </p:cTn>
                              </p:par>
                              <p:par>
                                <p:cTn id="193" presetID="2" presetClass="exit" presetSubtype="2" fill="hold" nodeType="withEffect">
                                  <p:stCondLst>
                                    <p:cond delay="0"/>
                                  </p:stCondLst>
                                  <p:childTnLst>
                                    <p:anim calcmode="lin" valueType="num">
                                      <p:cBhvr additive="base">
                                        <p:cTn id="194" dur="3000"/>
                                        <p:tgtEl>
                                          <p:spTgt spid="24"/>
                                        </p:tgtEl>
                                        <p:attrNameLst>
                                          <p:attrName>ppt_x</p:attrName>
                                        </p:attrNameLst>
                                      </p:cBhvr>
                                      <p:tavLst>
                                        <p:tav tm="0">
                                          <p:val>
                                            <p:strVal val="ppt_x"/>
                                          </p:val>
                                        </p:tav>
                                        <p:tav tm="100000">
                                          <p:val>
                                            <p:strVal val="1+ppt_w/2"/>
                                          </p:val>
                                        </p:tav>
                                      </p:tavLst>
                                    </p:anim>
                                    <p:anim calcmode="lin" valueType="num">
                                      <p:cBhvr additive="base">
                                        <p:cTn id="195" dur="3000"/>
                                        <p:tgtEl>
                                          <p:spTgt spid="24"/>
                                        </p:tgtEl>
                                        <p:attrNameLst>
                                          <p:attrName>ppt_y</p:attrName>
                                        </p:attrNameLst>
                                      </p:cBhvr>
                                      <p:tavLst>
                                        <p:tav tm="0">
                                          <p:val>
                                            <p:strVal val="ppt_y"/>
                                          </p:val>
                                        </p:tav>
                                        <p:tav tm="100000">
                                          <p:val>
                                            <p:strVal val="ppt_y"/>
                                          </p:val>
                                        </p:tav>
                                      </p:tavLst>
                                    </p:anim>
                                    <p:set>
                                      <p:cBhvr>
                                        <p:cTn id="196" dur="1" fill="hold">
                                          <p:stCondLst>
                                            <p:cond delay="2999"/>
                                          </p:stCondLst>
                                        </p:cTn>
                                        <p:tgtEl>
                                          <p:spTgt spid="24"/>
                                        </p:tgtEl>
                                        <p:attrNameLst>
                                          <p:attrName>style.visibility</p:attrName>
                                        </p:attrNameLst>
                                      </p:cBhvr>
                                      <p:to>
                                        <p:strVal val="hidden"/>
                                      </p:to>
                                    </p:set>
                                  </p:childTnLst>
                                </p:cTn>
                              </p:par>
                              <p:par>
                                <p:cTn id="197" presetID="19" presetClass="exit" presetSubtype="10" fill="hold" nodeType="withEffect">
                                  <p:stCondLst>
                                    <p:cond delay="0"/>
                                  </p:stCondLst>
                                  <p:childTnLst>
                                    <p:anim calcmode="lin" valueType="num">
                                      <p:cBhvr>
                                        <p:cTn id="198" dur="3000"/>
                                        <p:tgtEl>
                                          <p:spTgt spid="24"/>
                                        </p:tgtEl>
                                        <p:attrNameLst>
                                          <p:attrName>ppt_h</p:attrName>
                                        </p:attrNameLst>
                                      </p:cBhvr>
                                      <p:tavLst>
                                        <p:tav tm="0">
                                          <p:val>
                                            <p:strVal val="ppt_h"/>
                                          </p:val>
                                        </p:tav>
                                        <p:tav tm="100000">
                                          <p:val>
                                            <p:strVal val="ppt_h"/>
                                          </p:val>
                                        </p:tav>
                                      </p:tavLst>
                                    </p:anim>
                                    <p:anim calcmode="lin" valueType="num">
                                      <p:cBhvr>
                                        <p:cTn id="199"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24"/>
                                        </p:tgtEl>
                                        <p:attrNameLst>
                                          <p:attrName>style.visibility</p:attrName>
                                        </p:attrNameLst>
                                      </p:cBhvr>
                                      <p:to>
                                        <p:strVal val="hidden"/>
                                      </p:to>
                                    </p:set>
                                  </p:childTnLst>
                                </p:cTn>
                              </p:par>
                              <p:par>
                                <p:cTn id="201" presetID="8" presetClass="emph" presetSubtype="0" fill="hold" nodeType="withEffect">
                                  <p:stCondLst>
                                    <p:cond delay="0"/>
                                  </p:stCondLst>
                                  <p:childTnLst>
                                    <p:animRot by="21600000">
                                      <p:cBhvr>
                                        <p:cTn id="202" dur="3000" fill="hold"/>
                                        <p:tgtEl>
                                          <p:spTgt spid="25"/>
                                        </p:tgtEl>
                                        <p:attrNameLst>
                                          <p:attrName>r</p:attrName>
                                        </p:attrNameLst>
                                      </p:cBhvr>
                                    </p:animRot>
                                  </p:childTnLst>
                                </p:cTn>
                              </p:par>
                              <p:par>
                                <p:cTn id="203" presetID="2" presetClass="entr" presetSubtype="3" fill="hold" nodeType="withEffect">
                                  <p:stCondLst>
                                    <p:cond delay="0"/>
                                  </p:stCondLst>
                                  <p:childTnLst>
                                    <p:set>
                                      <p:cBhvr>
                                        <p:cTn id="204" dur="1" fill="hold">
                                          <p:stCondLst>
                                            <p:cond delay="0"/>
                                          </p:stCondLst>
                                        </p:cTn>
                                        <p:tgtEl>
                                          <p:spTgt spid="25"/>
                                        </p:tgtEl>
                                        <p:attrNameLst>
                                          <p:attrName>style.visibility</p:attrName>
                                        </p:attrNameLst>
                                      </p:cBhvr>
                                      <p:to>
                                        <p:strVal val="visible"/>
                                      </p:to>
                                    </p:set>
                                    <p:anim calcmode="lin" valueType="num">
                                      <p:cBhvr additive="base">
                                        <p:cTn id="205" dur="3000" fill="hold"/>
                                        <p:tgtEl>
                                          <p:spTgt spid="25"/>
                                        </p:tgtEl>
                                        <p:attrNameLst>
                                          <p:attrName>ppt_x</p:attrName>
                                        </p:attrNameLst>
                                      </p:cBhvr>
                                      <p:tavLst>
                                        <p:tav tm="0">
                                          <p:val>
                                            <p:strVal val="1+#ppt_w/2"/>
                                          </p:val>
                                        </p:tav>
                                        <p:tav tm="100000">
                                          <p:val>
                                            <p:strVal val="#ppt_x"/>
                                          </p:val>
                                        </p:tav>
                                      </p:tavLst>
                                    </p:anim>
                                    <p:anim calcmode="lin" valueType="num">
                                      <p:cBhvr additive="base">
                                        <p:cTn id="206" dur="3000" fill="hold"/>
                                        <p:tgtEl>
                                          <p:spTgt spid="25"/>
                                        </p:tgtEl>
                                        <p:attrNameLst>
                                          <p:attrName>ppt_y</p:attrName>
                                        </p:attrNameLst>
                                      </p:cBhvr>
                                      <p:tavLst>
                                        <p:tav tm="0">
                                          <p:val>
                                            <p:strVal val="0-#ppt_h/2"/>
                                          </p:val>
                                        </p:tav>
                                        <p:tav tm="100000">
                                          <p:val>
                                            <p:strVal val="#ppt_y"/>
                                          </p:val>
                                        </p:tav>
                                      </p:tavLst>
                                    </p:anim>
                                  </p:childTnLst>
                                </p:cTn>
                              </p:par>
                              <p:par>
                                <p:cTn id="207" presetID="2" presetClass="exit" presetSubtype="2" fill="hold" nodeType="withEffect">
                                  <p:stCondLst>
                                    <p:cond delay="0"/>
                                  </p:stCondLst>
                                  <p:childTnLst>
                                    <p:anim calcmode="lin" valueType="num">
                                      <p:cBhvr additive="base">
                                        <p:cTn id="208" dur="3000"/>
                                        <p:tgtEl>
                                          <p:spTgt spid="25"/>
                                        </p:tgtEl>
                                        <p:attrNameLst>
                                          <p:attrName>ppt_x</p:attrName>
                                        </p:attrNameLst>
                                      </p:cBhvr>
                                      <p:tavLst>
                                        <p:tav tm="0">
                                          <p:val>
                                            <p:strVal val="ppt_x"/>
                                          </p:val>
                                        </p:tav>
                                        <p:tav tm="100000">
                                          <p:val>
                                            <p:strVal val="1+ppt_w/2"/>
                                          </p:val>
                                        </p:tav>
                                      </p:tavLst>
                                    </p:anim>
                                    <p:anim calcmode="lin" valueType="num">
                                      <p:cBhvr additive="base">
                                        <p:cTn id="209" dur="3000"/>
                                        <p:tgtEl>
                                          <p:spTgt spid="25"/>
                                        </p:tgtEl>
                                        <p:attrNameLst>
                                          <p:attrName>ppt_y</p:attrName>
                                        </p:attrNameLst>
                                      </p:cBhvr>
                                      <p:tavLst>
                                        <p:tav tm="0">
                                          <p:val>
                                            <p:strVal val="ppt_y"/>
                                          </p:val>
                                        </p:tav>
                                        <p:tav tm="100000">
                                          <p:val>
                                            <p:strVal val="ppt_y"/>
                                          </p:val>
                                        </p:tav>
                                      </p:tavLst>
                                    </p:anim>
                                    <p:set>
                                      <p:cBhvr>
                                        <p:cTn id="210" dur="1" fill="hold">
                                          <p:stCondLst>
                                            <p:cond delay="2999"/>
                                          </p:stCondLst>
                                        </p:cTn>
                                        <p:tgtEl>
                                          <p:spTgt spid="25"/>
                                        </p:tgtEl>
                                        <p:attrNameLst>
                                          <p:attrName>style.visibility</p:attrName>
                                        </p:attrNameLst>
                                      </p:cBhvr>
                                      <p:to>
                                        <p:strVal val="hidden"/>
                                      </p:to>
                                    </p:set>
                                  </p:childTnLst>
                                </p:cTn>
                              </p:par>
                              <p:par>
                                <p:cTn id="211" presetID="19" presetClass="exit" presetSubtype="10" fill="hold" nodeType="withEffect">
                                  <p:stCondLst>
                                    <p:cond delay="0"/>
                                  </p:stCondLst>
                                  <p:childTnLst>
                                    <p:anim calcmode="lin" valueType="num">
                                      <p:cBhvr>
                                        <p:cTn id="212" dur="3000"/>
                                        <p:tgtEl>
                                          <p:spTgt spid="25"/>
                                        </p:tgtEl>
                                        <p:attrNameLst>
                                          <p:attrName>ppt_h</p:attrName>
                                        </p:attrNameLst>
                                      </p:cBhvr>
                                      <p:tavLst>
                                        <p:tav tm="0">
                                          <p:val>
                                            <p:strVal val="ppt_h"/>
                                          </p:val>
                                        </p:tav>
                                        <p:tav tm="100000">
                                          <p:val>
                                            <p:strVal val="ppt_h"/>
                                          </p:val>
                                        </p:tav>
                                      </p:tavLst>
                                    </p:anim>
                                    <p:anim calcmode="lin" valueType="num">
                                      <p:cBhvr>
                                        <p:cTn id="213" dur="3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4" dur="1" fill="hold">
                                          <p:stCondLst>
                                            <p:cond delay="2999"/>
                                          </p:stCondLst>
                                        </p:cTn>
                                        <p:tgtEl>
                                          <p:spTgt spid="25"/>
                                        </p:tgtEl>
                                        <p:attrNameLst>
                                          <p:attrName>style.visibility</p:attrName>
                                        </p:attrNameLst>
                                      </p:cBhvr>
                                      <p:to>
                                        <p:strVal val="hidden"/>
                                      </p:to>
                                    </p:set>
                                  </p:childTnLst>
                                </p:cTn>
                              </p:par>
                              <p:par>
                                <p:cTn id="215" presetID="8" presetClass="emph" presetSubtype="0" fill="hold" nodeType="withEffect">
                                  <p:stCondLst>
                                    <p:cond delay="0"/>
                                  </p:stCondLst>
                                  <p:childTnLst>
                                    <p:animRot by="21600000">
                                      <p:cBhvr>
                                        <p:cTn id="216" dur="3000" fill="hold"/>
                                        <p:tgtEl>
                                          <p:spTgt spid="26"/>
                                        </p:tgtEl>
                                        <p:attrNameLst>
                                          <p:attrName>r</p:attrName>
                                        </p:attrNameLst>
                                      </p:cBhvr>
                                    </p:animRot>
                                  </p:childTnLst>
                                </p:cTn>
                              </p:par>
                              <p:par>
                                <p:cTn id="217" presetID="2" presetClass="entr" presetSubtype="3" fill="hold" nodeType="withEffect">
                                  <p:stCondLst>
                                    <p:cond delay="0"/>
                                  </p:stCondLst>
                                  <p:childTnLst>
                                    <p:set>
                                      <p:cBhvr>
                                        <p:cTn id="218" dur="1" fill="hold">
                                          <p:stCondLst>
                                            <p:cond delay="0"/>
                                          </p:stCondLst>
                                        </p:cTn>
                                        <p:tgtEl>
                                          <p:spTgt spid="26"/>
                                        </p:tgtEl>
                                        <p:attrNameLst>
                                          <p:attrName>style.visibility</p:attrName>
                                        </p:attrNameLst>
                                      </p:cBhvr>
                                      <p:to>
                                        <p:strVal val="visible"/>
                                      </p:to>
                                    </p:set>
                                    <p:anim calcmode="lin" valueType="num">
                                      <p:cBhvr additive="base">
                                        <p:cTn id="219" dur="3000" fill="hold"/>
                                        <p:tgtEl>
                                          <p:spTgt spid="26"/>
                                        </p:tgtEl>
                                        <p:attrNameLst>
                                          <p:attrName>ppt_x</p:attrName>
                                        </p:attrNameLst>
                                      </p:cBhvr>
                                      <p:tavLst>
                                        <p:tav tm="0">
                                          <p:val>
                                            <p:strVal val="1+#ppt_w/2"/>
                                          </p:val>
                                        </p:tav>
                                        <p:tav tm="100000">
                                          <p:val>
                                            <p:strVal val="#ppt_x"/>
                                          </p:val>
                                        </p:tav>
                                      </p:tavLst>
                                    </p:anim>
                                    <p:anim calcmode="lin" valueType="num">
                                      <p:cBhvr additive="base">
                                        <p:cTn id="220" dur="3000" fill="hold"/>
                                        <p:tgtEl>
                                          <p:spTgt spid="26"/>
                                        </p:tgtEl>
                                        <p:attrNameLst>
                                          <p:attrName>ppt_y</p:attrName>
                                        </p:attrNameLst>
                                      </p:cBhvr>
                                      <p:tavLst>
                                        <p:tav tm="0">
                                          <p:val>
                                            <p:strVal val="0-#ppt_h/2"/>
                                          </p:val>
                                        </p:tav>
                                        <p:tav tm="100000">
                                          <p:val>
                                            <p:strVal val="#ppt_y"/>
                                          </p:val>
                                        </p:tav>
                                      </p:tavLst>
                                    </p:anim>
                                  </p:childTnLst>
                                </p:cTn>
                              </p:par>
                              <p:par>
                                <p:cTn id="221" presetID="2" presetClass="exit" presetSubtype="2" fill="hold" nodeType="withEffect">
                                  <p:stCondLst>
                                    <p:cond delay="0"/>
                                  </p:stCondLst>
                                  <p:childTnLst>
                                    <p:anim calcmode="lin" valueType="num">
                                      <p:cBhvr additive="base">
                                        <p:cTn id="222" dur="3000"/>
                                        <p:tgtEl>
                                          <p:spTgt spid="26"/>
                                        </p:tgtEl>
                                        <p:attrNameLst>
                                          <p:attrName>ppt_x</p:attrName>
                                        </p:attrNameLst>
                                      </p:cBhvr>
                                      <p:tavLst>
                                        <p:tav tm="0">
                                          <p:val>
                                            <p:strVal val="ppt_x"/>
                                          </p:val>
                                        </p:tav>
                                        <p:tav tm="100000">
                                          <p:val>
                                            <p:strVal val="1+ppt_w/2"/>
                                          </p:val>
                                        </p:tav>
                                      </p:tavLst>
                                    </p:anim>
                                    <p:anim calcmode="lin" valueType="num">
                                      <p:cBhvr additive="base">
                                        <p:cTn id="223" dur="3000"/>
                                        <p:tgtEl>
                                          <p:spTgt spid="26"/>
                                        </p:tgtEl>
                                        <p:attrNameLst>
                                          <p:attrName>ppt_y</p:attrName>
                                        </p:attrNameLst>
                                      </p:cBhvr>
                                      <p:tavLst>
                                        <p:tav tm="0">
                                          <p:val>
                                            <p:strVal val="ppt_y"/>
                                          </p:val>
                                        </p:tav>
                                        <p:tav tm="100000">
                                          <p:val>
                                            <p:strVal val="ppt_y"/>
                                          </p:val>
                                        </p:tav>
                                      </p:tavLst>
                                    </p:anim>
                                    <p:set>
                                      <p:cBhvr>
                                        <p:cTn id="224" dur="1" fill="hold">
                                          <p:stCondLst>
                                            <p:cond delay="2999"/>
                                          </p:stCondLst>
                                        </p:cTn>
                                        <p:tgtEl>
                                          <p:spTgt spid="26"/>
                                        </p:tgtEl>
                                        <p:attrNameLst>
                                          <p:attrName>style.visibility</p:attrName>
                                        </p:attrNameLst>
                                      </p:cBhvr>
                                      <p:to>
                                        <p:strVal val="hidden"/>
                                      </p:to>
                                    </p:set>
                                  </p:childTnLst>
                                </p:cTn>
                              </p:par>
                              <p:par>
                                <p:cTn id="225" presetID="19" presetClass="exit" presetSubtype="10" fill="hold" nodeType="withEffect">
                                  <p:stCondLst>
                                    <p:cond delay="0"/>
                                  </p:stCondLst>
                                  <p:childTnLst>
                                    <p:anim calcmode="lin" valueType="num">
                                      <p:cBhvr>
                                        <p:cTn id="226" dur="3000"/>
                                        <p:tgtEl>
                                          <p:spTgt spid="26"/>
                                        </p:tgtEl>
                                        <p:attrNameLst>
                                          <p:attrName>ppt_h</p:attrName>
                                        </p:attrNameLst>
                                      </p:cBhvr>
                                      <p:tavLst>
                                        <p:tav tm="0">
                                          <p:val>
                                            <p:strVal val="ppt_h"/>
                                          </p:val>
                                        </p:tav>
                                        <p:tav tm="100000">
                                          <p:val>
                                            <p:strVal val="ppt_h"/>
                                          </p:val>
                                        </p:tav>
                                      </p:tavLst>
                                    </p:anim>
                                    <p:anim calcmode="lin" valueType="num">
                                      <p:cBhvr>
                                        <p:cTn id="227" dur="3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26"/>
                                        </p:tgtEl>
                                        <p:attrNameLst>
                                          <p:attrName>style.visibility</p:attrName>
                                        </p:attrNameLst>
                                      </p:cBhvr>
                                      <p:to>
                                        <p:strVal val="hidden"/>
                                      </p:to>
                                    </p:set>
                                  </p:childTnLst>
                                </p:cTn>
                              </p:par>
                              <p:par>
                                <p:cTn id="229" presetID="8" presetClass="emph" presetSubtype="0" fill="hold" nodeType="withEffect">
                                  <p:stCondLst>
                                    <p:cond delay="0"/>
                                  </p:stCondLst>
                                  <p:childTnLst>
                                    <p:animRot by="21600000">
                                      <p:cBhvr>
                                        <p:cTn id="230" dur="3000" fill="hold"/>
                                        <p:tgtEl>
                                          <p:spTgt spid="27"/>
                                        </p:tgtEl>
                                        <p:attrNameLst>
                                          <p:attrName>r</p:attrName>
                                        </p:attrNameLst>
                                      </p:cBhvr>
                                    </p:animRot>
                                  </p:childTnLst>
                                </p:cTn>
                              </p:par>
                              <p:par>
                                <p:cTn id="231" presetID="2" presetClass="entr" presetSubtype="3" fill="hold" nodeType="withEffect">
                                  <p:stCondLst>
                                    <p:cond delay="0"/>
                                  </p:stCondLst>
                                  <p:childTnLst>
                                    <p:set>
                                      <p:cBhvr>
                                        <p:cTn id="232" dur="1" fill="hold">
                                          <p:stCondLst>
                                            <p:cond delay="0"/>
                                          </p:stCondLst>
                                        </p:cTn>
                                        <p:tgtEl>
                                          <p:spTgt spid="27"/>
                                        </p:tgtEl>
                                        <p:attrNameLst>
                                          <p:attrName>style.visibility</p:attrName>
                                        </p:attrNameLst>
                                      </p:cBhvr>
                                      <p:to>
                                        <p:strVal val="visible"/>
                                      </p:to>
                                    </p:set>
                                    <p:anim calcmode="lin" valueType="num">
                                      <p:cBhvr additive="base">
                                        <p:cTn id="233" dur="3000" fill="hold"/>
                                        <p:tgtEl>
                                          <p:spTgt spid="27"/>
                                        </p:tgtEl>
                                        <p:attrNameLst>
                                          <p:attrName>ppt_x</p:attrName>
                                        </p:attrNameLst>
                                      </p:cBhvr>
                                      <p:tavLst>
                                        <p:tav tm="0">
                                          <p:val>
                                            <p:strVal val="1+#ppt_w/2"/>
                                          </p:val>
                                        </p:tav>
                                        <p:tav tm="100000">
                                          <p:val>
                                            <p:strVal val="#ppt_x"/>
                                          </p:val>
                                        </p:tav>
                                      </p:tavLst>
                                    </p:anim>
                                    <p:anim calcmode="lin" valueType="num">
                                      <p:cBhvr additive="base">
                                        <p:cTn id="234" dur="3000" fill="hold"/>
                                        <p:tgtEl>
                                          <p:spTgt spid="27"/>
                                        </p:tgtEl>
                                        <p:attrNameLst>
                                          <p:attrName>ppt_y</p:attrName>
                                        </p:attrNameLst>
                                      </p:cBhvr>
                                      <p:tavLst>
                                        <p:tav tm="0">
                                          <p:val>
                                            <p:strVal val="0-#ppt_h/2"/>
                                          </p:val>
                                        </p:tav>
                                        <p:tav tm="100000">
                                          <p:val>
                                            <p:strVal val="#ppt_y"/>
                                          </p:val>
                                        </p:tav>
                                      </p:tavLst>
                                    </p:anim>
                                  </p:childTnLst>
                                </p:cTn>
                              </p:par>
                              <p:par>
                                <p:cTn id="235" presetID="2" presetClass="exit" presetSubtype="2" fill="hold" nodeType="withEffect">
                                  <p:stCondLst>
                                    <p:cond delay="0"/>
                                  </p:stCondLst>
                                  <p:childTnLst>
                                    <p:anim calcmode="lin" valueType="num">
                                      <p:cBhvr additive="base">
                                        <p:cTn id="236" dur="3000"/>
                                        <p:tgtEl>
                                          <p:spTgt spid="27"/>
                                        </p:tgtEl>
                                        <p:attrNameLst>
                                          <p:attrName>ppt_x</p:attrName>
                                        </p:attrNameLst>
                                      </p:cBhvr>
                                      <p:tavLst>
                                        <p:tav tm="0">
                                          <p:val>
                                            <p:strVal val="ppt_x"/>
                                          </p:val>
                                        </p:tav>
                                        <p:tav tm="100000">
                                          <p:val>
                                            <p:strVal val="1+ppt_w/2"/>
                                          </p:val>
                                        </p:tav>
                                      </p:tavLst>
                                    </p:anim>
                                    <p:anim calcmode="lin" valueType="num">
                                      <p:cBhvr additive="base">
                                        <p:cTn id="237" dur="3000"/>
                                        <p:tgtEl>
                                          <p:spTgt spid="27"/>
                                        </p:tgtEl>
                                        <p:attrNameLst>
                                          <p:attrName>ppt_y</p:attrName>
                                        </p:attrNameLst>
                                      </p:cBhvr>
                                      <p:tavLst>
                                        <p:tav tm="0">
                                          <p:val>
                                            <p:strVal val="ppt_y"/>
                                          </p:val>
                                        </p:tav>
                                        <p:tav tm="100000">
                                          <p:val>
                                            <p:strVal val="ppt_y"/>
                                          </p:val>
                                        </p:tav>
                                      </p:tavLst>
                                    </p:anim>
                                    <p:set>
                                      <p:cBhvr>
                                        <p:cTn id="238" dur="1" fill="hold">
                                          <p:stCondLst>
                                            <p:cond delay="2999"/>
                                          </p:stCondLst>
                                        </p:cTn>
                                        <p:tgtEl>
                                          <p:spTgt spid="27"/>
                                        </p:tgtEl>
                                        <p:attrNameLst>
                                          <p:attrName>style.visibility</p:attrName>
                                        </p:attrNameLst>
                                      </p:cBhvr>
                                      <p:to>
                                        <p:strVal val="hidden"/>
                                      </p:to>
                                    </p:set>
                                  </p:childTnLst>
                                </p:cTn>
                              </p:par>
                              <p:par>
                                <p:cTn id="239" presetID="19" presetClass="exit" presetSubtype="10" fill="hold" nodeType="withEffect">
                                  <p:stCondLst>
                                    <p:cond delay="0"/>
                                  </p:stCondLst>
                                  <p:childTnLst>
                                    <p:anim calcmode="lin" valueType="num">
                                      <p:cBhvr>
                                        <p:cTn id="240" dur="3000"/>
                                        <p:tgtEl>
                                          <p:spTgt spid="27"/>
                                        </p:tgtEl>
                                        <p:attrNameLst>
                                          <p:attrName>ppt_h</p:attrName>
                                        </p:attrNameLst>
                                      </p:cBhvr>
                                      <p:tavLst>
                                        <p:tav tm="0">
                                          <p:val>
                                            <p:strVal val="ppt_h"/>
                                          </p:val>
                                        </p:tav>
                                        <p:tav tm="100000">
                                          <p:val>
                                            <p:strVal val="ppt_h"/>
                                          </p:val>
                                        </p:tav>
                                      </p:tavLst>
                                    </p:anim>
                                    <p:anim calcmode="lin" valueType="num">
                                      <p:cBhvr>
                                        <p:cTn id="241" dur="3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2" dur="1" fill="hold">
                                          <p:stCondLst>
                                            <p:cond delay="2999"/>
                                          </p:stCondLst>
                                        </p:cTn>
                                        <p:tgtEl>
                                          <p:spTgt spid="27"/>
                                        </p:tgtEl>
                                        <p:attrNameLst>
                                          <p:attrName>style.visibility</p:attrName>
                                        </p:attrNameLst>
                                      </p:cBhvr>
                                      <p:to>
                                        <p:strVal val="hidden"/>
                                      </p:to>
                                    </p:set>
                                  </p:childTnLst>
                                </p:cTn>
                              </p:par>
                              <p:par>
                                <p:cTn id="243" presetID="8" presetClass="emph" presetSubtype="0" fill="hold" nodeType="withEffect">
                                  <p:stCondLst>
                                    <p:cond delay="0"/>
                                  </p:stCondLst>
                                  <p:childTnLst>
                                    <p:animRot by="21600000">
                                      <p:cBhvr>
                                        <p:cTn id="244" dur="3000" fill="hold"/>
                                        <p:tgtEl>
                                          <p:spTgt spid="28"/>
                                        </p:tgtEl>
                                        <p:attrNameLst>
                                          <p:attrName>r</p:attrName>
                                        </p:attrNameLst>
                                      </p:cBhvr>
                                    </p:animRot>
                                  </p:childTnLst>
                                </p:cTn>
                              </p:par>
                              <p:par>
                                <p:cTn id="245" presetID="2" presetClass="entr" presetSubtype="3" fill="hold" nodeType="withEffect">
                                  <p:stCondLst>
                                    <p:cond delay="0"/>
                                  </p:stCondLst>
                                  <p:childTnLst>
                                    <p:set>
                                      <p:cBhvr>
                                        <p:cTn id="246" dur="1" fill="hold">
                                          <p:stCondLst>
                                            <p:cond delay="0"/>
                                          </p:stCondLst>
                                        </p:cTn>
                                        <p:tgtEl>
                                          <p:spTgt spid="28"/>
                                        </p:tgtEl>
                                        <p:attrNameLst>
                                          <p:attrName>style.visibility</p:attrName>
                                        </p:attrNameLst>
                                      </p:cBhvr>
                                      <p:to>
                                        <p:strVal val="visible"/>
                                      </p:to>
                                    </p:set>
                                    <p:anim calcmode="lin" valueType="num">
                                      <p:cBhvr additive="base">
                                        <p:cTn id="247" dur="3000" fill="hold"/>
                                        <p:tgtEl>
                                          <p:spTgt spid="28"/>
                                        </p:tgtEl>
                                        <p:attrNameLst>
                                          <p:attrName>ppt_x</p:attrName>
                                        </p:attrNameLst>
                                      </p:cBhvr>
                                      <p:tavLst>
                                        <p:tav tm="0">
                                          <p:val>
                                            <p:strVal val="1+#ppt_w/2"/>
                                          </p:val>
                                        </p:tav>
                                        <p:tav tm="100000">
                                          <p:val>
                                            <p:strVal val="#ppt_x"/>
                                          </p:val>
                                        </p:tav>
                                      </p:tavLst>
                                    </p:anim>
                                    <p:anim calcmode="lin" valueType="num">
                                      <p:cBhvr additive="base">
                                        <p:cTn id="248" dur="3000" fill="hold"/>
                                        <p:tgtEl>
                                          <p:spTgt spid="28"/>
                                        </p:tgtEl>
                                        <p:attrNameLst>
                                          <p:attrName>ppt_y</p:attrName>
                                        </p:attrNameLst>
                                      </p:cBhvr>
                                      <p:tavLst>
                                        <p:tav tm="0">
                                          <p:val>
                                            <p:strVal val="0-#ppt_h/2"/>
                                          </p:val>
                                        </p:tav>
                                        <p:tav tm="100000">
                                          <p:val>
                                            <p:strVal val="#ppt_y"/>
                                          </p:val>
                                        </p:tav>
                                      </p:tavLst>
                                    </p:anim>
                                  </p:childTnLst>
                                </p:cTn>
                              </p:par>
                              <p:par>
                                <p:cTn id="249" presetID="2" presetClass="exit" presetSubtype="2" fill="hold" nodeType="withEffect">
                                  <p:stCondLst>
                                    <p:cond delay="0"/>
                                  </p:stCondLst>
                                  <p:childTnLst>
                                    <p:anim calcmode="lin" valueType="num">
                                      <p:cBhvr additive="base">
                                        <p:cTn id="250" dur="3000"/>
                                        <p:tgtEl>
                                          <p:spTgt spid="28"/>
                                        </p:tgtEl>
                                        <p:attrNameLst>
                                          <p:attrName>ppt_x</p:attrName>
                                        </p:attrNameLst>
                                      </p:cBhvr>
                                      <p:tavLst>
                                        <p:tav tm="0">
                                          <p:val>
                                            <p:strVal val="ppt_x"/>
                                          </p:val>
                                        </p:tav>
                                        <p:tav tm="100000">
                                          <p:val>
                                            <p:strVal val="1+ppt_w/2"/>
                                          </p:val>
                                        </p:tav>
                                      </p:tavLst>
                                    </p:anim>
                                    <p:anim calcmode="lin" valueType="num">
                                      <p:cBhvr additive="base">
                                        <p:cTn id="251" dur="3000"/>
                                        <p:tgtEl>
                                          <p:spTgt spid="28"/>
                                        </p:tgtEl>
                                        <p:attrNameLst>
                                          <p:attrName>ppt_y</p:attrName>
                                        </p:attrNameLst>
                                      </p:cBhvr>
                                      <p:tavLst>
                                        <p:tav tm="0">
                                          <p:val>
                                            <p:strVal val="ppt_y"/>
                                          </p:val>
                                        </p:tav>
                                        <p:tav tm="100000">
                                          <p:val>
                                            <p:strVal val="ppt_y"/>
                                          </p:val>
                                        </p:tav>
                                      </p:tavLst>
                                    </p:anim>
                                    <p:set>
                                      <p:cBhvr>
                                        <p:cTn id="252" dur="1" fill="hold">
                                          <p:stCondLst>
                                            <p:cond delay="2999"/>
                                          </p:stCondLst>
                                        </p:cTn>
                                        <p:tgtEl>
                                          <p:spTgt spid="28"/>
                                        </p:tgtEl>
                                        <p:attrNameLst>
                                          <p:attrName>style.visibility</p:attrName>
                                        </p:attrNameLst>
                                      </p:cBhvr>
                                      <p:to>
                                        <p:strVal val="hidden"/>
                                      </p:to>
                                    </p:set>
                                  </p:childTnLst>
                                </p:cTn>
                              </p:par>
                              <p:par>
                                <p:cTn id="253" presetID="19" presetClass="exit" presetSubtype="10" fill="hold" nodeType="withEffect">
                                  <p:stCondLst>
                                    <p:cond delay="0"/>
                                  </p:stCondLst>
                                  <p:childTnLst>
                                    <p:anim calcmode="lin" valueType="num">
                                      <p:cBhvr>
                                        <p:cTn id="254" dur="3000"/>
                                        <p:tgtEl>
                                          <p:spTgt spid="28"/>
                                        </p:tgtEl>
                                        <p:attrNameLst>
                                          <p:attrName>ppt_h</p:attrName>
                                        </p:attrNameLst>
                                      </p:cBhvr>
                                      <p:tavLst>
                                        <p:tav tm="0">
                                          <p:val>
                                            <p:strVal val="ppt_h"/>
                                          </p:val>
                                        </p:tav>
                                        <p:tav tm="100000">
                                          <p:val>
                                            <p:strVal val="ppt_h"/>
                                          </p:val>
                                        </p:tav>
                                      </p:tavLst>
                                    </p:anim>
                                    <p:anim calcmode="lin" valueType="num">
                                      <p:cBhvr>
                                        <p:cTn id="255" dur="3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28"/>
                                        </p:tgtEl>
                                        <p:attrNameLst>
                                          <p:attrName>style.visibility</p:attrName>
                                        </p:attrNameLst>
                                      </p:cBhvr>
                                      <p:to>
                                        <p:strVal val="hidden"/>
                                      </p:to>
                                    </p:set>
                                  </p:childTnLst>
                                </p:cTn>
                              </p:par>
                              <p:par>
                                <p:cTn id="257" presetID="8" presetClass="emph" presetSubtype="0" fill="hold" nodeType="withEffect">
                                  <p:stCondLst>
                                    <p:cond delay="0"/>
                                  </p:stCondLst>
                                  <p:childTnLst>
                                    <p:animRot by="21600000">
                                      <p:cBhvr>
                                        <p:cTn id="258" dur="3000" fill="hold"/>
                                        <p:tgtEl>
                                          <p:spTgt spid="29"/>
                                        </p:tgtEl>
                                        <p:attrNameLst>
                                          <p:attrName>r</p:attrName>
                                        </p:attrNameLst>
                                      </p:cBhvr>
                                    </p:animRot>
                                  </p:childTnLst>
                                </p:cTn>
                              </p:par>
                              <p:par>
                                <p:cTn id="259" presetID="2" presetClass="entr" presetSubtype="9" fill="hold" nodeType="withEffect">
                                  <p:stCondLst>
                                    <p:cond delay="0"/>
                                  </p:stCondLst>
                                  <p:childTnLst>
                                    <p:set>
                                      <p:cBhvr>
                                        <p:cTn id="260" dur="1" fill="hold">
                                          <p:stCondLst>
                                            <p:cond delay="0"/>
                                          </p:stCondLst>
                                        </p:cTn>
                                        <p:tgtEl>
                                          <p:spTgt spid="29"/>
                                        </p:tgtEl>
                                        <p:attrNameLst>
                                          <p:attrName>style.visibility</p:attrName>
                                        </p:attrNameLst>
                                      </p:cBhvr>
                                      <p:to>
                                        <p:strVal val="visible"/>
                                      </p:to>
                                    </p:set>
                                    <p:anim calcmode="lin" valueType="num">
                                      <p:cBhvr additive="base">
                                        <p:cTn id="261" dur="3000" fill="hold"/>
                                        <p:tgtEl>
                                          <p:spTgt spid="29"/>
                                        </p:tgtEl>
                                        <p:attrNameLst>
                                          <p:attrName>ppt_x</p:attrName>
                                        </p:attrNameLst>
                                      </p:cBhvr>
                                      <p:tavLst>
                                        <p:tav tm="0">
                                          <p:val>
                                            <p:strVal val="0-#ppt_w/2"/>
                                          </p:val>
                                        </p:tav>
                                        <p:tav tm="100000">
                                          <p:val>
                                            <p:strVal val="#ppt_x"/>
                                          </p:val>
                                        </p:tav>
                                      </p:tavLst>
                                    </p:anim>
                                    <p:anim calcmode="lin" valueType="num">
                                      <p:cBhvr additive="base">
                                        <p:cTn id="262" dur="3000" fill="hold"/>
                                        <p:tgtEl>
                                          <p:spTgt spid="29"/>
                                        </p:tgtEl>
                                        <p:attrNameLst>
                                          <p:attrName>ppt_y</p:attrName>
                                        </p:attrNameLst>
                                      </p:cBhvr>
                                      <p:tavLst>
                                        <p:tav tm="0">
                                          <p:val>
                                            <p:strVal val="0-#ppt_h/2"/>
                                          </p:val>
                                        </p:tav>
                                        <p:tav tm="100000">
                                          <p:val>
                                            <p:strVal val="#ppt_y"/>
                                          </p:val>
                                        </p:tav>
                                      </p:tavLst>
                                    </p:anim>
                                  </p:childTnLst>
                                </p:cTn>
                              </p:par>
                              <p:par>
                                <p:cTn id="263" presetID="19" presetClass="exit" presetSubtype="10" fill="hold" nodeType="withEffect">
                                  <p:stCondLst>
                                    <p:cond delay="0"/>
                                  </p:stCondLst>
                                  <p:childTnLst>
                                    <p:anim calcmode="lin" valueType="num">
                                      <p:cBhvr>
                                        <p:cTn id="264" dur="3000"/>
                                        <p:tgtEl>
                                          <p:spTgt spid="29"/>
                                        </p:tgtEl>
                                        <p:attrNameLst>
                                          <p:attrName>ppt_h</p:attrName>
                                        </p:attrNameLst>
                                      </p:cBhvr>
                                      <p:tavLst>
                                        <p:tav tm="0">
                                          <p:val>
                                            <p:strVal val="ppt_h"/>
                                          </p:val>
                                        </p:tav>
                                        <p:tav tm="100000">
                                          <p:val>
                                            <p:strVal val="ppt_h"/>
                                          </p:val>
                                        </p:tav>
                                      </p:tavLst>
                                    </p:anim>
                                    <p:anim calcmode="lin" valueType="num">
                                      <p:cBhvr>
                                        <p:cTn id="265" dur="3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6" dur="1" fill="hold">
                                          <p:stCondLst>
                                            <p:cond delay="2999"/>
                                          </p:stCondLst>
                                        </p:cTn>
                                        <p:tgtEl>
                                          <p:spTgt spid="29"/>
                                        </p:tgtEl>
                                        <p:attrNameLst>
                                          <p:attrName>style.visibility</p:attrName>
                                        </p:attrNameLst>
                                      </p:cBhvr>
                                      <p:to>
                                        <p:strVal val="hidden"/>
                                      </p:to>
                                    </p:set>
                                  </p:childTnLst>
                                </p:cTn>
                              </p:par>
                              <p:par>
                                <p:cTn id="267" presetID="2" presetClass="exit" presetSubtype="8" fill="hold" nodeType="withEffect">
                                  <p:stCondLst>
                                    <p:cond delay="0"/>
                                  </p:stCondLst>
                                  <p:childTnLst>
                                    <p:anim calcmode="lin" valueType="num">
                                      <p:cBhvr additive="base">
                                        <p:cTn id="268" dur="3000"/>
                                        <p:tgtEl>
                                          <p:spTgt spid="29"/>
                                        </p:tgtEl>
                                        <p:attrNameLst>
                                          <p:attrName>ppt_x</p:attrName>
                                        </p:attrNameLst>
                                      </p:cBhvr>
                                      <p:tavLst>
                                        <p:tav tm="0">
                                          <p:val>
                                            <p:strVal val="ppt_x"/>
                                          </p:val>
                                        </p:tav>
                                        <p:tav tm="100000">
                                          <p:val>
                                            <p:strVal val="0-ppt_w/2"/>
                                          </p:val>
                                        </p:tav>
                                      </p:tavLst>
                                    </p:anim>
                                    <p:anim calcmode="lin" valueType="num">
                                      <p:cBhvr additive="base">
                                        <p:cTn id="269" dur="3000"/>
                                        <p:tgtEl>
                                          <p:spTgt spid="29"/>
                                        </p:tgtEl>
                                        <p:attrNameLst>
                                          <p:attrName>ppt_y</p:attrName>
                                        </p:attrNameLst>
                                      </p:cBhvr>
                                      <p:tavLst>
                                        <p:tav tm="0">
                                          <p:val>
                                            <p:strVal val="ppt_y"/>
                                          </p:val>
                                        </p:tav>
                                        <p:tav tm="100000">
                                          <p:val>
                                            <p:strVal val="ppt_y"/>
                                          </p:val>
                                        </p:tav>
                                      </p:tavLst>
                                    </p:anim>
                                    <p:set>
                                      <p:cBhvr>
                                        <p:cTn id="270" dur="1" fill="hold">
                                          <p:stCondLst>
                                            <p:cond delay="2999"/>
                                          </p:stCondLst>
                                        </p:cTn>
                                        <p:tgtEl>
                                          <p:spTgt spid="29"/>
                                        </p:tgtEl>
                                        <p:attrNameLst>
                                          <p:attrName>style.visibility</p:attrName>
                                        </p:attrNameLst>
                                      </p:cBhvr>
                                      <p:to>
                                        <p:strVal val="hidden"/>
                                      </p:to>
                                    </p:set>
                                  </p:childTnLst>
                                </p:cTn>
                              </p:par>
                              <p:par>
                                <p:cTn id="271" presetID="8" presetClass="emph" presetSubtype="0" fill="hold" nodeType="withEffect">
                                  <p:stCondLst>
                                    <p:cond delay="0"/>
                                  </p:stCondLst>
                                  <p:childTnLst>
                                    <p:animRot by="21600000">
                                      <p:cBhvr>
                                        <p:cTn id="272" dur="3000" fill="hold"/>
                                        <p:tgtEl>
                                          <p:spTgt spid="30"/>
                                        </p:tgtEl>
                                        <p:attrNameLst>
                                          <p:attrName>r</p:attrName>
                                        </p:attrNameLst>
                                      </p:cBhvr>
                                    </p:animRot>
                                  </p:childTnLst>
                                </p:cTn>
                              </p:par>
                              <p:par>
                                <p:cTn id="273" presetID="2" presetClass="entr" presetSubtype="9" fill="hold" nodeType="withEffect">
                                  <p:stCondLst>
                                    <p:cond delay="0"/>
                                  </p:stCondLst>
                                  <p:childTnLst>
                                    <p:set>
                                      <p:cBhvr>
                                        <p:cTn id="274" dur="1" fill="hold">
                                          <p:stCondLst>
                                            <p:cond delay="0"/>
                                          </p:stCondLst>
                                        </p:cTn>
                                        <p:tgtEl>
                                          <p:spTgt spid="30"/>
                                        </p:tgtEl>
                                        <p:attrNameLst>
                                          <p:attrName>style.visibility</p:attrName>
                                        </p:attrNameLst>
                                      </p:cBhvr>
                                      <p:to>
                                        <p:strVal val="visible"/>
                                      </p:to>
                                    </p:set>
                                    <p:anim calcmode="lin" valueType="num">
                                      <p:cBhvr additive="base">
                                        <p:cTn id="275" dur="3000" fill="hold"/>
                                        <p:tgtEl>
                                          <p:spTgt spid="30"/>
                                        </p:tgtEl>
                                        <p:attrNameLst>
                                          <p:attrName>ppt_x</p:attrName>
                                        </p:attrNameLst>
                                      </p:cBhvr>
                                      <p:tavLst>
                                        <p:tav tm="0">
                                          <p:val>
                                            <p:strVal val="0-#ppt_w/2"/>
                                          </p:val>
                                        </p:tav>
                                        <p:tav tm="100000">
                                          <p:val>
                                            <p:strVal val="#ppt_x"/>
                                          </p:val>
                                        </p:tav>
                                      </p:tavLst>
                                    </p:anim>
                                    <p:anim calcmode="lin" valueType="num">
                                      <p:cBhvr additive="base">
                                        <p:cTn id="276" dur="3000" fill="hold"/>
                                        <p:tgtEl>
                                          <p:spTgt spid="30"/>
                                        </p:tgtEl>
                                        <p:attrNameLst>
                                          <p:attrName>ppt_y</p:attrName>
                                        </p:attrNameLst>
                                      </p:cBhvr>
                                      <p:tavLst>
                                        <p:tav tm="0">
                                          <p:val>
                                            <p:strVal val="0-#ppt_h/2"/>
                                          </p:val>
                                        </p:tav>
                                        <p:tav tm="100000">
                                          <p:val>
                                            <p:strVal val="#ppt_y"/>
                                          </p:val>
                                        </p:tav>
                                      </p:tavLst>
                                    </p:anim>
                                  </p:childTnLst>
                                </p:cTn>
                              </p:par>
                              <p:par>
                                <p:cTn id="277" presetID="19" presetClass="exit" presetSubtype="10" fill="hold" nodeType="withEffect">
                                  <p:stCondLst>
                                    <p:cond delay="0"/>
                                  </p:stCondLst>
                                  <p:childTnLst>
                                    <p:anim calcmode="lin" valueType="num">
                                      <p:cBhvr>
                                        <p:cTn id="278" dur="3000"/>
                                        <p:tgtEl>
                                          <p:spTgt spid="30"/>
                                        </p:tgtEl>
                                        <p:attrNameLst>
                                          <p:attrName>ppt_h</p:attrName>
                                        </p:attrNameLst>
                                      </p:cBhvr>
                                      <p:tavLst>
                                        <p:tav tm="0">
                                          <p:val>
                                            <p:strVal val="ppt_h"/>
                                          </p:val>
                                        </p:tav>
                                        <p:tav tm="100000">
                                          <p:val>
                                            <p:strVal val="ppt_h"/>
                                          </p:val>
                                        </p:tav>
                                      </p:tavLst>
                                    </p:anim>
                                    <p:anim calcmode="lin" valueType="num">
                                      <p:cBhvr>
                                        <p:cTn id="279" dur="3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0" dur="1" fill="hold">
                                          <p:stCondLst>
                                            <p:cond delay="2999"/>
                                          </p:stCondLst>
                                        </p:cTn>
                                        <p:tgtEl>
                                          <p:spTgt spid="30"/>
                                        </p:tgtEl>
                                        <p:attrNameLst>
                                          <p:attrName>style.visibility</p:attrName>
                                        </p:attrNameLst>
                                      </p:cBhvr>
                                      <p:to>
                                        <p:strVal val="hidden"/>
                                      </p:to>
                                    </p:set>
                                  </p:childTnLst>
                                </p:cTn>
                              </p:par>
                              <p:par>
                                <p:cTn id="281" presetID="2" presetClass="exit" presetSubtype="8" fill="hold" nodeType="withEffect">
                                  <p:stCondLst>
                                    <p:cond delay="0"/>
                                  </p:stCondLst>
                                  <p:childTnLst>
                                    <p:anim calcmode="lin" valueType="num">
                                      <p:cBhvr additive="base">
                                        <p:cTn id="282" dur="3000"/>
                                        <p:tgtEl>
                                          <p:spTgt spid="30"/>
                                        </p:tgtEl>
                                        <p:attrNameLst>
                                          <p:attrName>ppt_x</p:attrName>
                                        </p:attrNameLst>
                                      </p:cBhvr>
                                      <p:tavLst>
                                        <p:tav tm="0">
                                          <p:val>
                                            <p:strVal val="ppt_x"/>
                                          </p:val>
                                        </p:tav>
                                        <p:tav tm="100000">
                                          <p:val>
                                            <p:strVal val="0-ppt_w/2"/>
                                          </p:val>
                                        </p:tav>
                                      </p:tavLst>
                                    </p:anim>
                                    <p:anim calcmode="lin" valueType="num">
                                      <p:cBhvr additive="base">
                                        <p:cTn id="283" dur="3000"/>
                                        <p:tgtEl>
                                          <p:spTgt spid="30"/>
                                        </p:tgtEl>
                                        <p:attrNameLst>
                                          <p:attrName>ppt_y</p:attrName>
                                        </p:attrNameLst>
                                      </p:cBhvr>
                                      <p:tavLst>
                                        <p:tav tm="0">
                                          <p:val>
                                            <p:strVal val="ppt_y"/>
                                          </p:val>
                                        </p:tav>
                                        <p:tav tm="100000">
                                          <p:val>
                                            <p:strVal val="ppt_y"/>
                                          </p:val>
                                        </p:tav>
                                      </p:tavLst>
                                    </p:anim>
                                    <p:set>
                                      <p:cBhvr>
                                        <p:cTn id="284" dur="1" fill="hold">
                                          <p:stCondLst>
                                            <p:cond delay="2999"/>
                                          </p:stCondLst>
                                        </p:cTn>
                                        <p:tgtEl>
                                          <p:spTgt spid="30"/>
                                        </p:tgtEl>
                                        <p:attrNameLst>
                                          <p:attrName>style.visibility</p:attrName>
                                        </p:attrNameLst>
                                      </p:cBhvr>
                                      <p:to>
                                        <p:strVal val="hidden"/>
                                      </p:to>
                                    </p:set>
                                  </p:childTnLst>
                                </p:cTn>
                              </p:par>
                              <p:par>
                                <p:cTn id="285" presetID="8" presetClass="emph" presetSubtype="0" fill="hold" nodeType="withEffect">
                                  <p:stCondLst>
                                    <p:cond delay="0"/>
                                  </p:stCondLst>
                                  <p:childTnLst>
                                    <p:animRot by="21600000">
                                      <p:cBhvr>
                                        <p:cTn id="286" dur="3000" fill="hold"/>
                                        <p:tgtEl>
                                          <p:spTgt spid="31"/>
                                        </p:tgtEl>
                                        <p:attrNameLst>
                                          <p:attrName>r</p:attrName>
                                        </p:attrNameLst>
                                      </p:cBhvr>
                                    </p:animRot>
                                  </p:childTnLst>
                                </p:cTn>
                              </p:par>
                              <p:par>
                                <p:cTn id="287" presetID="2" presetClass="entr" presetSubtype="9" fill="hold" nodeType="withEffect">
                                  <p:stCondLst>
                                    <p:cond delay="0"/>
                                  </p:stCondLst>
                                  <p:childTnLst>
                                    <p:set>
                                      <p:cBhvr>
                                        <p:cTn id="288" dur="1" fill="hold">
                                          <p:stCondLst>
                                            <p:cond delay="0"/>
                                          </p:stCondLst>
                                        </p:cTn>
                                        <p:tgtEl>
                                          <p:spTgt spid="31"/>
                                        </p:tgtEl>
                                        <p:attrNameLst>
                                          <p:attrName>style.visibility</p:attrName>
                                        </p:attrNameLst>
                                      </p:cBhvr>
                                      <p:to>
                                        <p:strVal val="visible"/>
                                      </p:to>
                                    </p:set>
                                    <p:anim calcmode="lin" valueType="num">
                                      <p:cBhvr additive="base">
                                        <p:cTn id="289" dur="3000" fill="hold"/>
                                        <p:tgtEl>
                                          <p:spTgt spid="31"/>
                                        </p:tgtEl>
                                        <p:attrNameLst>
                                          <p:attrName>ppt_x</p:attrName>
                                        </p:attrNameLst>
                                      </p:cBhvr>
                                      <p:tavLst>
                                        <p:tav tm="0">
                                          <p:val>
                                            <p:strVal val="0-#ppt_w/2"/>
                                          </p:val>
                                        </p:tav>
                                        <p:tav tm="100000">
                                          <p:val>
                                            <p:strVal val="#ppt_x"/>
                                          </p:val>
                                        </p:tav>
                                      </p:tavLst>
                                    </p:anim>
                                    <p:anim calcmode="lin" valueType="num">
                                      <p:cBhvr additive="base">
                                        <p:cTn id="290" dur="3000" fill="hold"/>
                                        <p:tgtEl>
                                          <p:spTgt spid="31"/>
                                        </p:tgtEl>
                                        <p:attrNameLst>
                                          <p:attrName>ppt_y</p:attrName>
                                        </p:attrNameLst>
                                      </p:cBhvr>
                                      <p:tavLst>
                                        <p:tav tm="0">
                                          <p:val>
                                            <p:strVal val="0-#ppt_h/2"/>
                                          </p:val>
                                        </p:tav>
                                        <p:tav tm="100000">
                                          <p:val>
                                            <p:strVal val="#ppt_y"/>
                                          </p:val>
                                        </p:tav>
                                      </p:tavLst>
                                    </p:anim>
                                  </p:childTnLst>
                                </p:cTn>
                              </p:par>
                              <p:par>
                                <p:cTn id="291" presetID="19" presetClass="exit" presetSubtype="10" fill="hold" nodeType="withEffect">
                                  <p:stCondLst>
                                    <p:cond delay="0"/>
                                  </p:stCondLst>
                                  <p:childTnLst>
                                    <p:anim calcmode="lin" valueType="num">
                                      <p:cBhvr>
                                        <p:cTn id="292" dur="3000"/>
                                        <p:tgtEl>
                                          <p:spTgt spid="31"/>
                                        </p:tgtEl>
                                        <p:attrNameLst>
                                          <p:attrName>ppt_h</p:attrName>
                                        </p:attrNameLst>
                                      </p:cBhvr>
                                      <p:tavLst>
                                        <p:tav tm="0">
                                          <p:val>
                                            <p:strVal val="ppt_h"/>
                                          </p:val>
                                        </p:tav>
                                        <p:tav tm="100000">
                                          <p:val>
                                            <p:strVal val="ppt_h"/>
                                          </p:val>
                                        </p:tav>
                                      </p:tavLst>
                                    </p:anim>
                                    <p:anim calcmode="lin" valueType="num">
                                      <p:cBhvr>
                                        <p:cTn id="293" dur="3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4" dur="1" fill="hold">
                                          <p:stCondLst>
                                            <p:cond delay="2999"/>
                                          </p:stCondLst>
                                        </p:cTn>
                                        <p:tgtEl>
                                          <p:spTgt spid="31"/>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3000"/>
                                        <p:tgtEl>
                                          <p:spTgt spid="31"/>
                                        </p:tgtEl>
                                        <p:attrNameLst>
                                          <p:attrName>ppt_x</p:attrName>
                                        </p:attrNameLst>
                                      </p:cBhvr>
                                      <p:tavLst>
                                        <p:tav tm="0">
                                          <p:val>
                                            <p:strVal val="ppt_x"/>
                                          </p:val>
                                        </p:tav>
                                        <p:tav tm="100000">
                                          <p:val>
                                            <p:strVal val="0-ppt_w/2"/>
                                          </p:val>
                                        </p:tav>
                                      </p:tavLst>
                                    </p:anim>
                                    <p:anim calcmode="lin" valueType="num">
                                      <p:cBhvr additive="base">
                                        <p:cTn id="297" dur="3000"/>
                                        <p:tgtEl>
                                          <p:spTgt spid="31"/>
                                        </p:tgtEl>
                                        <p:attrNameLst>
                                          <p:attrName>ppt_y</p:attrName>
                                        </p:attrNameLst>
                                      </p:cBhvr>
                                      <p:tavLst>
                                        <p:tav tm="0">
                                          <p:val>
                                            <p:strVal val="ppt_y"/>
                                          </p:val>
                                        </p:tav>
                                        <p:tav tm="100000">
                                          <p:val>
                                            <p:strVal val="ppt_y"/>
                                          </p:val>
                                        </p:tav>
                                      </p:tavLst>
                                    </p:anim>
                                    <p:set>
                                      <p:cBhvr>
                                        <p:cTn id="298" dur="1" fill="hold">
                                          <p:stCondLst>
                                            <p:cond delay="2999"/>
                                          </p:stCondLst>
                                        </p:cTn>
                                        <p:tgtEl>
                                          <p:spTgt spid="31"/>
                                        </p:tgtEl>
                                        <p:attrNameLst>
                                          <p:attrName>style.visibility</p:attrName>
                                        </p:attrNameLst>
                                      </p:cBhvr>
                                      <p:to>
                                        <p:strVal val="hidden"/>
                                      </p:to>
                                    </p:set>
                                  </p:childTnLst>
                                </p:cTn>
                              </p:par>
                              <p:par>
                                <p:cTn id="299" presetID="8" presetClass="emph" presetSubtype="0" fill="hold" nodeType="withEffect">
                                  <p:stCondLst>
                                    <p:cond delay="0"/>
                                  </p:stCondLst>
                                  <p:childTnLst>
                                    <p:animRot by="21600000">
                                      <p:cBhvr>
                                        <p:cTn id="300" dur="3000" fill="hold"/>
                                        <p:tgtEl>
                                          <p:spTgt spid="33"/>
                                        </p:tgtEl>
                                        <p:attrNameLst>
                                          <p:attrName>r</p:attrName>
                                        </p:attrNameLst>
                                      </p:cBhvr>
                                    </p:animRot>
                                  </p:childTnLst>
                                </p:cTn>
                              </p:par>
                              <p:par>
                                <p:cTn id="301" presetID="2" presetClass="entr" presetSubtype="9" fill="hold" nodeType="withEffect">
                                  <p:stCondLst>
                                    <p:cond delay="0"/>
                                  </p:stCondLst>
                                  <p:childTnLst>
                                    <p:set>
                                      <p:cBhvr>
                                        <p:cTn id="302" dur="1" fill="hold">
                                          <p:stCondLst>
                                            <p:cond delay="0"/>
                                          </p:stCondLst>
                                        </p:cTn>
                                        <p:tgtEl>
                                          <p:spTgt spid="33"/>
                                        </p:tgtEl>
                                        <p:attrNameLst>
                                          <p:attrName>style.visibility</p:attrName>
                                        </p:attrNameLst>
                                      </p:cBhvr>
                                      <p:to>
                                        <p:strVal val="visible"/>
                                      </p:to>
                                    </p:set>
                                    <p:anim calcmode="lin" valueType="num">
                                      <p:cBhvr additive="base">
                                        <p:cTn id="303" dur="3000" fill="hold"/>
                                        <p:tgtEl>
                                          <p:spTgt spid="33"/>
                                        </p:tgtEl>
                                        <p:attrNameLst>
                                          <p:attrName>ppt_x</p:attrName>
                                        </p:attrNameLst>
                                      </p:cBhvr>
                                      <p:tavLst>
                                        <p:tav tm="0">
                                          <p:val>
                                            <p:strVal val="0-#ppt_w/2"/>
                                          </p:val>
                                        </p:tav>
                                        <p:tav tm="100000">
                                          <p:val>
                                            <p:strVal val="#ppt_x"/>
                                          </p:val>
                                        </p:tav>
                                      </p:tavLst>
                                    </p:anim>
                                    <p:anim calcmode="lin" valueType="num">
                                      <p:cBhvr additive="base">
                                        <p:cTn id="304" dur="3000" fill="hold"/>
                                        <p:tgtEl>
                                          <p:spTgt spid="33"/>
                                        </p:tgtEl>
                                        <p:attrNameLst>
                                          <p:attrName>ppt_y</p:attrName>
                                        </p:attrNameLst>
                                      </p:cBhvr>
                                      <p:tavLst>
                                        <p:tav tm="0">
                                          <p:val>
                                            <p:strVal val="0-#ppt_h/2"/>
                                          </p:val>
                                        </p:tav>
                                        <p:tav tm="100000">
                                          <p:val>
                                            <p:strVal val="#ppt_y"/>
                                          </p:val>
                                        </p:tav>
                                      </p:tavLst>
                                    </p:anim>
                                  </p:childTnLst>
                                </p:cTn>
                              </p:par>
                              <p:par>
                                <p:cTn id="305" presetID="19" presetClass="exit" presetSubtype="10" fill="hold" nodeType="withEffect">
                                  <p:stCondLst>
                                    <p:cond delay="0"/>
                                  </p:stCondLst>
                                  <p:childTnLst>
                                    <p:anim calcmode="lin" valueType="num">
                                      <p:cBhvr>
                                        <p:cTn id="306" dur="3000"/>
                                        <p:tgtEl>
                                          <p:spTgt spid="33"/>
                                        </p:tgtEl>
                                        <p:attrNameLst>
                                          <p:attrName>ppt_h</p:attrName>
                                        </p:attrNameLst>
                                      </p:cBhvr>
                                      <p:tavLst>
                                        <p:tav tm="0">
                                          <p:val>
                                            <p:strVal val="ppt_h"/>
                                          </p:val>
                                        </p:tav>
                                        <p:tav tm="100000">
                                          <p:val>
                                            <p:strVal val="ppt_h"/>
                                          </p:val>
                                        </p:tav>
                                      </p:tavLst>
                                    </p:anim>
                                    <p:anim calcmode="lin" valueType="num">
                                      <p:cBhvr>
                                        <p:cTn id="307" dur="3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8" dur="1" fill="hold">
                                          <p:stCondLst>
                                            <p:cond delay="2999"/>
                                          </p:stCondLst>
                                        </p:cTn>
                                        <p:tgtEl>
                                          <p:spTgt spid="33"/>
                                        </p:tgtEl>
                                        <p:attrNameLst>
                                          <p:attrName>style.visibility</p:attrName>
                                        </p:attrNameLst>
                                      </p:cBhvr>
                                      <p:to>
                                        <p:strVal val="hidden"/>
                                      </p:to>
                                    </p:set>
                                  </p:childTnLst>
                                </p:cTn>
                              </p:par>
                              <p:par>
                                <p:cTn id="309" presetID="2" presetClass="exit" presetSubtype="8" fill="hold" nodeType="withEffect">
                                  <p:stCondLst>
                                    <p:cond delay="0"/>
                                  </p:stCondLst>
                                  <p:childTnLst>
                                    <p:anim calcmode="lin" valueType="num">
                                      <p:cBhvr additive="base">
                                        <p:cTn id="310" dur="3000"/>
                                        <p:tgtEl>
                                          <p:spTgt spid="33"/>
                                        </p:tgtEl>
                                        <p:attrNameLst>
                                          <p:attrName>ppt_x</p:attrName>
                                        </p:attrNameLst>
                                      </p:cBhvr>
                                      <p:tavLst>
                                        <p:tav tm="0">
                                          <p:val>
                                            <p:strVal val="ppt_x"/>
                                          </p:val>
                                        </p:tav>
                                        <p:tav tm="100000">
                                          <p:val>
                                            <p:strVal val="0-ppt_w/2"/>
                                          </p:val>
                                        </p:tav>
                                      </p:tavLst>
                                    </p:anim>
                                    <p:anim calcmode="lin" valueType="num">
                                      <p:cBhvr additive="base">
                                        <p:cTn id="311" dur="3000"/>
                                        <p:tgtEl>
                                          <p:spTgt spid="33"/>
                                        </p:tgtEl>
                                        <p:attrNameLst>
                                          <p:attrName>ppt_y</p:attrName>
                                        </p:attrNameLst>
                                      </p:cBhvr>
                                      <p:tavLst>
                                        <p:tav tm="0">
                                          <p:val>
                                            <p:strVal val="ppt_y"/>
                                          </p:val>
                                        </p:tav>
                                        <p:tav tm="100000">
                                          <p:val>
                                            <p:strVal val="ppt_y"/>
                                          </p:val>
                                        </p:tav>
                                      </p:tavLst>
                                    </p:anim>
                                    <p:set>
                                      <p:cBhvr>
                                        <p:cTn id="312" dur="1" fill="hold">
                                          <p:stCondLst>
                                            <p:cond delay="2999"/>
                                          </p:stCondLst>
                                        </p:cTn>
                                        <p:tgtEl>
                                          <p:spTgt spid="33"/>
                                        </p:tgtEl>
                                        <p:attrNameLst>
                                          <p:attrName>style.visibility</p:attrName>
                                        </p:attrNameLst>
                                      </p:cBhvr>
                                      <p:to>
                                        <p:strVal val="hidden"/>
                                      </p:to>
                                    </p:set>
                                  </p:childTnLst>
                                </p:cTn>
                              </p:par>
                              <p:par>
                                <p:cTn id="313" presetID="8" presetClass="emph" presetSubtype="0" fill="hold" nodeType="withEffect">
                                  <p:stCondLst>
                                    <p:cond delay="0"/>
                                  </p:stCondLst>
                                  <p:childTnLst>
                                    <p:animRot by="21600000">
                                      <p:cBhvr>
                                        <p:cTn id="314" dur="3000" fill="hold"/>
                                        <p:tgtEl>
                                          <p:spTgt spid="34"/>
                                        </p:tgtEl>
                                        <p:attrNameLst>
                                          <p:attrName>r</p:attrName>
                                        </p:attrNameLst>
                                      </p:cBhvr>
                                    </p:animRot>
                                  </p:childTnLst>
                                </p:cTn>
                              </p:par>
                              <p:par>
                                <p:cTn id="315" presetID="2" presetClass="entr" presetSubtype="9" fill="hold" nodeType="withEffect">
                                  <p:stCondLst>
                                    <p:cond delay="0"/>
                                  </p:stCondLst>
                                  <p:childTnLst>
                                    <p:set>
                                      <p:cBhvr>
                                        <p:cTn id="316" dur="1" fill="hold">
                                          <p:stCondLst>
                                            <p:cond delay="0"/>
                                          </p:stCondLst>
                                        </p:cTn>
                                        <p:tgtEl>
                                          <p:spTgt spid="34"/>
                                        </p:tgtEl>
                                        <p:attrNameLst>
                                          <p:attrName>style.visibility</p:attrName>
                                        </p:attrNameLst>
                                      </p:cBhvr>
                                      <p:to>
                                        <p:strVal val="visible"/>
                                      </p:to>
                                    </p:set>
                                    <p:anim calcmode="lin" valueType="num">
                                      <p:cBhvr additive="base">
                                        <p:cTn id="317" dur="3000" fill="hold"/>
                                        <p:tgtEl>
                                          <p:spTgt spid="34"/>
                                        </p:tgtEl>
                                        <p:attrNameLst>
                                          <p:attrName>ppt_x</p:attrName>
                                        </p:attrNameLst>
                                      </p:cBhvr>
                                      <p:tavLst>
                                        <p:tav tm="0">
                                          <p:val>
                                            <p:strVal val="0-#ppt_w/2"/>
                                          </p:val>
                                        </p:tav>
                                        <p:tav tm="100000">
                                          <p:val>
                                            <p:strVal val="#ppt_x"/>
                                          </p:val>
                                        </p:tav>
                                      </p:tavLst>
                                    </p:anim>
                                    <p:anim calcmode="lin" valueType="num">
                                      <p:cBhvr additive="base">
                                        <p:cTn id="318" dur="3000" fill="hold"/>
                                        <p:tgtEl>
                                          <p:spTgt spid="34"/>
                                        </p:tgtEl>
                                        <p:attrNameLst>
                                          <p:attrName>ppt_y</p:attrName>
                                        </p:attrNameLst>
                                      </p:cBhvr>
                                      <p:tavLst>
                                        <p:tav tm="0">
                                          <p:val>
                                            <p:strVal val="0-#ppt_h/2"/>
                                          </p:val>
                                        </p:tav>
                                        <p:tav tm="100000">
                                          <p:val>
                                            <p:strVal val="#ppt_y"/>
                                          </p:val>
                                        </p:tav>
                                      </p:tavLst>
                                    </p:anim>
                                  </p:childTnLst>
                                </p:cTn>
                              </p:par>
                              <p:par>
                                <p:cTn id="319" presetID="19" presetClass="exit" presetSubtype="10" fill="hold" nodeType="withEffect">
                                  <p:stCondLst>
                                    <p:cond delay="0"/>
                                  </p:stCondLst>
                                  <p:childTnLst>
                                    <p:anim calcmode="lin" valueType="num">
                                      <p:cBhvr>
                                        <p:cTn id="320" dur="3000"/>
                                        <p:tgtEl>
                                          <p:spTgt spid="34"/>
                                        </p:tgtEl>
                                        <p:attrNameLst>
                                          <p:attrName>ppt_h</p:attrName>
                                        </p:attrNameLst>
                                      </p:cBhvr>
                                      <p:tavLst>
                                        <p:tav tm="0">
                                          <p:val>
                                            <p:strVal val="ppt_h"/>
                                          </p:val>
                                        </p:tav>
                                        <p:tav tm="100000">
                                          <p:val>
                                            <p:strVal val="ppt_h"/>
                                          </p:val>
                                        </p:tav>
                                      </p:tavLst>
                                    </p:anim>
                                    <p:anim calcmode="lin" valueType="num">
                                      <p:cBhvr>
                                        <p:cTn id="321" dur="3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2" dur="1" fill="hold">
                                          <p:stCondLst>
                                            <p:cond delay="2999"/>
                                          </p:stCondLst>
                                        </p:cTn>
                                        <p:tgtEl>
                                          <p:spTgt spid="34"/>
                                        </p:tgtEl>
                                        <p:attrNameLst>
                                          <p:attrName>style.visibility</p:attrName>
                                        </p:attrNameLst>
                                      </p:cBhvr>
                                      <p:to>
                                        <p:strVal val="hidden"/>
                                      </p:to>
                                    </p:set>
                                  </p:childTnLst>
                                </p:cTn>
                              </p:par>
                              <p:par>
                                <p:cTn id="323" presetID="2" presetClass="exit" presetSubtype="8" fill="hold" nodeType="withEffect">
                                  <p:stCondLst>
                                    <p:cond delay="0"/>
                                  </p:stCondLst>
                                  <p:childTnLst>
                                    <p:anim calcmode="lin" valueType="num">
                                      <p:cBhvr additive="base">
                                        <p:cTn id="324" dur="3000"/>
                                        <p:tgtEl>
                                          <p:spTgt spid="34"/>
                                        </p:tgtEl>
                                        <p:attrNameLst>
                                          <p:attrName>ppt_x</p:attrName>
                                        </p:attrNameLst>
                                      </p:cBhvr>
                                      <p:tavLst>
                                        <p:tav tm="0">
                                          <p:val>
                                            <p:strVal val="ppt_x"/>
                                          </p:val>
                                        </p:tav>
                                        <p:tav tm="100000">
                                          <p:val>
                                            <p:strVal val="0-ppt_w/2"/>
                                          </p:val>
                                        </p:tav>
                                      </p:tavLst>
                                    </p:anim>
                                    <p:anim calcmode="lin" valueType="num">
                                      <p:cBhvr additive="base">
                                        <p:cTn id="325" dur="3000"/>
                                        <p:tgtEl>
                                          <p:spTgt spid="34"/>
                                        </p:tgtEl>
                                        <p:attrNameLst>
                                          <p:attrName>ppt_y</p:attrName>
                                        </p:attrNameLst>
                                      </p:cBhvr>
                                      <p:tavLst>
                                        <p:tav tm="0">
                                          <p:val>
                                            <p:strVal val="ppt_y"/>
                                          </p:val>
                                        </p:tav>
                                        <p:tav tm="100000">
                                          <p:val>
                                            <p:strVal val="ppt_y"/>
                                          </p:val>
                                        </p:tav>
                                      </p:tavLst>
                                    </p:anim>
                                    <p:set>
                                      <p:cBhvr>
                                        <p:cTn id="326" dur="1" fill="hold">
                                          <p:stCondLst>
                                            <p:cond delay="2999"/>
                                          </p:stCondLst>
                                        </p:cTn>
                                        <p:tgtEl>
                                          <p:spTgt spid="34"/>
                                        </p:tgtEl>
                                        <p:attrNameLst>
                                          <p:attrName>style.visibility</p:attrName>
                                        </p:attrNameLst>
                                      </p:cBhvr>
                                      <p:to>
                                        <p:strVal val="hidden"/>
                                      </p:to>
                                    </p:set>
                                  </p:childTnLst>
                                </p:cTn>
                              </p:par>
                              <p:par>
                                <p:cTn id="327" presetID="8" presetClass="emph" presetSubtype="0" fill="hold" nodeType="withEffect">
                                  <p:stCondLst>
                                    <p:cond delay="0"/>
                                  </p:stCondLst>
                                  <p:childTnLst>
                                    <p:animRot by="21600000">
                                      <p:cBhvr>
                                        <p:cTn id="328" dur="3000" fill="hold"/>
                                        <p:tgtEl>
                                          <p:spTgt spid="35"/>
                                        </p:tgtEl>
                                        <p:attrNameLst>
                                          <p:attrName>r</p:attrName>
                                        </p:attrNameLst>
                                      </p:cBhvr>
                                    </p:animRot>
                                  </p:childTnLst>
                                </p:cTn>
                              </p:par>
                              <p:par>
                                <p:cTn id="329" presetID="2" presetClass="entr" presetSubtype="9" fill="hold" nodeType="withEffect">
                                  <p:stCondLst>
                                    <p:cond delay="0"/>
                                  </p:stCondLst>
                                  <p:childTnLst>
                                    <p:set>
                                      <p:cBhvr>
                                        <p:cTn id="330" dur="1" fill="hold">
                                          <p:stCondLst>
                                            <p:cond delay="0"/>
                                          </p:stCondLst>
                                        </p:cTn>
                                        <p:tgtEl>
                                          <p:spTgt spid="35"/>
                                        </p:tgtEl>
                                        <p:attrNameLst>
                                          <p:attrName>style.visibility</p:attrName>
                                        </p:attrNameLst>
                                      </p:cBhvr>
                                      <p:to>
                                        <p:strVal val="visible"/>
                                      </p:to>
                                    </p:set>
                                    <p:anim calcmode="lin" valueType="num">
                                      <p:cBhvr additive="base">
                                        <p:cTn id="331" dur="3000" fill="hold"/>
                                        <p:tgtEl>
                                          <p:spTgt spid="35"/>
                                        </p:tgtEl>
                                        <p:attrNameLst>
                                          <p:attrName>ppt_x</p:attrName>
                                        </p:attrNameLst>
                                      </p:cBhvr>
                                      <p:tavLst>
                                        <p:tav tm="0">
                                          <p:val>
                                            <p:strVal val="0-#ppt_w/2"/>
                                          </p:val>
                                        </p:tav>
                                        <p:tav tm="100000">
                                          <p:val>
                                            <p:strVal val="#ppt_x"/>
                                          </p:val>
                                        </p:tav>
                                      </p:tavLst>
                                    </p:anim>
                                    <p:anim calcmode="lin" valueType="num">
                                      <p:cBhvr additive="base">
                                        <p:cTn id="332" dur="3000" fill="hold"/>
                                        <p:tgtEl>
                                          <p:spTgt spid="35"/>
                                        </p:tgtEl>
                                        <p:attrNameLst>
                                          <p:attrName>ppt_y</p:attrName>
                                        </p:attrNameLst>
                                      </p:cBhvr>
                                      <p:tavLst>
                                        <p:tav tm="0">
                                          <p:val>
                                            <p:strVal val="0-#ppt_h/2"/>
                                          </p:val>
                                        </p:tav>
                                        <p:tav tm="100000">
                                          <p:val>
                                            <p:strVal val="#ppt_y"/>
                                          </p:val>
                                        </p:tav>
                                      </p:tavLst>
                                    </p:anim>
                                  </p:childTnLst>
                                </p:cTn>
                              </p:par>
                              <p:par>
                                <p:cTn id="333" presetID="19" presetClass="exit" presetSubtype="10" fill="hold" nodeType="withEffect">
                                  <p:stCondLst>
                                    <p:cond delay="0"/>
                                  </p:stCondLst>
                                  <p:childTnLst>
                                    <p:anim calcmode="lin" valueType="num">
                                      <p:cBhvr>
                                        <p:cTn id="334" dur="3000"/>
                                        <p:tgtEl>
                                          <p:spTgt spid="35"/>
                                        </p:tgtEl>
                                        <p:attrNameLst>
                                          <p:attrName>ppt_h</p:attrName>
                                        </p:attrNameLst>
                                      </p:cBhvr>
                                      <p:tavLst>
                                        <p:tav tm="0">
                                          <p:val>
                                            <p:strVal val="ppt_h"/>
                                          </p:val>
                                        </p:tav>
                                        <p:tav tm="100000">
                                          <p:val>
                                            <p:strVal val="ppt_h"/>
                                          </p:val>
                                        </p:tav>
                                      </p:tavLst>
                                    </p:anim>
                                    <p:anim calcmode="lin" valueType="num">
                                      <p:cBhvr>
                                        <p:cTn id="335" dur="3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6" dur="1" fill="hold">
                                          <p:stCondLst>
                                            <p:cond delay="2999"/>
                                          </p:stCondLst>
                                        </p:cTn>
                                        <p:tgtEl>
                                          <p:spTgt spid="35"/>
                                        </p:tgtEl>
                                        <p:attrNameLst>
                                          <p:attrName>style.visibility</p:attrName>
                                        </p:attrNameLst>
                                      </p:cBhvr>
                                      <p:to>
                                        <p:strVal val="hidden"/>
                                      </p:to>
                                    </p:set>
                                  </p:childTnLst>
                                </p:cTn>
                              </p:par>
                              <p:par>
                                <p:cTn id="337" presetID="2" presetClass="exit" presetSubtype="8" fill="hold" nodeType="withEffect">
                                  <p:stCondLst>
                                    <p:cond delay="0"/>
                                  </p:stCondLst>
                                  <p:childTnLst>
                                    <p:anim calcmode="lin" valueType="num">
                                      <p:cBhvr additive="base">
                                        <p:cTn id="338" dur="3000"/>
                                        <p:tgtEl>
                                          <p:spTgt spid="35"/>
                                        </p:tgtEl>
                                        <p:attrNameLst>
                                          <p:attrName>ppt_x</p:attrName>
                                        </p:attrNameLst>
                                      </p:cBhvr>
                                      <p:tavLst>
                                        <p:tav tm="0">
                                          <p:val>
                                            <p:strVal val="ppt_x"/>
                                          </p:val>
                                        </p:tav>
                                        <p:tav tm="100000">
                                          <p:val>
                                            <p:strVal val="0-ppt_w/2"/>
                                          </p:val>
                                        </p:tav>
                                      </p:tavLst>
                                    </p:anim>
                                    <p:anim calcmode="lin" valueType="num">
                                      <p:cBhvr additive="base">
                                        <p:cTn id="339" dur="3000"/>
                                        <p:tgtEl>
                                          <p:spTgt spid="35"/>
                                        </p:tgtEl>
                                        <p:attrNameLst>
                                          <p:attrName>ppt_y</p:attrName>
                                        </p:attrNameLst>
                                      </p:cBhvr>
                                      <p:tavLst>
                                        <p:tav tm="0">
                                          <p:val>
                                            <p:strVal val="ppt_y"/>
                                          </p:val>
                                        </p:tav>
                                        <p:tav tm="100000">
                                          <p:val>
                                            <p:strVal val="ppt_y"/>
                                          </p:val>
                                        </p:tav>
                                      </p:tavLst>
                                    </p:anim>
                                    <p:set>
                                      <p:cBhvr>
                                        <p:cTn id="340" dur="1" fill="hold">
                                          <p:stCondLst>
                                            <p:cond delay="2999"/>
                                          </p:stCondLst>
                                        </p:cTn>
                                        <p:tgtEl>
                                          <p:spTgt spid="35"/>
                                        </p:tgtEl>
                                        <p:attrNameLst>
                                          <p:attrName>style.visibility</p:attrName>
                                        </p:attrNameLst>
                                      </p:cBhvr>
                                      <p:to>
                                        <p:strVal val="hidden"/>
                                      </p:to>
                                    </p:set>
                                  </p:childTnLst>
                                </p:cTn>
                              </p:par>
                              <p:par>
                                <p:cTn id="341" presetID="55" presetClass="entr" presetSubtype="0" fill="hold" nodeType="withEffect">
                                  <p:stCondLst>
                                    <p:cond delay="0"/>
                                  </p:stCondLst>
                                  <p:childTnLst>
                                    <p:set>
                                      <p:cBhvr>
                                        <p:cTn id="342" dur="1" fill="hold">
                                          <p:stCondLst>
                                            <p:cond delay="0"/>
                                          </p:stCondLst>
                                        </p:cTn>
                                        <p:tgtEl>
                                          <p:spTgt spid="32"/>
                                        </p:tgtEl>
                                        <p:attrNameLst>
                                          <p:attrName>style.visibility</p:attrName>
                                        </p:attrNameLst>
                                      </p:cBhvr>
                                      <p:to>
                                        <p:strVal val="visible"/>
                                      </p:to>
                                    </p:set>
                                    <p:anim calcmode="lin" valueType="num">
                                      <p:cBhvr>
                                        <p:cTn id="343" dur="3000" fill="hold"/>
                                        <p:tgtEl>
                                          <p:spTgt spid="32"/>
                                        </p:tgtEl>
                                        <p:attrNameLst>
                                          <p:attrName>ppt_w</p:attrName>
                                        </p:attrNameLst>
                                      </p:cBhvr>
                                      <p:tavLst>
                                        <p:tav tm="0">
                                          <p:val>
                                            <p:strVal val="#ppt_w*0.70"/>
                                          </p:val>
                                        </p:tav>
                                        <p:tav tm="100000">
                                          <p:val>
                                            <p:strVal val="#ppt_w"/>
                                          </p:val>
                                        </p:tav>
                                      </p:tavLst>
                                    </p:anim>
                                    <p:anim calcmode="lin" valueType="num">
                                      <p:cBhvr>
                                        <p:cTn id="344" dur="3000" fill="hold"/>
                                        <p:tgtEl>
                                          <p:spTgt spid="32"/>
                                        </p:tgtEl>
                                        <p:attrNameLst>
                                          <p:attrName>ppt_h</p:attrName>
                                        </p:attrNameLst>
                                      </p:cBhvr>
                                      <p:tavLst>
                                        <p:tav tm="0">
                                          <p:val>
                                            <p:strVal val="#ppt_h"/>
                                          </p:val>
                                        </p:tav>
                                        <p:tav tm="100000">
                                          <p:val>
                                            <p:strVal val="#ppt_h"/>
                                          </p:val>
                                        </p:tav>
                                      </p:tavLst>
                                    </p:anim>
                                    <p:animEffect transition="in" filter="fade">
                                      <p:cBhvr>
                                        <p:cTn id="345" dur="3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guinness world records day"/>
          <p:cNvPicPr>
            <a:picLocks noChangeAspect="1" noChangeArrowheads="1"/>
          </p:cNvPicPr>
          <p:nvPr/>
        </p:nvPicPr>
        <p:blipFill>
          <a:blip r:embed="rId2"/>
          <a:srcRect/>
          <a:stretch>
            <a:fillRect/>
          </a:stretch>
        </p:blipFill>
        <p:spPr bwMode="auto">
          <a:xfrm>
            <a:off x="0" y="0"/>
            <a:ext cx="11146007" cy="6553200"/>
          </a:xfrm>
          <a:prstGeom prst="rect">
            <a:avLst/>
          </a:prstGeom>
          <a:noFill/>
        </p:spPr>
      </p:pic>
      <p:sp>
        <p:nvSpPr>
          <p:cNvPr id="5" name="4 Marco"/>
          <p:cNvSpPr/>
          <p:nvPr/>
        </p:nvSpPr>
        <p:spPr>
          <a:xfrm>
            <a:off x="872011" y="409576"/>
            <a:ext cx="9679297" cy="5870575"/>
          </a:xfrm>
          <a:prstGeom prst="frame">
            <a:avLst>
              <a:gd name="adj1" fmla="val 8159"/>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569618" y="955676"/>
            <a:ext cx="8284085" cy="4778375"/>
          </a:xfrm>
          <a:prstGeom prst="frame">
            <a:avLst>
              <a:gd name="adj1" fmla="val 10445"/>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354427" y="1501776"/>
            <a:ext cx="6714466" cy="3686175"/>
          </a:xfrm>
          <a:prstGeom prst="frame">
            <a:avLst>
              <a:gd name="adj1" fmla="val 1291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3052032" y="2047876"/>
            <a:ext cx="5232053" cy="2593975"/>
          </a:xfrm>
          <a:prstGeom prst="frame">
            <a:avLst>
              <a:gd name="adj1" fmla="val 17826"/>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p:val>
                                            <p:fltVal val="0"/>
                                          </p:val>
                                        </p:tav>
                                        <p:tav tm="100000">
                                          <p:val>
                                            <p:strVal val="#ppt_w"/>
                                          </p:val>
                                        </p:tav>
                                      </p:tavLst>
                                    </p:anim>
                                    <p:anim calcmode="lin" valueType="num">
                                      <p:cBhvr>
                                        <p:cTn id="24"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media.diarioveloz.com/adjuntos/120/imagenes/001/762/0001762790.jpg"/>
          <p:cNvPicPr>
            <a:picLocks noChangeAspect="1" noChangeArrowheads="1"/>
          </p:cNvPicPr>
          <p:nvPr/>
        </p:nvPicPr>
        <p:blipFill>
          <a:blip r:embed="rId2"/>
          <a:srcRect/>
          <a:stretch>
            <a:fillRect/>
          </a:stretch>
        </p:blipFill>
        <p:spPr bwMode="auto">
          <a:xfrm>
            <a:off x="0" y="0"/>
            <a:ext cx="11242301" cy="6553200"/>
          </a:xfrm>
          <a:prstGeom prst="rect">
            <a:avLst/>
          </a:prstGeom>
          <a:noFill/>
        </p:spPr>
      </p:pic>
      <p:sp>
        <p:nvSpPr>
          <p:cNvPr id="5" name="4 Retraso"/>
          <p:cNvSpPr/>
          <p:nvPr/>
        </p:nvSpPr>
        <p:spPr>
          <a:xfrm>
            <a:off x="0" y="1"/>
            <a:ext cx="5493657" cy="6553200"/>
          </a:xfrm>
          <a:prstGeom prst="flowChartDelay">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etraso"/>
          <p:cNvSpPr/>
          <p:nvPr/>
        </p:nvSpPr>
        <p:spPr>
          <a:xfrm flipH="1">
            <a:off x="5493657" y="0"/>
            <a:ext cx="5668056" cy="6553200"/>
          </a:xfrm>
          <a:prstGeom prst="flowChartDelay">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Retraso"/>
          <p:cNvSpPr/>
          <p:nvPr/>
        </p:nvSpPr>
        <p:spPr>
          <a:xfrm rot="5400000">
            <a:off x="3942556" y="-3942556"/>
            <a:ext cx="3276601" cy="11161713"/>
          </a:xfrm>
          <a:prstGeom prst="flowChartDelay">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FFC000"/>
              </a:solidFill>
            </a:endParaRPr>
          </a:p>
        </p:txBody>
      </p:sp>
      <p:sp>
        <p:nvSpPr>
          <p:cNvPr id="8" name="7 Retraso"/>
          <p:cNvSpPr/>
          <p:nvPr/>
        </p:nvSpPr>
        <p:spPr>
          <a:xfrm rot="5400000" flipH="1">
            <a:off x="4044952" y="-563562"/>
            <a:ext cx="3071811" cy="11161713"/>
          </a:xfrm>
          <a:prstGeom prst="flowChartDelay">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par>
                                <p:cTn id="29" presetID="4" presetClass="entr" presetSubtype="3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ox(out)">
                                      <p:cBhvr>
                                        <p:cTn id="31"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diarioveloz.com/adjuntos/120/imagenes/001/762/0001762711.jpg"/>
          <p:cNvPicPr>
            <a:picLocks noChangeAspect="1" noChangeArrowheads="1"/>
          </p:cNvPicPr>
          <p:nvPr/>
        </p:nvPicPr>
        <p:blipFill>
          <a:blip r:embed="rId2"/>
          <a:srcRect/>
          <a:stretch>
            <a:fillRect/>
          </a:stretch>
        </p:blipFill>
        <p:spPr bwMode="auto">
          <a:xfrm>
            <a:off x="5272268" y="0"/>
            <a:ext cx="5889446" cy="6553200"/>
          </a:xfrm>
          <a:prstGeom prst="rect">
            <a:avLst/>
          </a:prstGeom>
          <a:noFill/>
        </p:spPr>
      </p:pic>
      <p:pic>
        <p:nvPicPr>
          <p:cNvPr id="8194" name="Picture 2" descr="https://encrypted-tbn3.gstatic.com/images?q=tbn:ANd9GcR5DbCpI2Zt9LBnoqb2MyDo4KgZWOF5N45hI7FHKbdNwGRH8T8S"/>
          <p:cNvPicPr>
            <a:picLocks noChangeAspect="1" noChangeArrowheads="1"/>
          </p:cNvPicPr>
          <p:nvPr/>
        </p:nvPicPr>
        <p:blipFill>
          <a:blip r:embed="rId3"/>
          <a:srcRect/>
          <a:stretch>
            <a:fillRect/>
          </a:stretch>
        </p:blipFill>
        <p:spPr bwMode="auto">
          <a:xfrm>
            <a:off x="0" y="1"/>
            <a:ext cx="5279549" cy="6553199"/>
          </a:xfrm>
          <a:prstGeom prst="rect">
            <a:avLst/>
          </a:prstGeom>
          <a:noFill/>
        </p:spPr>
      </p:pic>
      <p:pic>
        <p:nvPicPr>
          <p:cNvPr id="4" name="Picture 2" descr="http://salonkritik.net/10-11/lumiere00.gif"/>
          <p:cNvPicPr>
            <a:picLocks noChangeAspect="1" noChangeArrowheads="1" noCrop="1"/>
          </p:cNvPicPr>
          <p:nvPr/>
        </p:nvPicPr>
        <p:blipFill>
          <a:blip r:embed="rId4">
            <a:duotone>
              <a:prstClr val="black"/>
              <a:schemeClr val="accent3">
                <a:tint val="45000"/>
                <a:satMod val="400000"/>
              </a:schemeClr>
            </a:duotone>
            <a:lum bright="-36000" contrast="41000"/>
          </a:blip>
          <a:srcRect/>
          <a:stretch>
            <a:fillRect/>
          </a:stretch>
        </p:blipFill>
        <p:spPr bwMode="auto">
          <a:xfrm>
            <a:off x="0" y="-145627"/>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www.slate.com/content/dam/slate/blogs/the_slatest/2014/11/13/tallest_man_shortest_man_guinness_world_records_day_celebrated_with_meeting/458898120.jpg.CROP.promovar-mediumlarge.jpg"/>
          <p:cNvPicPr>
            <a:picLocks noChangeAspect="1" noChangeArrowheads="1"/>
          </p:cNvPicPr>
          <p:nvPr/>
        </p:nvPicPr>
        <p:blipFill>
          <a:blip r:embed="rId2"/>
          <a:srcRect/>
          <a:stretch>
            <a:fillRect/>
          </a:stretch>
        </p:blipFill>
        <p:spPr bwMode="auto">
          <a:xfrm>
            <a:off x="0" y="0"/>
            <a:ext cx="4996901" cy="6553200"/>
          </a:xfrm>
          <a:prstGeom prst="rect">
            <a:avLst/>
          </a:prstGeom>
          <a:noFill/>
        </p:spPr>
      </p:pic>
      <p:pic>
        <p:nvPicPr>
          <p:cNvPr id="59396" name="Picture 4" descr="https://encrypted-tbn1.gstatic.com/images?q=tbn:ANd9GcTKWnT8udbutlMZgELF9mGIMiAKHubdZS1GCRnkY21Uu_t53fJn"/>
          <p:cNvPicPr>
            <a:picLocks noChangeAspect="1" noChangeArrowheads="1"/>
          </p:cNvPicPr>
          <p:nvPr/>
        </p:nvPicPr>
        <p:blipFill>
          <a:blip r:embed="rId3"/>
          <a:srcRect/>
          <a:stretch>
            <a:fillRect/>
          </a:stretch>
        </p:blipFill>
        <p:spPr bwMode="auto">
          <a:xfrm>
            <a:off x="4949137" y="0"/>
            <a:ext cx="6212577" cy="6553200"/>
          </a:xfrm>
          <a:prstGeom prst="rect">
            <a:avLst/>
          </a:prstGeom>
          <a:noFill/>
        </p:spPr>
      </p:pic>
      <p:pic>
        <p:nvPicPr>
          <p:cNvPr id="4"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11627" y="0"/>
            <a:ext cx="11150086" cy="6553200"/>
          </a:xfrm>
          <a:prstGeom prst="flowChartMerge">
            <a:avLst/>
          </a:prstGeom>
          <a:solidFill>
            <a:srgbClr val="FF0000"/>
          </a:solidFill>
          <a:ln w="38100">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5" cstate="print">
            <a:clrChange>
              <a:clrFrom>
                <a:srgbClr val="CCCCCC"/>
              </a:clrFrom>
              <a:clrTo>
                <a:srgbClr val="CCCCCC">
                  <a:alpha val="0"/>
                </a:srgbClr>
              </a:clrTo>
            </a:clrChange>
          </a:blip>
          <a:stretch>
            <a:fillRect/>
          </a:stretch>
        </p:blipFill>
        <p:spPr bwMode="auto">
          <a:xfrm>
            <a:off x="11628" y="1961"/>
            <a:ext cx="11150086" cy="6551240"/>
          </a:xfrm>
          <a:prstGeom prst="flowChartExtract">
            <a:avLst/>
          </a:prstGeom>
          <a:solidFill>
            <a:srgbClr val="FF0000"/>
          </a:solidFill>
          <a:ln w="38100">
            <a:solidFill>
              <a:schemeClr val="accent1"/>
            </a:solidFill>
            <a:miter lim="800000"/>
            <a:headEnd/>
            <a:tailEnd/>
          </a:ln>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1"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ppt_x"/>
                                          </p:val>
                                        </p:tav>
                                      </p:tavLst>
                                    </p:anim>
                                    <p:anim calcmode="lin" valueType="num">
                                      <p:cBhvr additive="base">
                                        <p:cTn id="7" dur="5000"/>
                                        <p:tgtEl>
                                          <p:spTgt spid="4"/>
                                        </p:tgtEl>
                                        <p:attrNameLst>
                                          <p:attrName>ppt_y</p:attrName>
                                        </p:attrNameLst>
                                      </p:cBhvr>
                                      <p:tavLst>
                                        <p:tav tm="0">
                                          <p:val>
                                            <p:strVal val="ppt_y"/>
                                          </p:val>
                                        </p:tav>
                                        <p:tav tm="100000">
                                          <p:val>
                                            <p:strVal val="0-ppt_h/2"/>
                                          </p:val>
                                        </p:tav>
                                      </p:tavLst>
                                    </p:anim>
                                    <p:set>
                                      <p:cBhvr>
                                        <p:cTn id="8" dur="1" fill="hold">
                                          <p:stCondLst>
                                            <p:cond delay="4999"/>
                                          </p:stCondLst>
                                        </p:cTn>
                                        <p:tgtEl>
                                          <p:spTgt spid="4"/>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5000"/>
                                        <p:tgtEl>
                                          <p:spTgt spid="4"/>
                                        </p:tgtEl>
                                        <p:attrNameLst>
                                          <p:attrName>ppt_x</p:attrName>
                                        </p:attrNameLst>
                                      </p:cBhvr>
                                      <p:tavLst>
                                        <p:tav tm="0">
                                          <p:val>
                                            <p:strVal val="ppt_x"/>
                                          </p:val>
                                        </p:tav>
                                        <p:tav tm="100000">
                                          <p:val>
                                            <p:strVal val="ppt_x"/>
                                          </p:val>
                                        </p:tav>
                                      </p:tavLst>
                                    </p:anim>
                                    <p:anim calcmode="lin" valueType="num">
                                      <p:cBhvr>
                                        <p:cTn id="11" dur="5000"/>
                                        <p:tgtEl>
                                          <p:spTgt spid="4"/>
                                        </p:tgtEl>
                                        <p:attrNameLst>
                                          <p:attrName>ppt_y</p:attrName>
                                        </p:attrNameLst>
                                      </p:cBhvr>
                                      <p:tavLst>
                                        <p:tav tm="0">
                                          <p:val>
                                            <p:strVal val="ppt_y"/>
                                          </p:val>
                                        </p:tav>
                                        <p:tav tm="100000">
                                          <p:val>
                                            <p:strVal val="ppt_y-ppt_h/2"/>
                                          </p:val>
                                        </p:tav>
                                      </p:tavLst>
                                    </p:anim>
                                    <p:anim calcmode="lin" valueType="num">
                                      <p:cBhvr>
                                        <p:cTn id="12" dur="5000"/>
                                        <p:tgtEl>
                                          <p:spTgt spid="4"/>
                                        </p:tgtEl>
                                        <p:attrNameLst>
                                          <p:attrName>ppt_w</p:attrName>
                                        </p:attrNameLst>
                                      </p:cBhvr>
                                      <p:tavLst>
                                        <p:tav tm="0">
                                          <p:val>
                                            <p:strVal val="ppt_w"/>
                                          </p:val>
                                        </p:tav>
                                        <p:tav tm="100000">
                                          <p:val>
                                            <p:strVal val="ppt_w"/>
                                          </p:val>
                                        </p:tav>
                                      </p:tavLst>
                                    </p:anim>
                                    <p:anim calcmode="lin" valueType="num">
                                      <p:cBhvr>
                                        <p:cTn id="13" dur="5000"/>
                                        <p:tgtEl>
                                          <p:spTgt spid="4"/>
                                        </p:tgtEl>
                                        <p:attrNameLst>
                                          <p:attrName>ppt_h</p:attrName>
                                        </p:attrNameLst>
                                      </p:cBhvr>
                                      <p:tavLst>
                                        <p:tav tm="0">
                                          <p:val>
                                            <p:strVal val="ppt_h"/>
                                          </p:val>
                                        </p:tav>
                                        <p:tav tm="100000">
                                          <p:val>
                                            <p:fltVal val="0"/>
                                          </p:val>
                                        </p:tav>
                                      </p:tavLst>
                                    </p:anim>
                                    <p:set>
                                      <p:cBhvr>
                                        <p:cTn id="14" dur="1" fill="hold">
                                          <p:stCondLst>
                                            <p:cond delay="4999"/>
                                          </p:stCondLst>
                                        </p:cTn>
                                        <p:tgtEl>
                                          <p:spTgt spid="4"/>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ppt_x"/>
                                          </p:val>
                                        </p:tav>
                                      </p:tavLst>
                                    </p:anim>
                                    <p:anim calcmode="lin" valueType="num">
                                      <p:cBhvr additive="base">
                                        <p:cTn id="17" dur="5000"/>
                                        <p:tgtEl>
                                          <p:spTgt spid="5"/>
                                        </p:tgtEl>
                                        <p:attrNameLst>
                                          <p:attrName>ppt_y</p:attrName>
                                        </p:attrNameLst>
                                      </p:cBhvr>
                                      <p:tavLst>
                                        <p:tav tm="0">
                                          <p:val>
                                            <p:strVal val="ppt_y"/>
                                          </p:val>
                                        </p:tav>
                                        <p:tav tm="100000">
                                          <p:val>
                                            <p:strVal val="1+ppt_h/2"/>
                                          </p:val>
                                        </p:tav>
                                      </p:tavLst>
                                    </p:anim>
                                    <p:set>
                                      <p:cBhvr>
                                        <p:cTn id="18" dur="1" fill="hold">
                                          <p:stCondLst>
                                            <p:cond delay="4999"/>
                                          </p:stCondLst>
                                        </p:cTn>
                                        <p:tgtEl>
                                          <p:spTgt spid="5"/>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5000"/>
                                        <p:tgtEl>
                                          <p:spTgt spid="5"/>
                                        </p:tgtEl>
                                        <p:attrNameLst>
                                          <p:attrName>ppt_x</p:attrName>
                                        </p:attrNameLst>
                                      </p:cBhvr>
                                      <p:tavLst>
                                        <p:tav tm="0">
                                          <p:val>
                                            <p:strVal val="ppt_x"/>
                                          </p:val>
                                        </p:tav>
                                        <p:tav tm="100000">
                                          <p:val>
                                            <p:strVal val="ppt_x"/>
                                          </p:val>
                                        </p:tav>
                                      </p:tavLst>
                                    </p:anim>
                                    <p:anim calcmode="lin" valueType="num">
                                      <p:cBhvr>
                                        <p:cTn id="21" dur="5000"/>
                                        <p:tgtEl>
                                          <p:spTgt spid="5"/>
                                        </p:tgtEl>
                                        <p:attrNameLst>
                                          <p:attrName>ppt_y</p:attrName>
                                        </p:attrNameLst>
                                      </p:cBhvr>
                                      <p:tavLst>
                                        <p:tav tm="0">
                                          <p:val>
                                            <p:strVal val="ppt_y"/>
                                          </p:val>
                                        </p:tav>
                                        <p:tav tm="100000">
                                          <p:val>
                                            <p:strVal val="ppt_y+ppt_h/2"/>
                                          </p:val>
                                        </p:tav>
                                      </p:tavLst>
                                    </p:anim>
                                    <p:anim calcmode="lin" valueType="num">
                                      <p:cBhvr>
                                        <p:cTn id="22" dur="5000"/>
                                        <p:tgtEl>
                                          <p:spTgt spid="5"/>
                                        </p:tgtEl>
                                        <p:attrNameLst>
                                          <p:attrName>ppt_w</p:attrName>
                                        </p:attrNameLst>
                                      </p:cBhvr>
                                      <p:tavLst>
                                        <p:tav tm="0">
                                          <p:val>
                                            <p:strVal val="ppt_w"/>
                                          </p:val>
                                        </p:tav>
                                        <p:tav tm="100000">
                                          <p:val>
                                            <p:strVal val="ppt_w"/>
                                          </p:val>
                                        </p:tav>
                                      </p:tavLst>
                                    </p:anim>
                                    <p:anim calcmode="lin" valueType="num">
                                      <p:cBhvr>
                                        <p:cTn id="23" dur="5000"/>
                                        <p:tgtEl>
                                          <p:spTgt spid="5"/>
                                        </p:tgtEl>
                                        <p:attrNameLst>
                                          <p:attrName>ppt_h</p:attrName>
                                        </p:attrNameLst>
                                      </p:cBhvr>
                                      <p:tavLst>
                                        <p:tav tm="0">
                                          <p:val>
                                            <p:strVal val="ppt_h"/>
                                          </p:val>
                                        </p:tav>
                                        <p:tav tm="100000">
                                          <p:val>
                                            <p:fltVal val="0"/>
                                          </p:val>
                                        </p:tav>
                                      </p:tavLst>
                                    </p:anim>
                                    <p:set>
                                      <p:cBhvr>
                                        <p:cTn id="24" dur="1" fill="hold">
                                          <p:stCondLst>
                                            <p:cond delay="4999"/>
                                          </p:stCondLst>
                                        </p:cTn>
                                        <p:tgtEl>
                                          <p:spTgt spid="5"/>
                                        </p:tgtEl>
                                        <p:attrNameLst>
                                          <p:attrName>style.visibility</p:attrName>
                                        </p:attrNameLst>
                                      </p:cBhvr>
                                      <p:to>
                                        <p:strVal val="hidden"/>
                                      </p:to>
                                    </p:set>
                                  </p:childTnLst>
                                </p:cTn>
                              </p:par>
                              <p:par>
                                <p:cTn id="25" presetID="55" presetClass="entr" presetSubtype="0" fill="hold" nodeType="withEffect">
                                  <p:stCondLst>
                                    <p:cond delay="0"/>
                                  </p:stCondLst>
                                  <p:childTnLst>
                                    <p:set>
                                      <p:cBhvr>
                                        <p:cTn id="26" dur="1" fill="hold">
                                          <p:stCondLst>
                                            <p:cond delay="0"/>
                                          </p:stCondLst>
                                        </p:cTn>
                                        <p:tgtEl>
                                          <p:spTgt spid="59396"/>
                                        </p:tgtEl>
                                        <p:attrNameLst>
                                          <p:attrName>style.visibility</p:attrName>
                                        </p:attrNameLst>
                                      </p:cBhvr>
                                      <p:to>
                                        <p:strVal val="visible"/>
                                      </p:to>
                                    </p:set>
                                    <p:anim calcmode="lin" valueType="num">
                                      <p:cBhvr>
                                        <p:cTn id="27" dur="5000" fill="hold"/>
                                        <p:tgtEl>
                                          <p:spTgt spid="59396"/>
                                        </p:tgtEl>
                                        <p:attrNameLst>
                                          <p:attrName>ppt_w</p:attrName>
                                        </p:attrNameLst>
                                      </p:cBhvr>
                                      <p:tavLst>
                                        <p:tav tm="0">
                                          <p:val>
                                            <p:strVal val="#ppt_w*0.70"/>
                                          </p:val>
                                        </p:tav>
                                        <p:tav tm="100000">
                                          <p:val>
                                            <p:strVal val="#ppt_w"/>
                                          </p:val>
                                        </p:tav>
                                      </p:tavLst>
                                    </p:anim>
                                    <p:anim calcmode="lin" valueType="num">
                                      <p:cBhvr>
                                        <p:cTn id="28" dur="5000" fill="hold"/>
                                        <p:tgtEl>
                                          <p:spTgt spid="59396"/>
                                        </p:tgtEl>
                                        <p:attrNameLst>
                                          <p:attrName>ppt_h</p:attrName>
                                        </p:attrNameLst>
                                      </p:cBhvr>
                                      <p:tavLst>
                                        <p:tav tm="0">
                                          <p:val>
                                            <p:strVal val="#ppt_h"/>
                                          </p:val>
                                        </p:tav>
                                        <p:tav tm="100000">
                                          <p:val>
                                            <p:strVal val="#ppt_h"/>
                                          </p:val>
                                        </p:tav>
                                      </p:tavLst>
                                    </p:anim>
                                    <p:animEffect transition="in" filter="fade">
                                      <p:cBhvr>
                                        <p:cTn id="29" dur="5000"/>
                                        <p:tgtEl>
                                          <p:spTgt spid="59396"/>
                                        </p:tgtEl>
                                      </p:cBhvr>
                                    </p:animEffect>
                                  </p:childTnLst>
                                </p:cTn>
                              </p:par>
                              <p:par>
                                <p:cTn id="30" presetID="55" presetClass="entr" presetSubtype="0" fill="hold" nodeType="withEffect">
                                  <p:stCondLst>
                                    <p:cond delay="0"/>
                                  </p:stCondLst>
                                  <p:childTnLst>
                                    <p:set>
                                      <p:cBhvr>
                                        <p:cTn id="31" dur="1" fill="hold">
                                          <p:stCondLst>
                                            <p:cond delay="0"/>
                                          </p:stCondLst>
                                        </p:cTn>
                                        <p:tgtEl>
                                          <p:spTgt spid="59394"/>
                                        </p:tgtEl>
                                        <p:attrNameLst>
                                          <p:attrName>style.visibility</p:attrName>
                                        </p:attrNameLst>
                                      </p:cBhvr>
                                      <p:to>
                                        <p:strVal val="visible"/>
                                      </p:to>
                                    </p:set>
                                    <p:anim calcmode="lin" valueType="num">
                                      <p:cBhvr>
                                        <p:cTn id="32" dur="5000" fill="hold"/>
                                        <p:tgtEl>
                                          <p:spTgt spid="59394"/>
                                        </p:tgtEl>
                                        <p:attrNameLst>
                                          <p:attrName>ppt_w</p:attrName>
                                        </p:attrNameLst>
                                      </p:cBhvr>
                                      <p:tavLst>
                                        <p:tav tm="0">
                                          <p:val>
                                            <p:strVal val="#ppt_w*0.70"/>
                                          </p:val>
                                        </p:tav>
                                        <p:tav tm="100000">
                                          <p:val>
                                            <p:strVal val="#ppt_w"/>
                                          </p:val>
                                        </p:tav>
                                      </p:tavLst>
                                    </p:anim>
                                    <p:anim calcmode="lin" valueType="num">
                                      <p:cBhvr>
                                        <p:cTn id="33" dur="5000" fill="hold"/>
                                        <p:tgtEl>
                                          <p:spTgt spid="59394"/>
                                        </p:tgtEl>
                                        <p:attrNameLst>
                                          <p:attrName>ppt_h</p:attrName>
                                        </p:attrNameLst>
                                      </p:cBhvr>
                                      <p:tavLst>
                                        <p:tav tm="0">
                                          <p:val>
                                            <p:strVal val="#ppt_h"/>
                                          </p:val>
                                        </p:tav>
                                        <p:tav tm="100000">
                                          <p:val>
                                            <p:strVal val="#ppt_h"/>
                                          </p:val>
                                        </p:tav>
                                      </p:tavLst>
                                    </p:anim>
                                    <p:animEffect transition="in" filter="fade">
                                      <p:cBhvr>
                                        <p:cTn id="34" dur="50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s://nationalpostnews.files.wordpress.com/2014/11/guiness-world-records-day-2.jpg?w=940&amp;h=711"/>
          <p:cNvPicPr>
            <a:picLocks noChangeAspect="1" noChangeArrowheads="1"/>
          </p:cNvPicPr>
          <p:nvPr/>
        </p:nvPicPr>
        <p:blipFill>
          <a:blip r:embed="rId2"/>
          <a:srcRect/>
          <a:stretch>
            <a:fillRect/>
          </a:stretch>
        </p:blipFill>
        <p:spPr bwMode="auto">
          <a:xfrm>
            <a:off x="-1" y="0"/>
            <a:ext cx="11161714" cy="6553200"/>
          </a:xfrm>
          <a:prstGeom prst="rect">
            <a:avLst/>
          </a:prstGeom>
          <a:noFill/>
        </p:spPr>
      </p:pic>
      <p:sp>
        <p:nvSpPr>
          <p:cNvPr id="5" name="4 Marco"/>
          <p:cNvSpPr/>
          <p:nvPr/>
        </p:nvSpPr>
        <p:spPr>
          <a:xfrm>
            <a:off x="0" y="0"/>
            <a:ext cx="11161713" cy="1023937"/>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0" y="1092202"/>
            <a:ext cx="11161713" cy="1023937"/>
          </a:xfrm>
          <a:prstGeom prst="frame">
            <a:avLst>
              <a:gd name="adj1" fmla="val 36030"/>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0" y="2244487"/>
            <a:ext cx="11161713" cy="1023937"/>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0" y="3344865"/>
            <a:ext cx="11161713" cy="1023936"/>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0" y="4437064"/>
            <a:ext cx="11161713" cy="1023936"/>
          </a:xfrm>
          <a:prstGeom prst="frame">
            <a:avLst>
              <a:gd name="adj1" fmla="val 3603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0" y="5529264"/>
            <a:ext cx="11161713" cy="1023936"/>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0"/>
                                  </p:stCondLst>
                                  <p:childTnLst>
                                    <p:animEffect transition="out" filter="barn(in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21" fill="hold" nodeType="withEffect">
                                  <p:stCondLst>
                                    <p:cond delay="0"/>
                                  </p:stCondLst>
                                  <p:childTnLst>
                                    <p:animEffect transition="out" filter="barn(in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21" fill="hold" nodeType="withEffect">
                                  <p:stCondLst>
                                    <p:cond delay="0"/>
                                  </p:stCondLst>
                                  <p:childTnLst>
                                    <p:animEffect transition="out" filter="barn(in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21" fill="hold" nodeType="withEffect">
                                  <p:stCondLst>
                                    <p:cond delay="0"/>
                                  </p:stCondLst>
                                  <p:childTnLst>
                                    <p:animEffect transition="out" filter="barn(in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s.ipcdigital.com/wp-content/uploads/2014/11/Guinness.jpg"/>
          <p:cNvPicPr>
            <a:picLocks noChangeAspect="1" noChangeArrowheads="1"/>
          </p:cNvPicPr>
          <p:nvPr/>
        </p:nvPicPr>
        <p:blipFill>
          <a:blip r:embed="rId2"/>
          <a:srcRect/>
          <a:stretch>
            <a:fillRect/>
          </a:stretch>
        </p:blipFill>
        <p:spPr bwMode="auto">
          <a:xfrm>
            <a:off x="0" y="0"/>
            <a:ext cx="5614125" cy="6553200"/>
          </a:xfrm>
          <a:prstGeom prst="rect">
            <a:avLst/>
          </a:prstGeom>
          <a:noFill/>
        </p:spPr>
      </p:pic>
      <p:pic>
        <p:nvPicPr>
          <p:cNvPr id="3" name="Picture 2" descr="http://media.diarioveloz.com/adjuntos/120/imagenes/001/762/0001762735.jpg"/>
          <p:cNvPicPr>
            <a:picLocks noChangeAspect="1" noChangeArrowheads="1"/>
          </p:cNvPicPr>
          <p:nvPr/>
        </p:nvPicPr>
        <p:blipFill>
          <a:blip r:embed="rId3"/>
          <a:srcRect/>
          <a:stretch>
            <a:fillRect/>
          </a:stretch>
        </p:blipFill>
        <p:spPr bwMode="auto">
          <a:xfrm>
            <a:off x="5395163" y="0"/>
            <a:ext cx="5766551" cy="6553200"/>
          </a:xfrm>
          <a:prstGeom prst="rect">
            <a:avLst/>
          </a:prstGeom>
          <a:noFill/>
        </p:spPr>
      </p:pic>
      <p:pic>
        <p:nvPicPr>
          <p:cNvPr id="4" name="Picture 2" descr="http://salonkritik.net/10-11/lumiere00.gif"/>
          <p:cNvPicPr>
            <a:picLocks noChangeAspect="1" noChangeArrowheads="1" noCrop="1"/>
          </p:cNvPicPr>
          <p:nvPr/>
        </p:nvPicPr>
        <p:blipFill>
          <a:blip r:embed="rId4">
            <a:duotone>
              <a:prstClr val="black"/>
              <a:schemeClr val="accent2">
                <a:tint val="45000"/>
                <a:satMod val="400000"/>
              </a:schemeClr>
            </a:duotone>
            <a:lum bright="-16000" contrast="72000"/>
          </a:blip>
          <a:srcRect/>
          <a:stretch>
            <a:fillRect/>
          </a:stretch>
        </p:blipFill>
        <p:spPr bwMode="auto">
          <a:xfrm>
            <a:off x="0" y="-145627"/>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75"/>
                                      </p:to>
                                    </p:set>
                                    <p:animEffect filter="image" prLst="opacity: 0.75">
                                      <p:cBhvr rctx="IE">
                                        <p:cTn id="7" dur="indefinite"/>
                                        <p:tgtEl>
                                          <p:spTgt spid="4"/>
                                        </p:tgtEl>
                                      </p:cBhvr>
                                    </p:animEffect>
                                  </p:childTnLst>
                                </p:cTn>
                              </p:par>
                              <p:par>
                                <p:cTn id="8" presetID="17" presetClass="exit" presetSubtype="10" fill="hold" nodeType="withEffect">
                                  <p:stCondLst>
                                    <p:cond delay="0"/>
                                  </p:stCondLst>
                                  <p:childTnLst>
                                    <p:anim calcmode="lin" valueType="num">
                                      <p:cBhvr>
                                        <p:cTn id="9" dur="5000"/>
                                        <p:tgtEl>
                                          <p:spTgt spid="4"/>
                                        </p:tgtEl>
                                        <p:attrNameLst>
                                          <p:attrName>ppt_w</p:attrName>
                                        </p:attrNameLst>
                                      </p:cBhvr>
                                      <p:tavLst>
                                        <p:tav tm="0">
                                          <p:val>
                                            <p:strVal val="ppt_w"/>
                                          </p:val>
                                        </p:tav>
                                        <p:tav tm="100000">
                                          <p:val>
                                            <p:fltVal val="0"/>
                                          </p:val>
                                        </p:tav>
                                      </p:tavLst>
                                    </p:anim>
                                    <p:anim calcmode="lin" valueType="num">
                                      <p:cBhvr>
                                        <p:cTn id="10" dur="5000"/>
                                        <p:tgtEl>
                                          <p:spTgt spid="4"/>
                                        </p:tgtEl>
                                        <p:attrNameLst>
                                          <p:attrName>ppt_h</p:attrName>
                                        </p:attrNameLst>
                                      </p:cBhvr>
                                      <p:tavLst>
                                        <p:tav tm="0">
                                          <p:val>
                                            <p:strVal val="ppt_h"/>
                                          </p:val>
                                        </p:tav>
                                        <p:tav tm="100000">
                                          <p:val>
                                            <p:strVal val="ppt_h"/>
                                          </p:val>
                                        </p:tav>
                                      </p:tavLst>
                                    </p:anim>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i.bullfax.com/imgs/b84d793116e10a16357df4b6887d319daa1e3b74.jpg"/>
          <p:cNvPicPr>
            <a:picLocks noChangeAspect="1" noChangeArrowheads="1"/>
          </p:cNvPicPr>
          <p:nvPr/>
        </p:nvPicPr>
        <p:blipFill>
          <a:blip r:embed="rId2"/>
          <a:srcRect/>
          <a:stretch>
            <a:fillRect/>
          </a:stretch>
        </p:blipFill>
        <p:spPr bwMode="auto">
          <a:xfrm>
            <a:off x="0" y="0"/>
            <a:ext cx="11269040" cy="6553200"/>
          </a:xfrm>
          <a:prstGeom prst="rect">
            <a:avLst/>
          </a:prstGeom>
          <a:noFill/>
        </p:spPr>
      </p:pic>
      <p:sp>
        <p:nvSpPr>
          <p:cNvPr id="5" name="4 Arco de bloque"/>
          <p:cNvSpPr/>
          <p:nvPr/>
        </p:nvSpPr>
        <p:spPr>
          <a:xfrm rot="10800000">
            <a:off x="959178" y="-273075"/>
            <a:ext cx="9417761" cy="6368663"/>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Arco de bloque"/>
          <p:cNvSpPr/>
          <p:nvPr/>
        </p:nvSpPr>
        <p:spPr>
          <a:xfrm rot="10800000" flipV="1">
            <a:off x="10638544" y="6962802"/>
            <a:ext cx="174403" cy="204789"/>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Arco de bloque"/>
          <p:cNvSpPr/>
          <p:nvPr/>
        </p:nvSpPr>
        <p:spPr>
          <a:xfrm rot="5191175" flipH="1" flipV="1">
            <a:off x="15108418" y="-1211666"/>
            <a:ext cx="115377" cy="2423332"/>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Arco de bloque"/>
          <p:cNvSpPr/>
          <p:nvPr/>
        </p:nvSpPr>
        <p:spPr>
          <a:xfrm rot="5567155">
            <a:off x="13100673" y="1854219"/>
            <a:ext cx="43687" cy="82597"/>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Lágrima"/>
          <p:cNvSpPr/>
          <p:nvPr/>
        </p:nvSpPr>
        <p:spPr>
          <a:xfrm rot="11076156">
            <a:off x="689653" y="3357511"/>
            <a:ext cx="3210107" cy="2857141"/>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Lágrima"/>
          <p:cNvSpPr/>
          <p:nvPr/>
        </p:nvSpPr>
        <p:spPr>
          <a:xfrm rot="5205782">
            <a:off x="7523401" y="3219229"/>
            <a:ext cx="2889737" cy="3330822"/>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Lágrima"/>
          <p:cNvSpPr/>
          <p:nvPr/>
        </p:nvSpPr>
        <p:spPr>
          <a:xfrm rot="627111">
            <a:off x="7201172" y="-96945"/>
            <a:ext cx="3277045" cy="3308690"/>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Lágrima"/>
          <p:cNvSpPr/>
          <p:nvPr/>
        </p:nvSpPr>
        <p:spPr>
          <a:xfrm rot="15622486">
            <a:off x="707720" y="-23299"/>
            <a:ext cx="2986579" cy="3016646"/>
          </a:xfrm>
          <a:prstGeom prst="teardrop">
            <a:avLst>
              <a:gd name="adj" fmla="val 12142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Lágrima"/>
          <p:cNvSpPr/>
          <p:nvPr/>
        </p:nvSpPr>
        <p:spPr>
          <a:xfrm rot="11076156">
            <a:off x="2332729" y="2757848"/>
            <a:ext cx="3210107" cy="2857141"/>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Lágrima"/>
          <p:cNvSpPr/>
          <p:nvPr/>
        </p:nvSpPr>
        <p:spPr>
          <a:xfrm rot="5205782">
            <a:off x="5737451" y="2576286"/>
            <a:ext cx="2889737" cy="3330822"/>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Lágrima"/>
          <p:cNvSpPr/>
          <p:nvPr/>
        </p:nvSpPr>
        <p:spPr>
          <a:xfrm rot="15622486">
            <a:off x="2681066" y="849534"/>
            <a:ext cx="2986579" cy="3016646"/>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Lágrima"/>
          <p:cNvSpPr/>
          <p:nvPr/>
        </p:nvSpPr>
        <p:spPr>
          <a:xfrm rot="627111">
            <a:off x="5678945" y="1038326"/>
            <a:ext cx="3277045" cy="2956314"/>
          </a:xfrm>
          <a:prstGeom prst="teardrop">
            <a:avLst>
              <a:gd name="adj" fmla="val 121420"/>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par>
                                <p:cTn id="29" presetID="2" presetClass="exit" presetSubtype="12" fill="hold" nodeType="withEffect">
                                  <p:stCondLst>
                                    <p:cond delay="0"/>
                                  </p:stCondLst>
                                  <p:childTnLst>
                                    <p:anim calcmode="lin" valueType="num">
                                      <p:cBhvr additive="base">
                                        <p:cTn id="30" dur="5000"/>
                                        <p:tgtEl>
                                          <p:spTgt spid="13"/>
                                        </p:tgtEl>
                                        <p:attrNameLst>
                                          <p:attrName>ppt_x</p:attrName>
                                        </p:attrNameLst>
                                      </p:cBhvr>
                                      <p:tavLst>
                                        <p:tav tm="0">
                                          <p:val>
                                            <p:strVal val="ppt_x"/>
                                          </p:val>
                                        </p:tav>
                                        <p:tav tm="100000">
                                          <p:val>
                                            <p:strVal val="0-ppt_w/2"/>
                                          </p:val>
                                        </p:tav>
                                      </p:tavLst>
                                    </p:anim>
                                    <p:anim calcmode="lin" valueType="num">
                                      <p:cBhvr additive="base">
                                        <p:cTn id="31" dur="5000"/>
                                        <p:tgtEl>
                                          <p:spTgt spid="13"/>
                                        </p:tgtEl>
                                        <p:attrNameLst>
                                          <p:attrName>ppt_y</p:attrName>
                                        </p:attrNameLst>
                                      </p:cBhvr>
                                      <p:tavLst>
                                        <p:tav tm="0">
                                          <p:val>
                                            <p:strVal val="ppt_y"/>
                                          </p:val>
                                        </p:tav>
                                        <p:tav tm="100000">
                                          <p:val>
                                            <p:strVal val="1+ppt_h/2"/>
                                          </p:val>
                                        </p:tav>
                                      </p:tavLst>
                                    </p:anim>
                                    <p:set>
                                      <p:cBhvr>
                                        <p:cTn id="32" dur="1" fill="hold">
                                          <p:stCondLst>
                                            <p:cond delay="4999"/>
                                          </p:stCondLst>
                                        </p:cTn>
                                        <p:tgtEl>
                                          <p:spTgt spid="13"/>
                                        </p:tgtEl>
                                        <p:attrNameLst>
                                          <p:attrName>style.visibility</p:attrName>
                                        </p:attrNameLst>
                                      </p:cBhvr>
                                      <p:to>
                                        <p:strVal val="hidden"/>
                                      </p:to>
                                    </p:set>
                                  </p:childTnLst>
                                </p:cTn>
                              </p:par>
                              <p:par>
                                <p:cTn id="33" presetID="8" presetClass="emph" presetSubtype="0" fill="hold" nodeType="withEffect">
                                  <p:stCondLst>
                                    <p:cond delay="0"/>
                                  </p:stCondLst>
                                  <p:childTnLst>
                                    <p:animRot by="-21600000">
                                      <p:cBhvr>
                                        <p:cTn id="34" dur="5000" fill="hold"/>
                                        <p:tgtEl>
                                          <p:spTgt spid="13"/>
                                        </p:tgtEl>
                                        <p:attrNameLst>
                                          <p:attrName>r</p:attrName>
                                        </p:attrNameLst>
                                      </p:cBhvr>
                                    </p:animRot>
                                  </p:childTnLst>
                                </p:cTn>
                              </p:par>
                              <p:par>
                                <p:cTn id="35" presetID="2" presetClass="exit" presetSubtype="6" fill="hold" nodeType="withEffect">
                                  <p:stCondLst>
                                    <p:cond delay="0"/>
                                  </p:stCondLst>
                                  <p:childTnLst>
                                    <p:anim calcmode="lin" valueType="num">
                                      <p:cBhvr additive="base">
                                        <p:cTn id="36" dur="5000"/>
                                        <p:tgtEl>
                                          <p:spTgt spid="14"/>
                                        </p:tgtEl>
                                        <p:attrNameLst>
                                          <p:attrName>ppt_x</p:attrName>
                                        </p:attrNameLst>
                                      </p:cBhvr>
                                      <p:tavLst>
                                        <p:tav tm="0">
                                          <p:val>
                                            <p:strVal val="ppt_x"/>
                                          </p:val>
                                        </p:tav>
                                        <p:tav tm="100000">
                                          <p:val>
                                            <p:strVal val="1+ppt_w/2"/>
                                          </p:val>
                                        </p:tav>
                                      </p:tavLst>
                                    </p:anim>
                                    <p:anim calcmode="lin" valueType="num">
                                      <p:cBhvr additive="base">
                                        <p:cTn id="37" dur="5000"/>
                                        <p:tgtEl>
                                          <p:spTgt spid="14"/>
                                        </p:tgtEl>
                                        <p:attrNameLst>
                                          <p:attrName>ppt_y</p:attrName>
                                        </p:attrNameLst>
                                      </p:cBhvr>
                                      <p:tavLst>
                                        <p:tav tm="0">
                                          <p:val>
                                            <p:strVal val="ppt_y"/>
                                          </p:val>
                                        </p:tav>
                                        <p:tav tm="100000">
                                          <p:val>
                                            <p:strVal val="1+ppt_h/2"/>
                                          </p:val>
                                        </p:tav>
                                      </p:tavLst>
                                    </p:anim>
                                    <p:set>
                                      <p:cBhvr>
                                        <p:cTn id="38" dur="1" fill="hold">
                                          <p:stCondLst>
                                            <p:cond delay="4999"/>
                                          </p:stCondLst>
                                        </p:cTn>
                                        <p:tgtEl>
                                          <p:spTgt spid="14"/>
                                        </p:tgtEl>
                                        <p:attrNameLst>
                                          <p:attrName>style.visibility</p:attrName>
                                        </p:attrNameLst>
                                      </p:cBhvr>
                                      <p:to>
                                        <p:strVal val="hidden"/>
                                      </p:to>
                                    </p:set>
                                  </p:childTnLst>
                                </p:cTn>
                              </p:par>
                              <p:par>
                                <p:cTn id="39" presetID="8" presetClass="emph" presetSubtype="0" fill="hold" nodeType="withEffect">
                                  <p:stCondLst>
                                    <p:cond delay="0"/>
                                  </p:stCondLst>
                                  <p:childTnLst>
                                    <p:animRot by="21600000">
                                      <p:cBhvr>
                                        <p:cTn id="40" dur="5000" fill="hold"/>
                                        <p:tgtEl>
                                          <p:spTgt spid="14"/>
                                        </p:tgtEl>
                                        <p:attrNameLst>
                                          <p:attrName>r</p:attrName>
                                        </p:attrNameLst>
                                      </p:cBhvr>
                                    </p:animRot>
                                  </p:childTnLst>
                                </p:cTn>
                              </p:par>
                              <p:par>
                                <p:cTn id="41" presetID="2" presetClass="exit" presetSubtype="3" fill="hold" nodeType="withEffect">
                                  <p:stCondLst>
                                    <p:cond delay="0"/>
                                  </p:stCondLst>
                                  <p:childTnLst>
                                    <p:anim calcmode="lin" valueType="num">
                                      <p:cBhvr additive="base">
                                        <p:cTn id="42" dur="5000"/>
                                        <p:tgtEl>
                                          <p:spTgt spid="15"/>
                                        </p:tgtEl>
                                        <p:attrNameLst>
                                          <p:attrName>ppt_x</p:attrName>
                                        </p:attrNameLst>
                                      </p:cBhvr>
                                      <p:tavLst>
                                        <p:tav tm="0">
                                          <p:val>
                                            <p:strVal val="ppt_x"/>
                                          </p:val>
                                        </p:tav>
                                        <p:tav tm="100000">
                                          <p:val>
                                            <p:strVal val="1+ppt_w/2"/>
                                          </p:val>
                                        </p:tav>
                                      </p:tavLst>
                                    </p:anim>
                                    <p:anim calcmode="lin" valueType="num">
                                      <p:cBhvr additive="base">
                                        <p:cTn id="43" dur="5000"/>
                                        <p:tgtEl>
                                          <p:spTgt spid="15"/>
                                        </p:tgtEl>
                                        <p:attrNameLst>
                                          <p:attrName>ppt_y</p:attrName>
                                        </p:attrNameLst>
                                      </p:cBhvr>
                                      <p:tavLst>
                                        <p:tav tm="0">
                                          <p:val>
                                            <p:strVal val="ppt_y"/>
                                          </p:val>
                                        </p:tav>
                                        <p:tav tm="100000">
                                          <p:val>
                                            <p:strVal val="0-ppt_h/2"/>
                                          </p:val>
                                        </p:tav>
                                      </p:tavLst>
                                    </p:anim>
                                    <p:set>
                                      <p:cBhvr>
                                        <p:cTn id="44" dur="1" fill="hold">
                                          <p:stCondLst>
                                            <p:cond delay="4999"/>
                                          </p:stCondLst>
                                        </p:cTn>
                                        <p:tgtEl>
                                          <p:spTgt spid="15"/>
                                        </p:tgtEl>
                                        <p:attrNameLst>
                                          <p:attrName>style.visibility</p:attrName>
                                        </p:attrNameLst>
                                      </p:cBhvr>
                                      <p:to>
                                        <p:strVal val="hidden"/>
                                      </p:to>
                                    </p:set>
                                  </p:childTnLst>
                                </p:cTn>
                              </p:par>
                              <p:par>
                                <p:cTn id="45" presetID="8" presetClass="emph" presetSubtype="0" fill="hold" nodeType="withEffect">
                                  <p:stCondLst>
                                    <p:cond delay="0"/>
                                  </p:stCondLst>
                                  <p:childTnLst>
                                    <p:animRot by="-21600000">
                                      <p:cBhvr>
                                        <p:cTn id="46" dur="5000" fill="hold"/>
                                        <p:tgtEl>
                                          <p:spTgt spid="15"/>
                                        </p:tgtEl>
                                        <p:attrNameLst>
                                          <p:attrName>r</p:attrName>
                                        </p:attrNameLst>
                                      </p:cBhvr>
                                    </p:animRot>
                                  </p:childTnLst>
                                </p:cTn>
                              </p:par>
                              <p:par>
                                <p:cTn id="47" presetID="2" presetClass="exit" presetSubtype="9" fill="hold" nodeType="withEffect">
                                  <p:stCondLst>
                                    <p:cond delay="0"/>
                                  </p:stCondLst>
                                  <p:childTnLst>
                                    <p:anim calcmode="lin" valueType="num">
                                      <p:cBhvr additive="base">
                                        <p:cTn id="48" dur="5000"/>
                                        <p:tgtEl>
                                          <p:spTgt spid="16"/>
                                        </p:tgtEl>
                                        <p:attrNameLst>
                                          <p:attrName>ppt_x</p:attrName>
                                        </p:attrNameLst>
                                      </p:cBhvr>
                                      <p:tavLst>
                                        <p:tav tm="0">
                                          <p:val>
                                            <p:strVal val="ppt_x"/>
                                          </p:val>
                                        </p:tav>
                                        <p:tav tm="100000">
                                          <p:val>
                                            <p:strVal val="0-ppt_w/2"/>
                                          </p:val>
                                        </p:tav>
                                      </p:tavLst>
                                    </p:anim>
                                    <p:anim calcmode="lin" valueType="num">
                                      <p:cBhvr additive="base">
                                        <p:cTn id="49" dur="5000"/>
                                        <p:tgtEl>
                                          <p:spTgt spid="16"/>
                                        </p:tgtEl>
                                        <p:attrNameLst>
                                          <p:attrName>ppt_y</p:attrName>
                                        </p:attrNameLst>
                                      </p:cBhvr>
                                      <p:tavLst>
                                        <p:tav tm="0">
                                          <p:val>
                                            <p:strVal val="ppt_y"/>
                                          </p:val>
                                        </p:tav>
                                        <p:tav tm="100000">
                                          <p:val>
                                            <p:strVal val="0-ppt_h/2"/>
                                          </p:val>
                                        </p:tav>
                                      </p:tavLst>
                                    </p:anim>
                                    <p:set>
                                      <p:cBhvr>
                                        <p:cTn id="50" dur="1" fill="hold">
                                          <p:stCondLst>
                                            <p:cond delay="4999"/>
                                          </p:stCondLst>
                                        </p:cTn>
                                        <p:tgtEl>
                                          <p:spTgt spid="16"/>
                                        </p:tgtEl>
                                        <p:attrNameLst>
                                          <p:attrName>style.visibility</p:attrName>
                                        </p:attrNameLst>
                                      </p:cBhvr>
                                      <p:to>
                                        <p:strVal val="hidden"/>
                                      </p:to>
                                    </p:set>
                                  </p:childTnLst>
                                </p:cTn>
                              </p:par>
                              <p:par>
                                <p:cTn id="51" presetID="8" presetClass="emph" presetSubtype="0" fill="hold" nodeType="withEffect">
                                  <p:stCondLst>
                                    <p:cond delay="0"/>
                                  </p:stCondLst>
                                  <p:childTnLst>
                                    <p:animRot by="21600000">
                                      <p:cBhvr>
                                        <p:cTn id="52" dur="5000" fill="hold"/>
                                        <p:tgtEl>
                                          <p:spTgt spid="16"/>
                                        </p:tgtEl>
                                        <p:attrNameLst>
                                          <p:attrName>r</p:attrName>
                                        </p:attrNameLst>
                                      </p:cBhvr>
                                    </p:animRot>
                                  </p:childTnLst>
                                </p:cTn>
                              </p:par>
                              <p:par>
                                <p:cTn id="53" presetID="4" presetClass="entr" presetSubtype="3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box(out)">
                                      <p:cBhvr>
                                        <p:cTn id="55"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www3.pictures.zimbio.com/gi/Sultan+Kosen+Chandra+Bahadur+Dangi+World+Tallest+58ioyBds-98l.jpg"/>
          <p:cNvPicPr>
            <a:picLocks noChangeAspect="1" noChangeArrowheads="1"/>
          </p:cNvPicPr>
          <p:nvPr/>
        </p:nvPicPr>
        <p:blipFill>
          <a:blip r:embed="rId2"/>
          <a:srcRect/>
          <a:stretch>
            <a:fillRect/>
          </a:stretch>
        </p:blipFill>
        <p:spPr bwMode="auto">
          <a:xfrm>
            <a:off x="-2" y="0"/>
            <a:ext cx="11161714" cy="6575698"/>
          </a:xfrm>
          <a:prstGeom prst="rect">
            <a:avLst/>
          </a:prstGeom>
          <a:noFill/>
        </p:spPr>
      </p:pic>
      <p:sp>
        <p:nvSpPr>
          <p:cNvPr id="4" name="3 Forma libre"/>
          <p:cNvSpPr/>
          <p:nvPr/>
        </p:nvSpPr>
        <p:spPr>
          <a:xfrm rot="18873084">
            <a:off x="4030662" y="1018159"/>
            <a:ext cx="3211371" cy="4193393"/>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73084">
            <a:off x="4092202" y="1013114"/>
            <a:ext cx="3174965" cy="4115881"/>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Forma libre"/>
          <p:cNvSpPr/>
          <p:nvPr/>
        </p:nvSpPr>
        <p:spPr>
          <a:xfrm rot="18873084">
            <a:off x="4072480" y="1088143"/>
            <a:ext cx="3127939" cy="4053872"/>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18873084">
            <a:off x="4063352" y="1159804"/>
            <a:ext cx="3132575" cy="4046121"/>
          </a:xfrm>
          <a:custGeom>
            <a:avLst/>
            <a:gdLst>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50 w 9144000"/>
              <a:gd name="connsiteY8" fmla="*/ 85725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072462 w 9144000"/>
              <a:gd name="connsiteY8" fmla="*/ 1000108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15338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857250 w 9144000"/>
              <a:gd name="connsiteY5" fmla="*/ 857250 h 6858000"/>
              <a:gd name="connsiteX6" fmla="*/ 857250 w 9144000"/>
              <a:gd name="connsiteY6" fmla="*/ 6000750 h 6858000"/>
              <a:gd name="connsiteX7" fmla="*/ 8286750 w 9144000"/>
              <a:gd name="connsiteY7" fmla="*/ 6000750 h 6858000"/>
              <a:gd name="connsiteX8" fmla="*/ 8286776 w 9144000"/>
              <a:gd name="connsiteY8" fmla="*/ 928670 h 6858000"/>
              <a:gd name="connsiteX9" fmla="*/ 857250 w 9144000"/>
              <a:gd name="connsiteY9"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857250 w 9382154"/>
              <a:gd name="connsiteY5" fmla="*/ 857250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857250 w 9382154"/>
              <a:gd name="connsiteY10" fmla="*/ 857250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382154"/>
              <a:gd name="connsiteY0" fmla="*/ 0 h 6858000"/>
              <a:gd name="connsiteX1" fmla="*/ 9144000 w 9382154"/>
              <a:gd name="connsiteY1" fmla="*/ 0 h 6858000"/>
              <a:gd name="connsiteX2" fmla="*/ 9144000 w 9382154"/>
              <a:gd name="connsiteY2" fmla="*/ 6858000 h 6858000"/>
              <a:gd name="connsiteX3" fmla="*/ 0 w 9382154"/>
              <a:gd name="connsiteY3" fmla="*/ 6858000 h 6858000"/>
              <a:gd name="connsiteX4" fmla="*/ 0 w 9382154"/>
              <a:gd name="connsiteY4" fmla="*/ 0 h 6858000"/>
              <a:gd name="connsiteX5" fmla="*/ 928662 w 9382154"/>
              <a:gd name="connsiteY5" fmla="*/ 1071546 h 6858000"/>
              <a:gd name="connsiteX6" fmla="*/ 857250 w 9382154"/>
              <a:gd name="connsiteY6" fmla="*/ 6000750 h 6858000"/>
              <a:gd name="connsiteX7" fmla="*/ 8286750 w 9382154"/>
              <a:gd name="connsiteY7" fmla="*/ 6000750 h 6858000"/>
              <a:gd name="connsiteX8" fmla="*/ 8286776 w 9382154"/>
              <a:gd name="connsiteY8" fmla="*/ 928670 h 6858000"/>
              <a:gd name="connsiteX9" fmla="*/ 8143900 w 9382154"/>
              <a:gd name="connsiteY9" fmla="*/ 1142984 h 6858000"/>
              <a:gd name="connsiteX10" fmla="*/ 928662 w 9382154"/>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239278"/>
              <a:gd name="connsiteY0" fmla="*/ 0 h 6858000"/>
              <a:gd name="connsiteX1" fmla="*/ 9144000 w 9239278"/>
              <a:gd name="connsiteY1" fmla="*/ 0 h 6858000"/>
              <a:gd name="connsiteX2" fmla="*/ 9144000 w 9239278"/>
              <a:gd name="connsiteY2" fmla="*/ 6858000 h 6858000"/>
              <a:gd name="connsiteX3" fmla="*/ 0 w 9239278"/>
              <a:gd name="connsiteY3" fmla="*/ 6858000 h 6858000"/>
              <a:gd name="connsiteX4" fmla="*/ 0 w 9239278"/>
              <a:gd name="connsiteY4" fmla="*/ 0 h 6858000"/>
              <a:gd name="connsiteX5" fmla="*/ 928662 w 9239278"/>
              <a:gd name="connsiteY5" fmla="*/ 1071546 h 6858000"/>
              <a:gd name="connsiteX6" fmla="*/ 857250 w 9239278"/>
              <a:gd name="connsiteY6" fmla="*/ 6000750 h 6858000"/>
              <a:gd name="connsiteX7" fmla="*/ 8286750 w 9239278"/>
              <a:gd name="connsiteY7" fmla="*/ 6000750 h 6858000"/>
              <a:gd name="connsiteX8" fmla="*/ 8286776 w 9239278"/>
              <a:gd name="connsiteY8" fmla="*/ 928670 h 6858000"/>
              <a:gd name="connsiteX9" fmla="*/ 8001024 w 9239278"/>
              <a:gd name="connsiteY9" fmla="*/ 1214422 h 6858000"/>
              <a:gd name="connsiteX10" fmla="*/ 928662 w 9239278"/>
              <a:gd name="connsiteY10" fmla="*/ 1071546 h 6858000"/>
              <a:gd name="connsiteX0" fmla="*/ 0 w 9477379"/>
              <a:gd name="connsiteY0" fmla="*/ 0 h 6858000"/>
              <a:gd name="connsiteX1" fmla="*/ 9144000 w 9477379"/>
              <a:gd name="connsiteY1" fmla="*/ 0 h 6858000"/>
              <a:gd name="connsiteX2" fmla="*/ 9144000 w 9477379"/>
              <a:gd name="connsiteY2" fmla="*/ 6858000 h 6858000"/>
              <a:gd name="connsiteX3" fmla="*/ 0 w 9477379"/>
              <a:gd name="connsiteY3" fmla="*/ 6858000 h 6858000"/>
              <a:gd name="connsiteX4" fmla="*/ 0 w 9477379"/>
              <a:gd name="connsiteY4" fmla="*/ 0 h 6858000"/>
              <a:gd name="connsiteX5" fmla="*/ 928662 w 9477379"/>
              <a:gd name="connsiteY5" fmla="*/ 1071546 h 6858000"/>
              <a:gd name="connsiteX6" fmla="*/ 857250 w 9477379"/>
              <a:gd name="connsiteY6" fmla="*/ 6000750 h 6858000"/>
              <a:gd name="connsiteX7" fmla="*/ 8286750 w 9477379"/>
              <a:gd name="connsiteY7" fmla="*/ 6000750 h 6858000"/>
              <a:gd name="connsiteX8" fmla="*/ 8001024 w 9477379"/>
              <a:gd name="connsiteY8" fmla="*/ 1214422 h 6858000"/>
              <a:gd name="connsiteX9" fmla="*/ 928662 w 9477379"/>
              <a:gd name="connsiteY9" fmla="*/ 1071546 h 6858000"/>
              <a:gd name="connsiteX0" fmla="*/ 0 w 9227372"/>
              <a:gd name="connsiteY0" fmla="*/ 0 h 6858000"/>
              <a:gd name="connsiteX1" fmla="*/ 9144000 w 9227372"/>
              <a:gd name="connsiteY1" fmla="*/ 0 h 6858000"/>
              <a:gd name="connsiteX2" fmla="*/ 9144000 w 9227372"/>
              <a:gd name="connsiteY2" fmla="*/ 6858000 h 6858000"/>
              <a:gd name="connsiteX3" fmla="*/ 0 w 9227372"/>
              <a:gd name="connsiteY3" fmla="*/ 6858000 h 6858000"/>
              <a:gd name="connsiteX4" fmla="*/ 0 w 9227372"/>
              <a:gd name="connsiteY4" fmla="*/ 0 h 6858000"/>
              <a:gd name="connsiteX5" fmla="*/ 928662 w 9227372"/>
              <a:gd name="connsiteY5" fmla="*/ 1071546 h 6858000"/>
              <a:gd name="connsiteX6" fmla="*/ 857250 w 9227372"/>
              <a:gd name="connsiteY6" fmla="*/ 6000750 h 6858000"/>
              <a:gd name="connsiteX7" fmla="*/ 8286750 w 9227372"/>
              <a:gd name="connsiteY7" fmla="*/ 6000750 h 6858000"/>
              <a:gd name="connsiteX8" fmla="*/ 8001024 w 9227372"/>
              <a:gd name="connsiteY8" fmla="*/ 1214422 h 6858000"/>
              <a:gd name="connsiteX9" fmla="*/ 928662 w 9227372"/>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928662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928662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000100 w 9144000"/>
              <a:gd name="connsiteY5" fmla="*/ 1071546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000100 w 9144000"/>
              <a:gd name="connsiteY9" fmla="*/ 1071546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857250 w 9144000"/>
              <a:gd name="connsiteY6" fmla="*/ 600075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1214422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286750 w 9144000"/>
              <a:gd name="connsiteY7" fmla="*/ 600075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7929586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142976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142976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142976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 name="connsiteX0" fmla="*/ 0 w 9144000"/>
              <a:gd name="connsiteY0" fmla="*/ 0 h 6858000"/>
              <a:gd name="connsiteX1" fmla="*/ 9144000 w 9144000"/>
              <a:gd name="connsiteY1" fmla="*/ 0 h 6858000"/>
              <a:gd name="connsiteX2" fmla="*/ 9144000 w 9144000"/>
              <a:gd name="connsiteY2" fmla="*/ 6858000 h 6858000"/>
              <a:gd name="connsiteX3" fmla="*/ 0 w 9144000"/>
              <a:gd name="connsiteY3" fmla="*/ 6858000 h 6858000"/>
              <a:gd name="connsiteX4" fmla="*/ 0 w 9144000"/>
              <a:gd name="connsiteY4" fmla="*/ 0 h 6858000"/>
              <a:gd name="connsiteX5" fmla="*/ 1214414 w 9144000"/>
              <a:gd name="connsiteY5" fmla="*/ 1000108 h 6858000"/>
              <a:gd name="connsiteX6" fmla="*/ 1214414 w 9144000"/>
              <a:gd name="connsiteY6" fmla="*/ 5929330 h 6858000"/>
              <a:gd name="connsiteX7" fmla="*/ 8001024 w 9144000"/>
              <a:gd name="connsiteY7" fmla="*/ 5929330 h 6858000"/>
              <a:gd name="connsiteX8" fmla="*/ 8001024 w 9144000"/>
              <a:gd name="connsiteY8" fmla="*/ 928670 h 6858000"/>
              <a:gd name="connsiteX9" fmla="*/ 1214414 w 9144000"/>
              <a:gd name="connsiteY9" fmla="*/ 10001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144000" h="6858000">
                <a:moveTo>
                  <a:pt x="0" y="0"/>
                </a:moveTo>
                <a:cubicBezTo>
                  <a:pt x="3849438" y="899499"/>
                  <a:pt x="5295209" y="959358"/>
                  <a:pt x="9144000" y="0"/>
                </a:cubicBezTo>
                <a:cubicBezTo>
                  <a:pt x="8186492" y="3110512"/>
                  <a:pt x="8246061" y="3821125"/>
                  <a:pt x="9144000" y="6858000"/>
                </a:cubicBezTo>
                <a:cubicBezTo>
                  <a:pt x="5291490" y="6015241"/>
                  <a:pt x="3869876" y="6043376"/>
                  <a:pt x="0" y="6858000"/>
                </a:cubicBezTo>
                <a:cubicBezTo>
                  <a:pt x="959708" y="3832993"/>
                  <a:pt x="1169623" y="3068310"/>
                  <a:pt x="0" y="0"/>
                </a:cubicBezTo>
                <a:close/>
                <a:moveTo>
                  <a:pt x="1214414" y="1000108"/>
                </a:moveTo>
                <a:cubicBezTo>
                  <a:pt x="1907478" y="3032253"/>
                  <a:pt x="1923427" y="3995660"/>
                  <a:pt x="1214414" y="5929330"/>
                </a:cubicBezTo>
                <a:cubicBezTo>
                  <a:pt x="3526527" y="5242454"/>
                  <a:pt x="5649940" y="5196892"/>
                  <a:pt x="8001024" y="5929330"/>
                </a:cubicBezTo>
                <a:cubicBezTo>
                  <a:pt x="7328057" y="3798679"/>
                  <a:pt x="7275424" y="3047310"/>
                  <a:pt x="8001024" y="928670"/>
                </a:cubicBezTo>
                <a:cubicBezTo>
                  <a:pt x="5757481" y="1689404"/>
                  <a:pt x="3561055" y="1658794"/>
                  <a:pt x="1214414" y="1000108"/>
                </a:cubicBezTo>
                <a:close/>
              </a:path>
            </a:pathLst>
          </a:custGeom>
          <a:solidFill>
            <a:srgbClr val="133F1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med"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250"/>
                                        <p:tgtEl>
                                          <p:spTgt spid="4"/>
                                        </p:tgtEl>
                                        <p:attrNameLst>
                                          <p:attrName>ppt_x</p:attrName>
                                        </p:attrNameLst>
                                      </p:cBhvr>
                                      <p:tavLst>
                                        <p:tav tm="0">
                                          <p:val>
                                            <p:strVal val="ppt_x"/>
                                          </p:val>
                                        </p:tav>
                                        <p:tav tm="100000">
                                          <p:val>
                                            <p:strVal val="1+ppt_w/2"/>
                                          </p:val>
                                        </p:tav>
                                      </p:tavLst>
                                    </p:anim>
                                    <p:anim calcmode="lin" valueType="num">
                                      <p:cBhvr additive="base">
                                        <p:cTn id="7" dur="5250"/>
                                        <p:tgtEl>
                                          <p:spTgt spid="4"/>
                                        </p:tgtEl>
                                        <p:attrNameLst>
                                          <p:attrName>ppt_y</p:attrName>
                                        </p:attrNameLst>
                                      </p:cBhvr>
                                      <p:tavLst>
                                        <p:tav tm="0">
                                          <p:val>
                                            <p:strVal val="ppt_y"/>
                                          </p:val>
                                        </p:tav>
                                        <p:tav tm="100000">
                                          <p:val>
                                            <p:strVal val="0-ppt_h/2"/>
                                          </p:val>
                                        </p:tav>
                                      </p:tavLst>
                                    </p:anim>
                                    <p:set>
                                      <p:cBhvr>
                                        <p:cTn id="8" dur="1" fill="hold">
                                          <p:stCondLst>
                                            <p:cond delay="524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250"/>
                                        <p:tgtEl>
                                          <p:spTgt spid="5"/>
                                        </p:tgtEl>
                                        <p:attrNameLst>
                                          <p:attrName>ppt_x</p:attrName>
                                        </p:attrNameLst>
                                      </p:cBhvr>
                                      <p:tavLst>
                                        <p:tav tm="0">
                                          <p:val>
                                            <p:strVal val="ppt_x"/>
                                          </p:val>
                                        </p:tav>
                                        <p:tav tm="100000">
                                          <p:val>
                                            <p:strVal val="0-ppt_w/2"/>
                                          </p:val>
                                        </p:tav>
                                      </p:tavLst>
                                    </p:anim>
                                    <p:anim calcmode="lin" valueType="num">
                                      <p:cBhvr additive="base">
                                        <p:cTn id="11" dur="5250"/>
                                        <p:tgtEl>
                                          <p:spTgt spid="5"/>
                                        </p:tgtEl>
                                        <p:attrNameLst>
                                          <p:attrName>ppt_y</p:attrName>
                                        </p:attrNameLst>
                                      </p:cBhvr>
                                      <p:tavLst>
                                        <p:tav tm="0">
                                          <p:val>
                                            <p:strVal val="ppt_y"/>
                                          </p:val>
                                        </p:tav>
                                        <p:tav tm="100000">
                                          <p:val>
                                            <p:strVal val="1+ppt_h/2"/>
                                          </p:val>
                                        </p:tav>
                                      </p:tavLst>
                                    </p:anim>
                                    <p:set>
                                      <p:cBhvr>
                                        <p:cTn id="12" dur="1" fill="hold">
                                          <p:stCondLst>
                                            <p:cond delay="524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250"/>
                                        <p:tgtEl>
                                          <p:spTgt spid="6"/>
                                        </p:tgtEl>
                                        <p:attrNameLst>
                                          <p:attrName>ppt_x</p:attrName>
                                        </p:attrNameLst>
                                      </p:cBhvr>
                                      <p:tavLst>
                                        <p:tav tm="0">
                                          <p:val>
                                            <p:strVal val="ppt_x"/>
                                          </p:val>
                                        </p:tav>
                                        <p:tav tm="100000">
                                          <p:val>
                                            <p:strVal val="0-ppt_w/2"/>
                                          </p:val>
                                        </p:tav>
                                      </p:tavLst>
                                    </p:anim>
                                    <p:anim calcmode="lin" valueType="num">
                                      <p:cBhvr additive="base">
                                        <p:cTn id="15" dur="5250"/>
                                        <p:tgtEl>
                                          <p:spTgt spid="6"/>
                                        </p:tgtEl>
                                        <p:attrNameLst>
                                          <p:attrName>ppt_y</p:attrName>
                                        </p:attrNameLst>
                                      </p:cBhvr>
                                      <p:tavLst>
                                        <p:tav tm="0">
                                          <p:val>
                                            <p:strVal val="ppt_y"/>
                                          </p:val>
                                        </p:tav>
                                        <p:tav tm="100000">
                                          <p:val>
                                            <p:strVal val="0-ppt_h/2"/>
                                          </p:val>
                                        </p:tav>
                                      </p:tavLst>
                                    </p:anim>
                                    <p:set>
                                      <p:cBhvr>
                                        <p:cTn id="16" dur="1" fill="hold">
                                          <p:stCondLst>
                                            <p:cond delay="5249"/>
                                          </p:stCondLst>
                                        </p:cTn>
                                        <p:tgtEl>
                                          <p:spTgt spid="6"/>
                                        </p:tgtEl>
                                        <p:attrNameLst>
                                          <p:attrName>style.visibility</p:attrName>
                                        </p:attrNameLst>
                                      </p:cBhvr>
                                      <p:to>
                                        <p:strVal val="hidden"/>
                                      </p:to>
                                    </p:set>
                                  </p:childTnLst>
                                </p:cTn>
                              </p:par>
                              <p:par>
                                <p:cTn id="17" presetID="2" presetClass="exit" presetSubtype="6" fill="hold" nodeType="withEffect">
                                  <p:stCondLst>
                                    <p:cond delay="0"/>
                                  </p:stCondLst>
                                  <p:childTnLst>
                                    <p:anim calcmode="lin" valueType="num">
                                      <p:cBhvr additive="base">
                                        <p:cTn id="18" dur="5250"/>
                                        <p:tgtEl>
                                          <p:spTgt spid="7"/>
                                        </p:tgtEl>
                                        <p:attrNameLst>
                                          <p:attrName>ppt_x</p:attrName>
                                        </p:attrNameLst>
                                      </p:cBhvr>
                                      <p:tavLst>
                                        <p:tav tm="0">
                                          <p:val>
                                            <p:strVal val="ppt_x"/>
                                          </p:val>
                                        </p:tav>
                                        <p:tav tm="100000">
                                          <p:val>
                                            <p:strVal val="1+ppt_w/2"/>
                                          </p:val>
                                        </p:tav>
                                      </p:tavLst>
                                    </p:anim>
                                    <p:anim calcmode="lin" valueType="num">
                                      <p:cBhvr additive="base">
                                        <p:cTn id="19" dur="5250"/>
                                        <p:tgtEl>
                                          <p:spTgt spid="7"/>
                                        </p:tgtEl>
                                        <p:attrNameLst>
                                          <p:attrName>ppt_y</p:attrName>
                                        </p:attrNameLst>
                                      </p:cBhvr>
                                      <p:tavLst>
                                        <p:tav tm="0">
                                          <p:val>
                                            <p:strVal val="ppt_y"/>
                                          </p:val>
                                        </p:tav>
                                        <p:tav tm="100000">
                                          <p:val>
                                            <p:strVal val="1+ppt_h/2"/>
                                          </p:val>
                                        </p:tav>
                                      </p:tavLst>
                                    </p:anim>
                                    <p:set>
                                      <p:cBhvr>
                                        <p:cTn id="20" dur="1" fill="hold">
                                          <p:stCondLst>
                                            <p:cond delay="5249"/>
                                          </p:stCondLst>
                                        </p:cTn>
                                        <p:tgtEl>
                                          <p:spTgt spid="7"/>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media.diarioveloz.com/adjuntos/120/imagenes/001/762/0001762724.jpg"/>
          <p:cNvPicPr>
            <a:picLocks noChangeAspect="1" noChangeArrowheads="1"/>
          </p:cNvPicPr>
          <p:nvPr/>
        </p:nvPicPr>
        <p:blipFill>
          <a:blip r:embed="rId2"/>
          <a:srcRect/>
          <a:stretch>
            <a:fillRect/>
          </a:stretch>
        </p:blipFill>
        <p:spPr bwMode="auto">
          <a:xfrm>
            <a:off x="1" y="0"/>
            <a:ext cx="11330300" cy="6553200"/>
          </a:xfrm>
          <a:prstGeom prst="rect">
            <a:avLst/>
          </a:prstGeom>
          <a:noFill/>
        </p:spPr>
      </p:pic>
      <p:pic>
        <p:nvPicPr>
          <p:cNvPr id="3" name="Picture 2" descr="http://salonkritik.net/10-11/lumiere00.gif"/>
          <p:cNvPicPr>
            <a:picLocks noChangeAspect="1" noChangeArrowheads="1" noCrop="1"/>
          </p:cNvPicPr>
          <p:nvPr/>
        </p:nvPicPr>
        <p:blipFill>
          <a:blip r:embed="rId3">
            <a:duotone>
              <a:prstClr val="black"/>
              <a:schemeClr val="accent2">
                <a:tint val="45000"/>
                <a:satMod val="400000"/>
              </a:schemeClr>
            </a:duotone>
            <a:lum bright="-16000" contrast="72000"/>
          </a:blip>
          <a:srcRect/>
          <a:stretch>
            <a:fillRect/>
          </a:stretch>
        </p:blipFill>
        <p:spPr bwMode="auto">
          <a:xfrm>
            <a:off x="0" y="0"/>
            <a:ext cx="11161713" cy="6698827"/>
          </a:xfrm>
          <a:prstGeom prst="rect">
            <a:avLst/>
          </a:prstGeom>
          <a:noFill/>
        </p:spPr>
      </p:pic>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75"/>
                                      </p:to>
                                    </p:set>
                                    <p:animEffect filter="image" prLst="opacity: 0.75">
                                      <p:cBhvr rctx="IE">
                                        <p:cTn id="7" dur="indefinite"/>
                                        <p:tgtEl>
                                          <p:spTgt spid="3"/>
                                        </p:tgtEl>
                                      </p:cBhvr>
                                    </p:animEffect>
                                  </p:childTnLst>
                                </p:cTn>
                              </p:par>
                              <p:par>
                                <p:cTn id="8" presetID="17" presetClass="exit" presetSubtype="10" fill="hold"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strVal val="ppt_h"/>
                                          </p:val>
                                        </p:tav>
                                      </p:tavLst>
                                    </p:anim>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img.tv.ecn.cl/uploads/2014/11/13/20141113211734814.jpg"/>
          <p:cNvPicPr>
            <a:picLocks noChangeAspect="1" noChangeArrowheads="1"/>
          </p:cNvPicPr>
          <p:nvPr/>
        </p:nvPicPr>
        <p:blipFill>
          <a:blip r:embed="rId2"/>
          <a:srcRect/>
          <a:stretch>
            <a:fillRect/>
          </a:stretch>
        </p:blipFill>
        <p:spPr bwMode="auto">
          <a:xfrm>
            <a:off x="0" y="0"/>
            <a:ext cx="11161713" cy="6553200"/>
          </a:xfrm>
          <a:prstGeom prst="rect">
            <a:avLst/>
          </a:prstGeom>
          <a:noFill/>
        </p:spPr>
      </p:pic>
      <p:sp>
        <p:nvSpPr>
          <p:cNvPr id="10" name="9 Triángulo isósceles"/>
          <p:cNvSpPr/>
          <p:nvPr/>
        </p:nvSpPr>
        <p:spPr>
          <a:xfrm>
            <a:off x="5493657"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7237674"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6278465" y="1092202"/>
            <a:ext cx="959211"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8109684"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9853702"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8894491" y="1092202"/>
            <a:ext cx="959211"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261604"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2005622" y="1092202"/>
            <a:ext cx="872009"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1046411" y="1092202"/>
            <a:ext cx="959211"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21" name="20 Triángulo isósceles"/>
          <p:cNvSpPr/>
          <p:nvPr/>
        </p:nvSpPr>
        <p:spPr>
          <a:xfrm>
            <a:off x="2877631"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4621648" y="1092202"/>
            <a:ext cx="872009" cy="4110919"/>
          </a:xfrm>
          <a:prstGeom prst="triangle">
            <a:avLst/>
          </a:prstGeom>
          <a:solidFill>
            <a:srgbClr val="FF0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3662437" y="1092202"/>
            <a:ext cx="959211" cy="4110919"/>
          </a:xfrm>
          <a:prstGeom prst="triangle">
            <a:avLst/>
          </a:prstGeom>
          <a:solidFill>
            <a:srgbClr val="FFFF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1+#ppt_w/2"/>
                                          </p:val>
                                        </p:tav>
                                        <p:tav tm="100000">
                                          <p:val>
                                            <p:strVal val="#ppt_x"/>
                                          </p:val>
                                        </p:tav>
                                      </p:tavLst>
                                    </p:anim>
                                    <p:anim calcmode="lin" valueType="num">
                                      <p:cBhvr additive="base">
                                        <p:cTn id="8" dur="3000" fill="hold"/>
                                        <p:tgtEl>
                                          <p:spTgt spid="18"/>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3000" fill="hold"/>
                                        <p:tgtEl>
                                          <p:spTgt spid="19"/>
                                        </p:tgtEl>
                                        <p:attrNameLst>
                                          <p:attrName>ppt_x</p:attrName>
                                        </p:attrNameLst>
                                      </p:cBhvr>
                                      <p:tavLst>
                                        <p:tav tm="0">
                                          <p:val>
                                            <p:strVal val="1+#ppt_w/2"/>
                                          </p:val>
                                        </p:tav>
                                        <p:tav tm="100000">
                                          <p:val>
                                            <p:strVal val="#ppt_x"/>
                                          </p:val>
                                        </p:tav>
                                      </p:tavLst>
                                    </p:anim>
                                    <p:anim calcmode="lin" valueType="num">
                                      <p:cBhvr additive="base">
                                        <p:cTn id="12" dur="3000" fill="hold"/>
                                        <p:tgtEl>
                                          <p:spTgt spid="1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3000" fill="hold"/>
                                        <p:tgtEl>
                                          <p:spTgt spid="20"/>
                                        </p:tgtEl>
                                        <p:attrNameLst>
                                          <p:attrName>ppt_x</p:attrName>
                                        </p:attrNameLst>
                                      </p:cBhvr>
                                      <p:tavLst>
                                        <p:tav tm="0">
                                          <p:val>
                                            <p:strVal val="1+#ppt_w/2"/>
                                          </p:val>
                                        </p:tav>
                                        <p:tav tm="100000">
                                          <p:val>
                                            <p:strVal val="#ppt_x"/>
                                          </p:val>
                                        </p:tav>
                                      </p:tavLst>
                                    </p:anim>
                                    <p:anim calcmode="lin" valueType="num">
                                      <p:cBhvr additive="base">
                                        <p:cTn id="16" dur="3000" fill="hold"/>
                                        <p:tgtEl>
                                          <p:spTgt spid="2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1+#ppt_w/2"/>
                                          </p:val>
                                        </p:tav>
                                        <p:tav tm="100000">
                                          <p:val>
                                            <p:strVal val="#ppt_x"/>
                                          </p:val>
                                        </p:tav>
                                      </p:tavLst>
                                    </p:anim>
                                    <p:anim calcmode="lin" valueType="num">
                                      <p:cBhvr additive="base">
                                        <p:cTn id="20" dur="30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3000" fill="hold"/>
                                        <p:tgtEl>
                                          <p:spTgt spid="22"/>
                                        </p:tgtEl>
                                        <p:attrNameLst>
                                          <p:attrName>ppt_x</p:attrName>
                                        </p:attrNameLst>
                                      </p:cBhvr>
                                      <p:tavLst>
                                        <p:tav tm="0">
                                          <p:val>
                                            <p:strVal val="1+#ppt_w/2"/>
                                          </p:val>
                                        </p:tav>
                                        <p:tav tm="100000">
                                          <p:val>
                                            <p:strVal val="#ppt_x"/>
                                          </p:val>
                                        </p:tav>
                                      </p:tavLst>
                                    </p:anim>
                                    <p:anim calcmode="lin" valueType="num">
                                      <p:cBhvr additive="base">
                                        <p:cTn id="24" dur="3000" fill="hold"/>
                                        <p:tgtEl>
                                          <p:spTgt spid="2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0-#ppt_w/2"/>
                                          </p:val>
                                        </p:tav>
                                        <p:tav tm="100000">
                                          <p:val>
                                            <p:strVal val="#ppt_x"/>
                                          </p:val>
                                        </p:tav>
                                      </p:tavLst>
                                    </p:anim>
                                    <p:anim calcmode="lin" valueType="num">
                                      <p:cBhvr additive="base">
                                        <p:cTn id="32" dur="30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0-#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0-#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8"/>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9"/>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0"/>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3"/>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7"/>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8"/>
                                        </p:tgtEl>
                                        <p:attrNameLst>
                                          <p:attrName>ppt_x</p:attrName>
                                        </p:attrNameLst>
                                      </p:cBhvr>
                                      <p:tavLst>
                                        <p:tav tm="0">
                                          <p:val>
                                            <p:strVal val="ppt_x"/>
                                          </p:val>
                                        </p:tav>
                                        <p:tav tm="100000">
                                          <p:val>
                                            <p:strVal val="1+ppt_w/2"/>
                                          </p:val>
                                        </p:tav>
                                      </p:tavLst>
                                    </p:anim>
                                    <p:anim calcmode="lin" valueType="num">
                                      <p:cBhvr additive="base">
                                        <p:cTn id="80" dur="3000"/>
                                        <p:tgtEl>
                                          <p:spTgt spid="18"/>
                                        </p:tgtEl>
                                        <p:attrNameLst>
                                          <p:attrName>ppt_y</p:attrName>
                                        </p:attrNameLst>
                                      </p:cBhvr>
                                      <p:tavLst>
                                        <p:tav tm="0">
                                          <p:val>
                                            <p:strVal val="ppt_y"/>
                                          </p:val>
                                        </p:tav>
                                        <p:tav tm="100000">
                                          <p:val>
                                            <p:strVal val="ppt_y"/>
                                          </p:val>
                                        </p:tav>
                                      </p:tavLst>
                                    </p:anim>
                                    <p:set>
                                      <p:cBhvr>
                                        <p:cTn id="81" dur="1" fill="hold">
                                          <p:stCondLst>
                                            <p:cond delay="2999"/>
                                          </p:stCondLst>
                                        </p:cTn>
                                        <p:tgtEl>
                                          <p:spTgt spid="18"/>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9"/>
                                        </p:tgtEl>
                                        <p:attrNameLst>
                                          <p:attrName>ppt_x</p:attrName>
                                        </p:attrNameLst>
                                      </p:cBhvr>
                                      <p:tavLst>
                                        <p:tav tm="0">
                                          <p:val>
                                            <p:strVal val="ppt_x"/>
                                          </p:val>
                                        </p:tav>
                                        <p:tav tm="100000">
                                          <p:val>
                                            <p:strVal val="1+ppt_w/2"/>
                                          </p:val>
                                        </p:tav>
                                      </p:tavLst>
                                    </p:anim>
                                    <p:anim calcmode="lin" valueType="num">
                                      <p:cBhvr additive="base">
                                        <p:cTn id="84" dur="3000"/>
                                        <p:tgtEl>
                                          <p:spTgt spid="19"/>
                                        </p:tgtEl>
                                        <p:attrNameLst>
                                          <p:attrName>ppt_y</p:attrName>
                                        </p:attrNameLst>
                                      </p:cBhvr>
                                      <p:tavLst>
                                        <p:tav tm="0">
                                          <p:val>
                                            <p:strVal val="ppt_y"/>
                                          </p:val>
                                        </p:tav>
                                        <p:tav tm="100000">
                                          <p:val>
                                            <p:strVal val="ppt_y"/>
                                          </p:val>
                                        </p:tav>
                                      </p:tavLst>
                                    </p:anim>
                                    <p:set>
                                      <p:cBhvr>
                                        <p:cTn id="85" dur="1" fill="hold">
                                          <p:stCondLst>
                                            <p:cond delay="2999"/>
                                          </p:stCondLst>
                                        </p:cTn>
                                        <p:tgtEl>
                                          <p:spTgt spid="19"/>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2"/>
                                        </p:tgtEl>
                                        <p:attrNameLst>
                                          <p:attrName>ppt_x</p:attrName>
                                        </p:attrNameLst>
                                      </p:cBhvr>
                                      <p:tavLst>
                                        <p:tav tm="0">
                                          <p:val>
                                            <p:strVal val="ppt_x"/>
                                          </p:val>
                                        </p:tav>
                                        <p:tav tm="100000">
                                          <p:val>
                                            <p:strVal val="1+ppt_w/2"/>
                                          </p:val>
                                        </p:tav>
                                      </p:tavLst>
                                    </p:anim>
                                    <p:anim calcmode="lin" valueType="num">
                                      <p:cBhvr additive="base">
                                        <p:cTn id="96" dur="3000"/>
                                        <p:tgtEl>
                                          <p:spTgt spid="22"/>
                                        </p:tgtEl>
                                        <p:attrNameLst>
                                          <p:attrName>ppt_y</p:attrName>
                                        </p:attrNameLst>
                                      </p:cBhvr>
                                      <p:tavLst>
                                        <p:tav tm="0">
                                          <p:val>
                                            <p:strVal val="ppt_y"/>
                                          </p:val>
                                        </p:tav>
                                        <p:tav tm="100000">
                                          <p:val>
                                            <p:strVal val="ppt_y"/>
                                          </p:val>
                                        </p:tav>
                                      </p:tavLst>
                                    </p:anim>
                                    <p:set>
                                      <p:cBhvr>
                                        <p:cTn id="97" dur="1" fill="hold">
                                          <p:stCondLst>
                                            <p:cond delay="2999"/>
                                          </p:stCondLst>
                                        </p:cTn>
                                        <p:tgtEl>
                                          <p:spTgt spid="22"/>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3"/>
                                        </p:tgtEl>
                                        <p:attrNameLst>
                                          <p:attrName>ppt_x</p:attrName>
                                        </p:attrNameLst>
                                      </p:cBhvr>
                                      <p:tavLst>
                                        <p:tav tm="0">
                                          <p:val>
                                            <p:strVal val="ppt_x"/>
                                          </p:val>
                                        </p:tav>
                                        <p:tav tm="100000">
                                          <p:val>
                                            <p:strVal val="1+ppt_w/2"/>
                                          </p:val>
                                        </p:tav>
                                      </p:tavLst>
                                    </p:anim>
                                    <p:anim calcmode="lin" valueType="num">
                                      <p:cBhvr additive="base">
                                        <p:cTn id="100" dur="3000"/>
                                        <p:tgtEl>
                                          <p:spTgt spid="23"/>
                                        </p:tgtEl>
                                        <p:attrNameLst>
                                          <p:attrName>ppt_y</p:attrName>
                                        </p:attrNameLst>
                                      </p:cBhvr>
                                      <p:tavLst>
                                        <p:tav tm="0">
                                          <p:val>
                                            <p:strVal val="ppt_y"/>
                                          </p:val>
                                        </p:tav>
                                        <p:tav tm="100000">
                                          <p:val>
                                            <p:strVal val="ppt_y"/>
                                          </p:val>
                                        </p:tav>
                                      </p:tavLst>
                                    </p:anim>
                                    <p:set>
                                      <p:cBhvr>
                                        <p:cTn id="101" dur="1" fill="hold">
                                          <p:stCondLst>
                                            <p:cond delay="2999"/>
                                          </p:stCondLst>
                                        </p:cTn>
                                        <p:tgtEl>
                                          <p:spTgt spid="23"/>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0-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0-ppt_w/2"/>
                                          </p:val>
                                        </p:tav>
                                      </p:tavLst>
                                    </p:anim>
                                    <p:anim calcmode="lin" valueType="num">
                                      <p:cBhvr additive="base">
                                        <p:cTn id="116" dur="3000"/>
                                        <p:tgtEl>
                                          <p:spTgt spid="15"/>
                                        </p:tgtEl>
                                        <p:attrNameLst>
                                          <p:attrName>ppt_y</p:attrName>
                                        </p:attrNameLst>
                                      </p:cBhvr>
                                      <p:tavLst>
                                        <p:tav tm="0">
                                          <p:val>
                                            <p:strVal val="ppt_y"/>
                                          </p:val>
                                        </p:tav>
                                        <p:tav tm="100000">
                                          <p:val>
                                            <p:strVal val="ppt_y"/>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0-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0-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3" presetClass="entr" presetSubtype="16" fill="hold" nodeType="withEffect">
                                  <p:stCondLst>
                                    <p:cond delay="0"/>
                                  </p:stCondLst>
                                  <p:childTnLst>
                                    <p:set>
                                      <p:cBhvr>
                                        <p:cTn id="127" dur="1" fill="hold">
                                          <p:stCondLst>
                                            <p:cond delay="0"/>
                                          </p:stCondLst>
                                        </p:cTn>
                                        <p:tgtEl>
                                          <p:spTgt spid="14"/>
                                        </p:tgtEl>
                                        <p:attrNameLst>
                                          <p:attrName>style.visibility</p:attrName>
                                        </p:attrNameLst>
                                      </p:cBhvr>
                                      <p:to>
                                        <p:strVal val="visible"/>
                                      </p:to>
                                    </p:set>
                                    <p:anim calcmode="lin" valueType="num">
                                      <p:cBhvr>
                                        <p:cTn id="128" dur="2000" fill="hold"/>
                                        <p:tgtEl>
                                          <p:spTgt spid="14"/>
                                        </p:tgtEl>
                                        <p:attrNameLst>
                                          <p:attrName>ppt_w</p:attrName>
                                        </p:attrNameLst>
                                      </p:cBhvr>
                                      <p:tavLst>
                                        <p:tav tm="0">
                                          <p:val>
                                            <p:fltVal val="0"/>
                                          </p:val>
                                        </p:tav>
                                        <p:tav tm="100000">
                                          <p:val>
                                            <p:strVal val="#ppt_w"/>
                                          </p:val>
                                        </p:tav>
                                      </p:tavLst>
                                    </p:anim>
                                    <p:anim calcmode="lin" valueType="num">
                                      <p:cBhvr>
                                        <p:cTn id="129"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staticf5b.lavozdelinterior.com.ar/sites/default/files/styles/landscape_1008_566/public/nota_periodistica/guiness_0.jpg"/>
          <p:cNvPicPr>
            <a:picLocks noChangeAspect="1" noChangeArrowheads="1"/>
          </p:cNvPicPr>
          <p:nvPr/>
        </p:nvPicPr>
        <p:blipFill>
          <a:blip r:embed="rId2"/>
          <a:srcRect/>
          <a:stretch>
            <a:fillRect/>
          </a:stretch>
        </p:blipFill>
        <p:spPr bwMode="auto">
          <a:xfrm>
            <a:off x="0" y="0"/>
            <a:ext cx="11719800" cy="6553200"/>
          </a:xfrm>
          <a:prstGeom prst="rect">
            <a:avLst/>
          </a:prstGeom>
          <a:noFill/>
        </p:spPr>
      </p:pic>
      <p:sp>
        <p:nvSpPr>
          <p:cNvPr id="5" name="4 Marco"/>
          <p:cNvSpPr/>
          <p:nvPr/>
        </p:nvSpPr>
        <p:spPr>
          <a:xfrm>
            <a:off x="872011" y="409576"/>
            <a:ext cx="9679297" cy="5870575"/>
          </a:xfrm>
          <a:prstGeom prst="frame">
            <a:avLst>
              <a:gd name="adj1" fmla="val 8159"/>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6" name="5 Marco"/>
          <p:cNvSpPr/>
          <p:nvPr/>
        </p:nvSpPr>
        <p:spPr>
          <a:xfrm>
            <a:off x="1569618" y="955676"/>
            <a:ext cx="8284085" cy="4778375"/>
          </a:xfrm>
          <a:prstGeom prst="frame">
            <a:avLst>
              <a:gd name="adj1" fmla="val 10445"/>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7" name="6 Marco"/>
          <p:cNvSpPr/>
          <p:nvPr/>
        </p:nvSpPr>
        <p:spPr>
          <a:xfrm>
            <a:off x="2354427" y="1501776"/>
            <a:ext cx="6714466" cy="3686175"/>
          </a:xfrm>
          <a:prstGeom prst="frame">
            <a:avLst>
              <a:gd name="adj1" fmla="val 12914"/>
            </a:avLst>
          </a:prstGeom>
          <a:solidFill>
            <a:schemeClr val="accent2">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8" name="7 Marco"/>
          <p:cNvSpPr/>
          <p:nvPr/>
        </p:nvSpPr>
        <p:spPr>
          <a:xfrm>
            <a:off x="3052032" y="2047876"/>
            <a:ext cx="5232053" cy="2593975"/>
          </a:xfrm>
          <a:prstGeom prst="frame">
            <a:avLst>
              <a:gd name="adj1" fmla="val 17826"/>
            </a:avLst>
          </a:prstGeom>
          <a:solidFill>
            <a:schemeClr val="accent6">
              <a:lumMod val="75000"/>
              <a:alpha val="9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med" advTm="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xit" presetSubtype="16" fill="hold" nodeType="withEffect">
                                  <p:stCondLst>
                                    <p:cond delay="0"/>
                                  </p:stCondLst>
                                  <p:childTnLst>
                                    <p:anim calcmode="lin" valueType="num">
                                      <p:cBhvr>
                                        <p:cTn id="10" dur="5000"/>
                                        <p:tgtEl>
                                          <p:spTgt spid="6"/>
                                        </p:tgtEl>
                                        <p:attrNameLst>
                                          <p:attrName>ppt_w</p:attrName>
                                        </p:attrNameLst>
                                      </p:cBhvr>
                                      <p:tavLst>
                                        <p:tav tm="0">
                                          <p:val>
                                            <p:strVal val="ppt_w"/>
                                          </p:val>
                                        </p:tav>
                                        <p:tav tm="100000">
                                          <p:val>
                                            <p:strVal val="4*ppt_w"/>
                                          </p:val>
                                        </p:tav>
                                      </p:tavLst>
                                    </p:anim>
                                    <p:anim calcmode="lin" valueType="num">
                                      <p:cBhvr>
                                        <p:cTn id="11" dur="5000"/>
                                        <p:tgtEl>
                                          <p:spTgt spid="6"/>
                                        </p:tgtEl>
                                        <p:attrNameLst>
                                          <p:attrName>ppt_h</p:attrName>
                                        </p:attrNameLst>
                                      </p:cBhvr>
                                      <p:tavLst>
                                        <p:tav tm="0">
                                          <p:val>
                                            <p:strVal val="ppt_h"/>
                                          </p:val>
                                        </p:tav>
                                        <p:tav tm="100000">
                                          <p:val>
                                            <p:strVal val="4*ppt_h"/>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xit" presetSubtype="32"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23" presetClass="exit" presetSubtype="16" fill="hold" nodeType="withEffect">
                                  <p:stCondLst>
                                    <p:cond delay="0"/>
                                  </p:stCondLst>
                                  <p:childTnLst>
                                    <p:anim calcmode="lin" valueType="num">
                                      <p:cBhvr>
                                        <p:cTn id="18" dur="5000"/>
                                        <p:tgtEl>
                                          <p:spTgt spid="8"/>
                                        </p:tgtEl>
                                        <p:attrNameLst>
                                          <p:attrName>ppt_w</p:attrName>
                                        </p:attrNameLst>
                                      </p:cBhvr>
                                      <p:tavLst>
                                        <p:tav tm="0">
                                          <p:val>
                                            <p:strVal val="ppt_w"/>
                                          </p:val>
                                        </p:tav>
                                        <p:tav tm="100000">
                                          <p:val>
                                            <p:strVal val="4*ppt_w"/>
                                          </p:val>
                                        </p:tav>
                                      </p:tavLst>
                                    </p:anim>
                                    <p:anim calcmode="lin" valueType="num">
                                      <p:cBhvr>
                                        <p:cTn id="19" dur="5000"/>
                                        <p:tgtEl>
                                          <p:spTgt spid="8"/>
                                        </p:tgtEl>
                                        <p:attrNameLst>
                                          <p:attrName>ppt_h</p:attrName>
                                        </p:attrNameLst>
                                      </p:cBhvr>
                                      <p:tavLst>
                                        <p:tav tm="0">
                                          <p:val>
                                            <p:strVal val="ppt_h"/>
                                          </p:val>
                                        </p:tav>
                                        <p:tav tm="100000">
                                          <p:val>
                                            <p:strVal val="4*ppt_h"/>
                                          </p:val>
                                        </p:tav>
                                      </p:tavLst>
                                    </p:anim>
                                    <p:set>
                                      <p:cBhvr>
                                        <p:cTn id="20" dur="1" fill="hold">
                                          <p:stCondLst>
                                            <p:cond delay="4999"/>
                                          </p:stCondLst>
                                        </p:cTn>
                                        <p:tgtEl>
                                          <p:spTgt spid="8"/>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0" fill="hold"/>
                                        <p:tgtEl>
                                          <p:spTgt spid="9"/>
                                        </p:tgtEl>
                                        <p:attrNameLst>
                                          <p:attrName>ppt_w</p:attrName>
                                        </p:attrNameLst>
                                      </p:cBhvr>
                                      <p:tavLst>
                                        <p:tav tm="0">
                                          <p:val>
                                            <p:fltVal val="0"/>
                                          </p:val>
                                        </p:tav>
                                        <p:tav tm="100000">
                                          <p:val>
                                            <p:strVal val="#ppt_w"/>
                                          </p:val>
                                        </p:tav>
                                      </p:tavLst>
                                    </p:anim>
                                    <p:anim calcmode="lin" valueType="num">
                                      <p:cBhvr>
                                        <p:cTn id="24" dur="5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http://media.diarioveloz.com/adjuntos/120/imagenes/001/762/0001762757.jpg"/>
          <p:cNvPicPr>
            <a:picLocks noChangeAspect="1" noChangeArrowheads="1"/>
          </p:cNvPicPr>
          <p:nvPr/>
        </p:nvPicPr>
        <p:blipFill>
          <a:blip r:embed="rId2"/>
          <a:srcRect/>
          <a:stretch>
            <a:fillRect/>
          </a:stretch>
        </p:blipFill>
        <p:spPr bwMode="auto">
          <a:xfrm>
            <a:off x="1" y="0"/>
            <a:ext cx="11205017" cy="65532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11161714" cy="65532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34116" y="3234123"/>
            <a:ext cx="6553200" cy="8496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842633" y="3234123"/>
            <a:ext cx="6553200" cy="8496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1161713" cy="66423"/>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481832"/>
            <a:ext cx="11161713" cy="7136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10676" y="5461015"/>
            <a:ext cx="730909" cy="732898"/>
          </a:xfrm>
          <a:prstGeom prst="rect">
            <a:avLst/>
          </a:prstGeom>
          <a:noFill/>
          <a:ln w="38100">
            <a:solidFill>
              <a:srgbClr val="1CDEF8"/>
            </a:solidFill>
            <a:miter lim="800000"/>
            <a:headEnd/>
            <a:tailEnd/>
          </a:ln>
        </p:spPr>
      </p:pic>
      <p:sp>
        <p:nvSpPr>
          <p:cNvPr id="19" name="18 Rectángulo"/>
          <p:cNvSpPr/>
          <p:nvPr/>
        </p:nvSpPr>
        <p:spPr>
          <a:xfrm>
            <a:off x="2417341" y="4368814"/>
            <a:ext cx="328629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10676" y="819133"/>
            <a:ext cx="5160529" cy="3873818"/>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4000" contrast="72000"/>
          </a:blip>
          <a:srcRect/>
          <a:stretch>
            <a:fillRect/>
          </a:stretch>
        </p:blipFill>
        <p:spPr bwMode="auto">
          <a:xfrm>
            <a:off x="1576302" y="5529278"/>
            <a:ext cx="1891672" cy="727105"/>
          </a:xfrm>
          <a:prstGeom prst="rect">
            <a:avLst/>
          </a:prstGeom>
          <a:noFill/>
        </p:spPr>
      </p:pic>
    </p:spTree>
  </p:cSld>
  <p:clrMapOvr>
    <a:masterClrMapping/>
  </p:clrMapOvr>
  <p:transition spd="slow" advTm="1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9080"/>
            <a:ext cx="11161713" cy="21844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747520"/>
            <a:ext cx="11161713" cy="480568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18371" y="0"/>
            <a:ext cx="5952914" cy="1492673"/>
          </a:xfrm>
          <a:prstGeom prst="rect">
            <a:avLst/>
          </a:prstGeom>
          <a:noFill/>
        </p:spPr>
      </p:pic>
      <p:sp>
        <p:nvSpPr>
          <p:cNvPr id="4104" name="Text Box 8"/>
          <p:cNvSpPr txBox="1">
            <a:spLocks noChangeArrowheads="1"/>
          </p:cNvSpPr>
          <p:nvPr/>
        </p:nvSpPr>
        <p:spPr bwMode="auto">
          <a:xfrm>
            <a:off x="0" y="1820334"/>
            <a:ext cx="111617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95214" y="4514428"/>
            <a:ext cx="325550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883056" y="4004734"/>
            <a:ext cx="2883443" cy="2257213"/>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929757" y="4660054"/>
            <a:ext cx="1488228" cy="94657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839720"/>
            <a:ext cx="651100" cy="509693"/>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349414"/>
            <a:ext cx="651100" cy="509693"/>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859108"/>
            <a:ext cx="651100" cy="509693"/>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368800"/>
            <a:ext cx="651100" cy="509693"/>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LTO Y BAJ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ALTO Y BAJO</Template>
  <TotalTime>7</TotalTime>
  <Words>424</Words>
  <Application>Microsoft Office PowerPoint</Application>
  <PresentationFormat>Personalizado</PresentationFormat>
  <Paragraphs>31</Paragraphs>
  <Slides>52</Slides>
  <Notes>2</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ALTO Y BAJO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2016-05-02T19:09:15Z</dcterms:created>
  <dcterms:modified xsi:type="dcterms:W3CDTF">2016-05-02T19:17:02Z</dcterms:modified>
</cp:coreProperties>
</file>