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6" r:id="rId3"/>
    <p:sldId id="298" r:id="rId4"/>
    <p:sldId id="315" r:id="rId5"/>
    <p:sldId id="296" r:id="rId6"/>
    <p:sldId id="306" r:id="rId7"/>
    <p:sldId id="279" r:id="rId8"/>
    <p:sldId id="297" r:id="rId9"/>
    <p:sldId id="287" r:id="rId10"/>
    <p:sldId id="288" r:id="rId11"/>
    <p:sldId id="289" r:id="rId12"/>
    <p:sldId id="295" r:id="rId13"/>
    <p:sldId id="285" r:id="rId14"/>
    <p:sldId id="300" r:id="rId15"/>
    <p:sldId id="301" r:id="rId16"/>
    <p:sldId id="278" r:id="rId17"/>
    <p:sldId id="311" r:id="rId18"/>
    <p:sldId id="313" r:id="rId19"/>
    <p:sldId id="302" r:id="rId20"/>
    <p:sldId id="314" r:id="rId21"/>
    <p:sldId id="303" r:id="rId22"/>
    <p:sldId id="265" r:id="rId23"/>
    <p:sldId id="304" r:id="rId24"/>
    <p:sldId id="267" r:id="rId25"/>
    <p:sldId id="305" r:id="rId26"/>
    <p:sldId id="268" r:id="rId27"/>
    <p:sldId id="260" r:id="rId28"/>
    <p:sldId id="261" r:id="rId29"/>
    <p:sldId id="262" r:id="rId30"/>
    <p:sldId id="263" r:id="rId31"/>
    <p:sldId id="264" r:id="rId32"/>
    <p:sldId id="266" r:id="rId33"/>
    <p:sldId id="270" r:id="rId34"/>
    <p:sldId id="271" r:id="rId35"/>
    <p:sldId id="273" r:id="rId36"/>
    <p:sldId id="319" r:id="rId37"/>
    <p:sldId id="275" r:id="rId38"/>
    <p:sldId id="276" r:id="rId39"/>
    <p:sldId id="277" r:id="rId40"/>
    <p:sldId id="317" r:id="rId41"/>
    <p:sldId id="292" r:id="rId42"/>
    <p:sldId id="323" r:id="rId43"/>
    <p:sldId id="281" r:id="rId44"/>
    <p:sldId id="282" r:id="rId45"/>
    <p:sldId id="283" r:id="rId46"/>
    <p:sldId id="293" r:id="rId47"/>
    <p:sldId id="307" r:id="rId48"/>
    <p:sldId id="329" r:id="rId49"/>
    <p:sldId id="330" r:id="rId50"/>
    <p:sldId id="331" r:id="rId51"/>
    <p:sldId id="335" r:id="rId52"/>
    <p:sldId id="324" r:id="rId53"/>
    <p:sldId id="326" r:id="rId54"/>
    <p:sldId id="328" r:id="rId55"/>
    <p:sldId id="336" r:id="rId56"/>
    <p:sldId id="327" r:id="rId57"/>
    <p:sldId id="318" r:id="rId58"/>
    <p:sldId id="332" r:id="rId59"/>
  </p:sldIdLst>
  <p:sldSz cx="10440988" cy="6858000"/>
  <p:notesSz cx="6858000" cy="9144000"/>
  <p:defaultTextStyle>
    <a:defPPr>
      <a:defRPr lang="nl-NL"/>
    </a:defPPr>
    <a:lvl1pPr algn="l" rtl="0" fontAlgn="base">
      <a:spcBef>
        <a:spcPct val="0"/>
      </a:spcBef>
      <a:spcAft>
        <a:spcPct val="0"/>
      </a:spcAft>
      <a:defRPr sz="3600" kern="1200">
        <a:solidFill>
          <a:schemeClr val="tx1"/>
        </a:solidFill>
        <a:latin typeface="Times New Roman" charset="0"/>
        <a:ea typeface="+mn-ea"/>
        <a:cs typeface="+mn-cs"/>
      </a:defRPr>
    </a:lvl1pPr>
    <a:lvl2pPr marL="457200" algn="l" rtl="0" fontAlgn="base">
      <a:spcBef>
        <a:spcPct val="0"/>
      </a:spcBef>
      <a:spcAft>
        <a:spcPct val="0"/>
      </a:spcAft>
      <a:defRPr sz="3600" kern="1200">
        <a:solidFill>
          <a:schemeClr val="tx1"/>
        </a:solidFill>
        <a:latin typeface="Times New Roman" charset="0"/>
        <a:ea typeface="+mn-ea"/>
        <a:cs typeface="+mn-cs"/>
      </a:defRPr>
    </a:lvl2pPr>
    <a:lvl3pPr marL="914400" algn="l" rtl="0" fontAlgn="base">
      <a:spcBef>
        <a:spcPct val="0"/>
      </a:spcBef>
      <a:spcAft>
        <a:spcPct val="0"/>
      </a:spcAft>
      <a:defRPr sz="3600" kern="1200">
        <a:solidFill>
          <a:schemeClr val="tx1"/>
        </a:solidFill>
        <a:latin typeface="Times New Roman" charset="0"/>
        <a:ea typeface="+mn-ea"/>
        <a:cs typeface="+mn-cs"/>
      </a:defRPr>
    </a:lvl3pPr>
    <a:lvl4pPr marL="1371600" algn="l" rtl="0" fontAlgn="base">
      <a:spcBef>
        <a:spcPct val="0"/>
      </a:spcBef>
      <a:spcAft>
        <a:spcPct val="0"/>
      </a:spcAft>
      <a:defRPr sz="3600" kern="1200">
        <a:solidFill>
          <a:schemeClr val="tx1"/>
        </a:solidFill>
        <a:latin typeface="Times New Roman" charset="0"/>
        <a:ea typeface="+mn-ea"/>
        <a:cs typeface="+mn-cs"/>
      </a:defRPr>
    </a:lvl4pPr>
    <a:lvl5pPr marL="1828800" algn="l" rtl="0" fontAlgn="base">
      <a:spcBef>
        <a:spcPct val="0"/>
      </a:spcBef>
      <a:spcAft>
        <a:spcPct val="0"/>
      </a:spcAft>
      <a:defRPr sz="3600" kern="1200">
        <a:solidFill>
          <a:schemeClr val="tx1"/>
        </a:solidFill>
        <a:latin typeface="Times New Roman" charset="0"/>
        <a:ea typeface="+mn-ea"/>
        <a:cs typeface="+mn-cs"/>
      </a:defRPr>
    </a:lvl5pPr>
    <a:lvl6pPr marL="2286000" algn="l" defTabSz="914400" rtl="0" eaLnBrk="1" latinLnBrk="0" hangingPunct="1">
      <a:defRPr sz="3600" kern="1200">
        <a:solidFill>
          <a:schemeClr val="tx1"/>
        </a:solidFill>
        <a:latin typeface="Times New Roman" charset="0"/>
        <a:ea typeface="+mn-ea"/>
        <a:cs typeface="+mn-cs"/>
      </a:defRPr>
    </a:lvl6pPr>
    <a:lvl7pPr marL="2743200" algn="l" defTabSz="914400" rtl="0" eaLnBrk="1" latinLnBrk="0" hangingPunct="1">
      <a:defRPr sz="3600" kern="1200">
        <a:solidFill>
          <a:schemeClr val="tx1"/>
        </a:solidFill>
        <a:latin typeface="Times New Roman" charset="0"/>
        <a:ea typeface="+mn-ea"/>
        <a:cs typeface="+mn-cs"/>
      </a:defRPr>
    </a:lvl7pPr>
    <a:lvl8pPr marL="3200400" algn="l" defTabSz="914400" rtl="0" eaLnBrk="1" latinLnBrk="0" hangingPunct="1">
      <a:defRPr sz="3600" kern="1200">
        <a:solidFill>
          <a:schemeClr val="tx1"/>
        </a:solidFill>
        <a:latin typeface="Times New Roman" charset="0"/>
        <a:ea typeface="+mn-ea"/>
        <a:cs typeface="+mn-cs"/>
      </a:defRPr>
    </a:lvl8pPr>
    <a:lvl9pPr marL="3657600" algn="l" defTabSz="914400" rtl="0" eaLnBrk="1" latinLnBrk="0" hangingPunct="1">
      <a:defRPr sz="3600" kern="1200">
        <a:solidFill>
          <a:schemeClr val="tx1"/>
        </a:solidFill>
        <a:latin typeface="Times New Roman" charset="0"/>
        <a:ea typeface="+mn-ea"/>
        <a:cs typeface="+mn-cs"/>
      </a:defRPr>
    </a:lvl9pPr>
  </p:defaultTextStyle>
  <p:modifyVerifier cryptProviderType="rsaFull" cryptAlgorithmClass="hash" cryptAlgorithmType="typeAny" cryptAlgorithmSid="4" spinCount="100000" saltData="/yIBfJuX95dOB/B4ZvxNBw==" hashData="yVLJS93/yggNj3F7Sanf9SUz0l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576" y="-90"/>
      </p:cViewPr>
      <p:guideLst>
        <p:guide orient="horz" pos="2160"/>
        <p:guide pos="3289"/>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4" y="2130426"/>
            <a:ext cx="887484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8" y="3886200"/>
            <a:ext cx="7308692"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D45D9E95-CE86-4A9B-96D5-DED10AB4CA7A}" type="slidenum">
              <a:rPr lang="nl-NL"/>
              <a:pPr/>
              <a:t>‹Nº›</a:t>
            </a:fld>
            <a:endParaRPr lang="nl-NL"/>
          </a:p>
        </p:txBody>
      </p:sp>
    </p:spTree>
    <p:extLst>
      <p:ext uri="{BB962C8B-B14F-4D97-AF65-F5344CB8AC3E}">
        <p14:creationId xmlns:p14="http://schemas.microsoft.com/office/powerpoint/2010/main" val="2000313171"/>
      </p:ext>
    </p:extLst>
  </p:cSld>
  <p:clrMapOvr>
    <a:masterClrMapping/>
  </p:clrMapOvr>
  <p:transition spd="slow" advClick="0" advTm="6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75D9BF25-3480-4B88-B815-15F569BF218C}" type="slidenum">
              <a:rPr lang="nl-NL"/>
              <a:pPr/>
              <a:t>‹Nº›</a:t>
            </a:fld>
            <a:endParaRPr lang="nl-NL"/>
          </a:p>
        </p:txBody>
      </p:sp>
    </p:spTree>
    <p:extLst>
      <p:ext uri="{BB962C8B-B14F-4D97-AF65-F5344CB8AC3E}">
        <p14:creationId xmlns:p14="http://schemas.microsoft.com/office/powerpoint/2010/main" val="1903843871"/>
      </p:ext>
    </p:extLst>
  </p:cSld>
  <p:clrMapOvr>
    <a:masterClrMapping/>
  </p:clrMapOvr>
  <p:transition spd="slow" advClick="0" advTm="6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4766" y="4406901"/>
            <a:ext cx="887484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4766" y="2906713"/>
            <a:ext cx="887484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41DCE558-F4C0-44E2-953D-E9D90BE85950}" type="slidenum">
              <a:rPr lang="nl-NL"/>
              <a:pPr/>
              <a:t>‹Nº›</a:t>
            </a:fld>
            <a:endParaRPr lang="nl-NL"/>
          </a:p>
        </p:txBody>
      </p:sp>
    </p:spTree>
    <p:extLst>
      <p:ext uri="{BB962C8B-B14F-4D97-AF65-F5344CB8AC3E}">
        <p14:creationId xmlns:p14="http://schemas.microsoft.com/office/powerpoint/2010/main" val="421338562"/>
      </p:ext>
    </p:extLst>
  </p:cSld>
  <p:clrMapOvr>
    <a:masterClrMapping/>
  </p:clrMapOvr>
  <p:transition spd="slow" advClick="0" advTm="6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2050" y="1600201"/>
            <a:ext cx="461143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07502" y="1600201"/>
            <a:ext cx="461143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nl-NL"/>
          </a:p>
        </p:txBody>
      </p:sp>
      <p:sp>
        <p:nvSpPr>
          <p:cNvPr id="6" name="5 Marcador de pie de página"/>
          <p:cNvSpPr>
            <a:spLocks noGrp="1"/>
          </p:cNvSpPr>
          <p:nvPr>
            <p:ph type="ftr" sz="quarter" idx="11"/>
          </p:nvPr>
        </p:nvSpPr>
        <p:spPr/>
        <p:txBody>
          <a:bodyPr/>
          <a:lstStyle>
            <a:lvl1pPr>
              <a:defRPr/>
            </a:lvl1pPr>
          </a:lstStyle>
          <a:p>
            <a:endParaRPr lang="nl-NL"/>
          </a:p>
        </p:txBody>
      </p:sp>
      <p:sp>
        <p:nvSpPr>
          <p:cNvPr id="7" name="6 Marcador de número de diapositiva"/>
          <p:cNvSpPr>
            <a:spLocks noGrp="1"/>
          </p:cNvSpPr>
          <p:nvPr>
            <p:ph type="sldNum" sz="quarter" idx="12"/>
          </p:nvPr>
        </p:nvSpPr>
        <p:spPr/>
        <p:txBody>
          <a:bodyPr/>
          <a:lstStyle>
            <a:lvl1pPr>
              <a:defRPr/>
            </a:lvl1pPr>
          </a:lstStyle>
          <a:p>
            <a:fld id="{C23353B6-232F-4778-9D8A-08FD43648F3A}" type="slidenum">
              <a:rPr lang="nl-NL"/>
              <a:pPr/>
              <a:t>‹Nº›</a:t>
            </a:fld>
            <a:endParaRPr lang="nl-NL"/>
          </a:p>
        </p:txBody>
      </p:sp>
    </p:spTree>
    <p:extLst>
      <p:ext uri="{BB962C8B-B14F-4D97-AF65-F5344CB8AC3E}">
        <p14:creationId xmlns:p14="http://schemas.microsoft.com/office/powerpoint/2010/main" val="2297944204"/>
      </p:ext>
    </p:extLst>
  </p:cSld>
  <p:clrMapOvr>
    <a:masterClrMapping/>
  </p:clrMapOvr>
  <p:transition spd="slow" advClick="0" advTm="6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2049" y="1535113"/>
            <a:ext cx="46132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2049" y="2174875"/>
            <a:ext cx="46132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03877" y="1535113"/>
            <a:ext cx="46150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03877" y="2174875"/>
            <a:ext cx="46150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nl-NL"/>
          </a:p>
        </p:txBody>
      </p:sp>
      <p:sp>
        <p:nvSpPr>
          <p:cNvPr id="8" name="7 Marcador de pie de página"/>
          <p:cNvSpPr>
            <a:spLocks noGrp="1"/>
          </p:cNvSpPr>
          <p:nvPr>
            <p:ph type="ftr" sz="quarter" idx="11"/>
          </p:nvPr>
        </p:nvSpPr>
        <p:spPr/>
        <p:txBody>
          <a:bodyPr/>
          <a:lstStyle>
            <a:lvl1pPr>
              <a:defRPr/>
            </a:lvl1pPr>
          </a:lstStyle>
          <a:p>
            <a:endParaRPr lang="nl-NL"/>
          </a:p>
        </p:txBody>
      </p:sp>
      <p:sp>
        <p:nvSpPr>
          <p:cNvPr id="9" name="8 Marcador de número de diapositiva"/>
          <p:cNvSpPr>
            <a:spLocks noGrp="1"/>
          </p:cNvSpPr>
          <p:nvPr>
            <p:ph type="sldNum" sz="quarter" idx="12"/>
          </p:nvPr>
        </p:nvSpPr>
        <p:spPr/>
        <p:txBody>
          <a:bodyPr/>
          <a:lstStyle>
            <a:lvl1pPr>
              <a:defRPr/>
            </a:lvl1pPr>
          </a:lstStyle>
          <a:p>
            <a:fld id="{974782D8-4FD1-4F3A-B427-8FDA734116D4}" type="slidenum">
              <a:rPr lang="nl-NL"/>
              <a:pPr/>
              <a:t>‹Nº›</a:t>
            </a:fld>
            <a:endParaRPr lang="nl-NL"/>
          </a:p>
        </p:txBody>
      </p:sp>
    </p:spTree>
    <p:extLst>
      <p:ext uri="{BB962C8B-B14F-4D97-AF65-F5344CB8AC3E}">
        <p14:creationId xmlns:p14="http://schemas.microsoft.com/office/powerpoint/2010/main" val="3009412594"/>
      </p:ext>
    </p:extLst>
  </p:cSld>
  <p:clrMapOvr>
    <a:masterClrMapping/>
  </p:clrMapOvr>
  <p:transition spd="slow" advClick="0" advTm="6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nl-NL"/>
          </a:p>
        </p:txBody>
      </p:sp>
      <p:sp>
        <p:nvSpPr>
          <p:cNvPr id="4" name="3 Marcador de pie de página"/>
          <p:cNvSpPr>
            <a:spLocks noGrp="1"/>
          </p:cNvSpPr>
          <p:nvPr>
            <p:ph type="ftr" sz="quarter" idx="11"/>
          </p:nvPr>
        </p:nvSpPr>
        <p:spPr/>
        <p:txBody>
          <a:bodyPr/>
          <a:lstStyle>
            <a:lvl1pPr>
              <a:defRPr/>
            </a:lvl1pPr>
          </a:lstStyle>
          <a:p>
            <a:endParaRPr lang="nl-NL"/>
          </a:p>
        </p:txBody>
      </p:sp>
      <p:sp>
        <p:nvSpPr>
          <p:cNvPr id="5" name="4 Marcador de número de diapositiva"/>
          <p:cNvSpPr>
            <a:spLocks noGrp="1"/>
          </p:cNvSpPr>
          <p:nvPr>
            <p:ph type="sldNum" sz="quarter" idx="12"/>
          </p:nvPr>
        </p:nvSpPr>
        <p:spPr/>
        <p:txBody>
          <a:bodyPr/>
          <a:lstStyle>
            <a:lvl1pPr>
              <a:defRPr/>
            </a:lvl1pPr>
          </a:lstStyle>
          <a:p>
            <a:fld id="{F57C488D-BDE9-4513-8BF5-0239F6AF381F}" type="slidenum">
              <a:rPr lang="nl-NL"/>
              <a:pPr/>
              <a:t>‹Nº›</a:t>
            </a:fld>
            <a:endParaRPr lang="nl-NL"/>
          </a:p>
        </p:txBody>
      </p:sp>
    </p:spTree>
    <p:extLst>
      <p:ext uri="{BB962C8B-B14F-4D97-AF65-F5344CB8AC3E}">
        <p14:creationId xmlns:p14="http://schemas.microsoft.com/office/powerpoint/2010/main" val="1974213015"/>
      </p:ext>
    </p:extLst>
  </p:cSld>
  <p:clrMapOvr>
    <a:masterClrMapping/>
  </p:clrMapOvr>
  <p:transition spd="slow" advClick="0" advTm="6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nl-NL"/>
          </a:p>
        </p:txBody>
      </p:sp>
      <p:sp>
        <p:nvSpPr>
          <p:cNvPr id="3" name="2 Marcador de pie de página"/>
          <p:cNvSpPr>
            <a:spLocks noGrp="1"/>
          </p:cNvSpPr>
          <p:nvPr>
            <p:ph type="ftr" sz="quarter" idx="11"/>
          </p:nvPr>
        </p:nvSpPr>
        <p:spPr/>
        <p:txBody>
          <a:bodyPr/>
          <a:lstStyle>
            <a:lvl1pPr>
              <a:defRPr/>
            </a:lvl1pPr>
          </a:lstStyle>
          <a:p>
            <a:endParaRPr lang="nl-NL"/>
          </a:p>
        </p:txBody>
      </p:sp>
      <p:sp>
        <p:nvSpPr>
          <p:cNvPr id="4" name="3 Marcador de número de diapositiva"/>
          <p:cNvSpPr>
            <a:spLocks noGrp="1"/>
          </p:cNvSpPr>
          <p:nvPr>
            <p:ph type="sldNum" sz="quarter" idx="12"/>
          </p:nvPr>
        </p:nvSpPr>
        <p:spPr/>
        <p:txBody>
          <a:bodyPr/>
          <a:lstStyle>
            <a:lvl1pPr>
              <a:defRPr/>
            </a:lvl1pPr>
          </a:lstStyle>
          <a:p>
            <a:fld id="{0E870766-0A26-4EC7-BB38-8483147D58B0}" type="slidenum">
              <a:rPr lang="nl-NL"/>
              <a:pPr/>
              <a:t>‹Nº›</a:t>
            </a:fld>
            <a:endParaRPr lang="nl-NL"/>
          </a:p>
        </p:txBody>
      </p:sp>
    </p:spTree>
    <p:extLst>
      <p:ext uri="{BB962C8B-B14F-4D97-AF65-F5344CB8AC3E}">
        <p14:creationId xmlns:p14="http://schemas.microsoft.com/office/powerpoint/2010/main" val="1969286789"/>
      </p:ext>
    </p:extLst>
  </p:cSld>
  <p:clrMapOvr>
    <a:masterClrMapping/>
  </p:clrMapOvr>
  <p:transition spd="slow" advClick="0" advTm="6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2050" y="273050"/>
            <a:ext cx="34350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82136" y="273051"/>
            <a:ext cx="583680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2050" y="1435101"/>
            <a:ext cx="34350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nl-NL"/>
          </a:p>
        </p:txBody>
      </p:sp>
      <p:sp>
        <p:nvSpPr>
          <p:cNvPr id="6" name="5 Marcador de pie de página"/>
          <p:cNvSpPr>
            <a:spLocks noGrp="1"/>
          </p:cNvSpPr>
          <p:nvPr>
            <p:ph type="ftr" sz="quarter" idx="11"/>
          </p:nvPr>
        </p:nvSpPr>
        <p:spPr/>
        <p:txBody>
          <a:bodyPr/>
          <a:lstStyle>
            <a:lvl1pPr>
              <a:defRPr/>
            </a:lvl1pPr>
          </a:lstStyle>
          <a:p>
            <a:endParaRPr lang="nl-NL"/>
          </a:p>
        </p:txBody>
      </p:sp>
      <p:sp>
        <p:nvSpPr>
          <p:cNvPr id="7" name="6 Marcador de número de diapositiva"/>
          <p:cNvSpPr>
            <a:spLocks noGrp="1"/>
          </p:cNvSpPr>
          <p:nvPr>
            <p:ph type="sldNum" sz="quarter" idx="12"/>
          </p:nvPr>
        </p:nvSpPr>
        <p:spPr/>
        <p:txBody>
          <a:bodyPr/>
          <a:lstStyle>
            <a:lvl1pPr>
              <a:defRPr/>
            </a:lvl1pPr>
          </a:lstStyle>
          <a:p>
            <a:fld id="{6960538A-6107-40F8-8469-A55AA27CF044}" type="slidenum">
              <a:rPr lang="nl-NL"/>
              <a:pPr/>
              <a:t>‹Nº›</a:t>
            </a:fld>
            <a:endParaRPr lang="nl-NL"/>
          </a:p>
        </p:txBody>
      </p:sp>
    </p:spTree>
    <p:extLst>
      <p:ext uri="{BB962C8B-B14F-4D97-AF65-F5344CB8AC3E}">
        <p14:creationId xmlns:p14="http://schemas.microsoft.com/office/powerpoint/2010/main" val="3329658590"/>
      </p:ext>
    </p:extLst>
  </p:cSld>
  <p:clrMapOvr>
    <a:masterClrMapping/>
  </p:clrMapOvr>
  <p:transition spd="slow" advClick="0" advTm="6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46507" y="4800600"/>
            <a:ext cx="626459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46507" y="612775"/>
            <a:ext cx="626459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46507" y="5367338"/>
            <a:ext cx="626459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nl-NL"/>
          </a:p>
        </p:txBody>
      </p:sp>
      <p:sp>
        <p:nvSpPr>
          <p:cNvPr id="6" name="5 Marcador de pie de página"/>
          <p:cNvSpPr>
            <a:spLocks noGrp="1"/>
          </p:cNvSpPr>
          <p:nvPr>
            <p:ph type="ftr" sz="quarter" idx="11"/>
          </p:nvPr>
        </p:nvSpPr>
        <p:spPr/>
        <p:txBody>
          <a:bodyPr/>
          <a:lstStyle>
            <a:lvl1pPr>
              <a:defRPr/>
            </a:lvl1pPr>
          </a:lstStyle>
          <a:p>
            <a:endParaRPr lang="nl-NL"/>
          </a:p>
        </p:txBody>
      </p:sp>
      <p:sp>
        <p:nvSpPr>
          <p:cNvPr id="7" name="6 Marcador de número de diapositiva"/>
          <p:cNvSpPr>
            <a:spLocks noGrp="1"/>
          </p:cNvSpPr>
          <p:nvPr>
            <p:ph type="sldNum" sz="quarter" idx="12"/>
          </p:nvPr>
        </p:nvSpPr>
        <p:spPr/>
        <p:txBody>
          <a:bodyPr/>
          <a:lstStyle>
            <a:lvl1pPr>
              <a:defRPr/>
            </a:lvl1pPr>
          </a:lstStyle>
          <a:p>
            <a:fld id="{1E880CAE-A11E-4DCE-91D1-88A2EF6C02F9}" type="slidenum">
              <a:rPr lang="nl-NL"/>
              <a:pPr/>
              <a:t>‹Nº›</a:t>
            </a:fld>
            <a:endParaRPr lang="nl-NL"/>
          </a:p>
        </p:txBody>
      </p:sp>
    </p:spTree>
    <p:extLst>
      <p:ext uri="{BB962C8B-B14F-4D97-AF65-F5344CB8AC3E}">
        <p14:creationId xmlns:p14="http://schemas.microsoft.com/office/powerpoint/2010/main" val="914036762"/>
      </p:ext>
    </p:extLst>
  </p:cSld>
  <p:clrMapOvr>
    <a:masterClrMapping/>
  </p:clrMapOvr>
  <p:transition spd="slow" advClick="0" advTm="6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C4DA45C9-4D8D-402F-ADAC-99447BB807B5}" type="slidenum">
              <a:rPr lang="nl-NL"/>
              <a:pPr/>
              <a:t>‹Nº›</a:t>
            </a:fld>
            <a:endParaRPr lang="nl-NL"/>
          </a:p>
        </p:txBody>
      </p:sp>
    </p:spTree>
    <p:extLst>
      <p:ext uri="{BB962C8B-B14F-4D97-AF65-F5344CB8AC3E}">
        <p14:creationId xmlns:p14="http://schemas.microsoft.com/office/powerpoint/2010/main" val="3833788342"/>
      </p:ext>
    </p:extLst>
  </p:cSld>
  <p:clrMapOvr>
    <a:masterClrMapping/>
  </p:clrMapOvr>
  <p:transition spd="slow" advClick="0" advTm="6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69716" y="274639"/>
            <a:ext cx="234922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2050" y="274639"/>
            <a:ext cx="68736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nl-NL"/>
          </a:p>
        </p:txBody>
      </p:sp>
      <p:sp>
        <p:nvSpPr>
          <p:cNvPr id="5" name="4 Marcador de pie de página"/>
          <p:cNvSpPr>
            <a:spLocks noGrp="1"/>
          </p:cNvSpPr>
          <p:nvPr>
            <p:ph type="ftr" sz="quarter" idx="11"/>
          </p:nvPr>
        </p:nvSpPr>
        <p:spPr/>
        <p:txBody>
          <a:bodyPr/>
          <a:lstStyle>
            <a:lvl1pPr>
              <a:defRPr/>
            </a:lvl1pPr>
          </a:lstStyle>
          <a:p>
            <a:endParaRPr lang="nl-NL"/>
          </a:p>
        </p:txBody>
      </p:sp>
      <p:sp>
        <p:nvSpPr>
          <p:cNvPr id="6" name="5 Marcador de número de diapositiva"/>
          <p:cNvSpPr>
            <a:spLocks noGrp="1"/>
          </p:cNvSpPr>
          <p:nvPr>
            <p:ph type="sldNum" sz="quarter" idx="12"/>
          </p:nvPr>
        </p:nvSpPr>
        <p:spPr/>
        <p:txBody>
          <a:bodyPr/>
          <a:lstStyle>
            <a:lvl1pPr>
              <a:defRPr/>
            </a:lvl1pPr>
          </a:lstStyle>
          <a:p>
            <a:fld id="{6EA99D86-C382-4470-A906-CD60ED8BFCCA}" type="slidenum">
              <a:rPr lang="nl-NL"/>
              <a:pPr/>
              <a:t>‹Nº›</a:t>
            </a:fld>
            <a:endParaRPr lang="nl-NL"/>
          </a:p>
        </p:txBody>
      </p:sp>
    </p:spTree>
    <p:extLst>
      <p:ext uri="{BB962C8B-B14F-4D97-AF65-F5344CB8AC3E}">
        <p14:creationId xmlns:p14="http://schemas.microsoft.com/office/powerpoint/2010/main" val="976493420"/>
      </p:ext>
    </p:extLst>
  </p:cSld>
  <p:clrMapOvr>
    <a:masterClrMapping/>
  </p:clrMapOvr>
  <p:transition spd="slow" advClick="0" advTm="6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4" y="2130428"/>
            <a:ext cx="887484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8" y="3886200"/>
            <a:ext cx="730869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6329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336600">
                <a:lumMod val="98000"/>
              </a:srgbClr>
            </a:gs>
            <a:gs pos="13000">
              <a:srgbClr val="FFA800"/>
            </a:gs>
            <a:gs pos="28000">
              <a:srgbClr val="336600"/>
            </a:gs>
            <a:gs pos="42999">
              <a:srgbClr val="FFA800"/>
            </a:gs>
            <a:gs pos="58000">
              <a:srgbClr val="00B050"/>
            </a:gs>
            <a:gs pos="72000">
              <a:srgbClr val="FFA800"/>
            </a:gs>
            <a:gs pos="87000">
              <a:srgbClr val="336600"/>
            </a:gs>
            <a:gs pos="100000">
              <a:srgbClr val="FFA800"/>
            </a:gs>
          </a:gsLst>
          <a:path path="circle">
            <a:fillToRect l="100000" t="10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2050" y="274638"/>
            <a:ext cx="9396889"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027" name="Rectangle 3"/>
          <p:cNvSpPr>
            <a:spLocks noGrp="1" noChangeArrowheads="1"/>
          </p:cNvSpPr>
          <p:nvPr>
            <p:ph type="body" idx="1"/>
          </p:nvPr>
        </p:nvSpPr>
        <p:spPr bwMode="auto">
          <a:xfrm>
            <a:off x="522050" y="1600201"/>
            <a:ext cx="9396889"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1028" name="Rectangle 4"/>
          <p:cNvSpPr>
            <a:spLocks noGrp="1" noChangeArrowheads="1"/>
          </p:cNvSpPr>
          <p:nvPr>
            <p:ph type="dt" sz="half" idx="2"/>
          </p:nvPr>
        </p:nvSpPr>
        <p:spPr bwMode="auto">
          <a:xfrm>
            <a:off x="522049" y="6245225"/>
            <a:ext cx="243623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nl-NL"/>
          </a:p>
        </p:txBody>
      </p:sp>
      <p:sp>
        <p:nvSpPr>
          <p:cNvPr id="1029" name="Rectangle 5"/>
          <p:cNvSpPr>
            <a:spLocks noGrp="1" noChangeArrowheads="1"/>
          </p:cNvSpPr>
          <p:nvPr>
            <p:ph type="ftr" sz="quarter" idx="3"/>
          </p:nvPr>
        </p:nvSpPr>
        <p:spPr bwMode="auto">
          <a:xfrm>
            <a:off x="3567338" y="6245225"/>
            <a:ext cx="330631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nl-NL"/>
          </a:p>
        </p:txBody>
      </p:sp>
      <p:sp>
        <p:nvSpPr>
          <p:cNvPr id="1030" name="Rectangle 6"/>
          <p:cNvSpPr>
            <a:spLocks noGrp="1" noChangeArrowheads="1"/>
          </p:cNvSpPr>
          <p:nvPr>
            <p:ph type="sldNum" sz="quarter" idx="4"/>
          </p:nvPr>
        </p:nvSpPr>
        <p:spPr bwMode="auto">
          <a:xfrm>
            <a:off x="7482708" y="6245225"/>
            <a:ext cx="243623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16179C96-710B-43C2-98E2-B1CFD743762D}" type="slidenum">
              <a:rPr lang="nl-NL"/>
              <a:pPr/>
              <a:t>‹Nº›</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6000">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2049" y="6245225"/>
            <a:ext cx="243623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57.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389262" y="3389265"/>
            <a:ext cx="6858000" cy="79479"/>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6972250" y="3389265"/>
            <a:ext cx="6858000" cy="79479"/>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5" y="0"/>
            <a:ext cx="10440988" cy="69511"/>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5" y="6783312"/>
            <a:ext cx="10440988" cy="74688"/>
          </a:xfrm>
          <a:prstGeom prst="rect">
            <a:avLst/>
          </a:prstGeom>
          <a:noFill/>
          <a:ln w="9525">
            <a:noFill/>
            <a:miter lim="800000"/>
            <a:headEnd/>
            <a:tailEnd/>
          </a:ln>
        </p:spPr>
      </p:pic>
      <p:sp>
        <p:nvSpPr>
          <p:cNvPr id="155665" name="Rectangle 17"/>
          <p:cNvSpPr>
            <a:spLocks noChangeArrowheads="1"/>
          </p:cNvSpPr>
          <p:nvPr/>
        </p:nvSpPr>
        <p:spPr bwMode="auto">
          <a:xfrm>
            <a:off x="407823" y="5857900"/>
            <a:ext cx="183628" cy="588104"/>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07823" y="5715019"/>
            <a:ext cx="669394" cy="766986"/>
          </a:xfrm>
          <a:prstGeom prst="rect">
            <a:avLst/>
          </a:prstGeom>
          <a:noFill/>
          <a:ln w="38100">
            <a:solidFill>
              <a:srgbClr val="1CDEF8"/>
            </a:solidFill>
            <a:miter lim="800000"/>
            <a:headEnd/>
            <a:tailEnd/>
          </a:ln>
        </p:spPr>
      </p:pic>
      <p:sp>
        <p:nvSpPr>
          <p:cNvPr id="19" name="18 Rectángulo"/>
          <p:cNvSpPr/>
          <p:nvPr/>
        </p:nvSpPr>
        <p:spPr>
          <a:xfrm>
            <a:off x="2261250" y="4572016"/>
            <a:ext cx="30740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74926" y="1023254"/>
            <a:ext cx="6412196" cy="3906640"/>
          </a:xfrm>
          <a:prstGeom prst="rect">
            <a:avLst/>
          </a:prstGeom>
          <a:noFill/>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Aloe</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era</a:t>
            </a: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6000" contrast="65000"/>
            <a:extLst>
              <a:ext uri="{28A0092B-C50C-407E-A947-70E740481C1C}">
                <a14:useLocalDpi xmlns:a14="http://schemas.microsoft.com/office/drawing/2010/main" val="0"/>
              </a:ext>
            </a:extLst>
          </a:blip>
          <a:srcRect/>
          <a:stretch>
            <a:fillRect/>
          </a:stretch>
        </p:blipFill>
        <p:spPr bwMode="auto">
          <a:xfrm>
            <a:off x="1447947" y="5611366"/>
            <a:ext cx="2293770" cy="934064"/>
          </a:xfrm>
          <a:prstGeom prst="rect">
            <a:avLst/>
          </a:prstGeom>
          <a:noFill/>
        </p:spPr>
      </p:pic>
      <p:pic>
        <p:nvPicPr>
          <p:cNvPr id="13"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3864" y="764705"/>
            <a:ext cx="1170985" cy="723900"/>
          </a:xfrm>
          <a:prstGeom prst="rect">
            <a:avLst/>
          </a:prstGeom>
          <a:noFill/>
          <a:ln w="9525">
            <a:noFill/>
            <a:round/>
            <a:headEnd/>
            <a:tailEnd/>
          </a:ln>
        </p:spPr>
      </p:pic>
      <p:pic>
        <p:nvPicPr>
          <p:cNvPr id="12" name="Picture 12" descr="Image1"/>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04975" y="188642"/>
            <a:ext cx="891834" cy="1066800"/>
          </a:xfrm>
          <a:prstGeom prst="rect">
            <a:avLst/>
          </a:prstGeom>
          <a:noFill/>
          <a:ln w="9525">
            <a:noFill/>
            <a:miter lim="800000"/>
            <a:headEnd/>
            <a:tailEnd/>
          </a:ln>
        </p:spPr>
      </p:pic>
    </p:spTree>
    <p:extLst>
      <p:ext uri="{BB962C8B-B14F-4D97-AF65-F5344CB8AC3E}">
        <p14:creationId xmlns:p14="http://schemas.microsoft.com/office/powerpoint/2010/main" val="1474392299"/>
      </p:ext>
    </p:extLst>
  </p:cSld>
  <p:clrMapOvr>
    <a:masterClrMapping/>
  </p:clrMapOvr>
  <mc:AlternateContent xmlns:mc="http://schemas.openxmlformats.org/markup-compatibility/2006" xmlns:p14="http://schemas.microsoft.com/office/powerpoint/2010/main">
    <mc:Choice Requires="p14">
      <p:transition spd="slow" p14:dur="4000" advTm="13000">
        <p14:vortex dir="r"/>
        <p:sndAc>
          <p:stSnd>
            <p:snd r:embed="rId2" name="Te he visto pasar.wav"/>
          </p:stSnd>
        </p:sndAc>
      </p:transition>
    </mc:Choice>
    <mc:Fallback xmlns="">
      <p:transition spd="slow" advTm="13000">
        <p:fade/>
        <p:sndAc>
          <p:stSnd>
            <p:snd r:embed="rId8" name="Te he visto pas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 Aloe vera: beneficios que no conocías y cómo utilizar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53" y="0"/>
            <a:ext cx="104439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1200072"/>
      </p:ext>
    </p:extLst>
  </p:cSld>
  <p:clrMapOvr>
    <a:masterClrMapping/>
  </p:clrMapOvr>
  <p:transition spd="slow" advClick="0" advTm="6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loe Vera, la reina de las plantas - My Canarias Gran Canari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098"/>
            <a:ext cx="10514594" cy="6886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5048392"/>
      </p:ext>
    </p:extLst>
  </p:cSld>
  <p:clrMapOvr>
    <a:masterClrMapping/>
  </p:clrMapOvr>
  <p:transition spd="slow" advClick="0" advTm="6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60454" y="2060848"/>
            <a:ext cx="5220494" cy="4247317"/>
          </a:xfrm>
          <a:prstGeom prst="rect">
            <a:avLst/>
          </a:prstGeom>
        </p:spPr>
        <p:txBody>
          <a:bodyPr>
            <a:spAutoFit/>
          </a:bodyPr>
          <a:lstStyle/>
          <a:p>
            <a:pPr algn="ctr"/>
            <a:r>
              <a:rPr lang="es-ES" sz="1800" b="1" dirty="0">
                <a:latin typeface="Segoe Print" pitchFamily="2" charset="0"/>
              </a:rPr>
              <a:t>La mayoría de las especies forman una roseta de grandes hojas carnosas y gruesas que salen de un tallo corto (en algunas especies es muy largo e incluso ramificado). Estas hojas son normalmente lanceoladas con un afilado ápice y márgenes espinosos, los colores varían del gris al verde brillante y a veces están rayadas o moteadas. Las flores tubulares, con colores desde amarillo a anaranjado o rojo, nacen en un tallo sin hojas, simple o ramificado, agrupadas en densos racimos (inflorescencias). Los áloes son plantas que se reproducen por polinización cruzada y se multiplican, además, por semilla o por retoños.</a:t>
            </a:r>
          </a:p>
        </p:txBody>
      </p:sp>
      <p:pic>
        <p:nvPicPr>
          <p:cNvPr id="3" name="Picture 2" descr="Aloe succotrina - Köhler–s Medizinal-Pflanzen-0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942" y="188641"/>
            <a:ext cx="4074044" cy="47525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pc1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1942" y="5828740"/>
            <a:ext cx="1080120" cy="958850"/>
          </a:xfrm>
          <a:prstGeom prst="rect">
            <a:avLst/>
          </a:prstGeom>
          <a:noFill/>
          <a:ln w="9525">
            <a:noFill/>
            <a:miter lim="800000"/>
            <a:headEnd/>
            <a:tailEnd/>
          </a:ln>
        </p:spPr>
      </p:pic>
    </p:spTree>
    <p:extLst>
      <p:ext uri="{BB962C8B-B14F-4D97-AF65-F5344CB8AC3E}">
        <p14:creationId xmlns:p14="http://schemas.microsoft.com/office/powerpoint/2010/main" val="3960303553"/>
      </p:ext>
    </p:extLst>
  </p:cSld>
  <p:clrMapOvr>
    <a:masterClrMapping/>
  </p:clrMapOvr>
  <p:transition spd="slow" advClick="0" advTm="4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Mitos y verdades que debes saber sobre la venta de Aloe V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611316"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9739134"/>
      </p:ext>
    </p:extLst>
  </p:cSld>
  <p:clrMapOvr>
    <a:masterClrMapping/>
  </p:clrMapOvr>
  <p:transition spd="slow" advClick="0" advTm="6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loe_vera_Jardin_Botanico_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12382" y="2060848"/>
            <a:ext cx="5220494" cy="3693319"/>
          </a:xfrm>
          <a:prstGeom prst="rect">
            <a:avLst/>
          </a:prstGeom>
        </p:spPr>
        <p:txBody>
          <a:bodyPr>
            <a:spAutoFit/>
          </a:bodyPr>
          <a:lstStyle/>
          <a:p>
            <a:r>
              <a:rPr lang="es-ES" sz="1800" b="1" dirty="0">
                <a:latin typeface="Segoe Print" pitchFamily="2" charset="0"/>
              </a:rPr>
              <a:t>Muchas de las especies aparentemente no poseen tallo, surgiendo la roseta directamente a nivel del suelo; otras variedades pueden tener o no tallos ramificados de donde brotan las carnosas hojas. Algunos de los áloes nativos de Sudáfrica tienen largos troncos, lo que les da el aspecto de </a:t>
            </a:r>
            <a:r>
              <a:rPr lang="es-ES" sz="1800" b="1" dirty="0" smtClean="0">
                <a:latin typeface="Segoe Print" pitchFamily="2" charset="0"/>
              </a:rPr>
              <a:t>árboles.</a:t>
            </a:r>
            <a:endParaRPr lang="es-ES" sz="1800" b="1" dirty="0">
              <a:latin typeface="Segoe Print" pitchFamily="2" charset="0"/>
            </a:endParaRPr>
          </a:p>
          <a:p>
            <a:endParaRPr lang="es-ES" sz="1800" b="1" dirty="0">
              <a:latin typeface="Segoe Print" pitchFamily="2" charset="0"/>
            </a:endParaRPr>
          </a:p>
          <a:p>
            <a:r>
              <a:rPr lang="es-ES" sz="1800" b="1" dirty="0">
                <a:latin typeface="Segoe Print" pitchFamily="2" charset="0"/>
              </a:rPr>
              <a:t>Este género tiene la capacidad de conservar el agua de lluvia, lo que le permite sobrevivir durante largos períodos de tiempo en condiciones de sequía.</a:t>
            </a:r>
          </a:p>
        </p:txBody>
      </p:sp>
      <p:pic>
        <p:nvPicPr>
          <p:cNvPr id="3" name="Picture 4" descr="pc1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1942" y="5828740"/>
            <a:ext cx="1080120" cy="958850"/>
          </a:xfrm>
          <a:prstGeom prst="rect">
            <a:avLst/>
          </a:prstGeom>
          <a:noFill/>
          <a:ln w="9525">
            <a:noFill/>
            <a:miter lim="800000"/>
            <a:headEnd/>
            <a:tailEnd/>
          </a:ln>
        </p:spPr>
      </p:pic>
      <p:pic>
        <p:nvPicPr>
          <p:cNvPr id="3074" name="Picture 2" descr="Cutting aloe vera leaf, wow GIFs - Gifv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5958" y="548680"/>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3331719"/>
      </p:ext>
    </p:extLst>
  </p:cSld>
  <p:clrMapOvr>
    <a:masterClrMapping/>
  </p:clrMapOvr>
  <p:transition spd="slow" advClick="0" advTm="4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loe_poly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401px-Aloe_ferox_B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2997" y="4764"/>
            <a:ext cx="5233183" cy="6846887"/>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sp>
        <p:nvSpPr>
          <p:cNvPr id="5123" name="Rectangle 3"/>
          <p:cNvSpPr>
            <a:spLocks noChangeArrowheads="1"/>
          </p:cNvSpPr>
          <p:nvPr/>
        </p:nvSpPr>
        <p:spPr bwMode="auto">
          <a:xfrm>
            <a:off x="251942" y="6248400"/>
            <a:ext cx="208819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 sz="2400" b="1" i="1" dirty="0">
                <a:solidFill>
                  <a:srgbClr val="FFFF00"/>
                </a:solidFill>
                <a:latin typeface="Segoe Print" pitchFamily="2" charset="0"/>
              </a:rPr>
              <a:t>Aloe </a:t>
            </a:r>
            <a:r>
              <a:rPr lang="es-ES" sz="2400" b="1" i="1" dirty="0" err="1">
                <a:solidFill>
                  <a:srgbClr val="FFFF00"/>
                </a:solidFill>
                <a:latin typeface="Segoe Print" pitchFamily="2" charset="0"/>
              </a:rPr>
              <a:t>ferox</a:t>
            </a:r>
            <a:r>
              <a:rPr lang="es-ES" sz="2400" dirty="0">
                <a:solidFill>
                  <a:srgbClr val="FFFF00"/>
                </a:solidFill>
                <a:latin typeface="Segoe Print" pitchFamily="2" charset="0"/>
              </a:rPr>
              <a:t> </a:t>
            </a:r>
          </a:p>
        </p:txBody>
      </p:sp>
    </p:spTree>
  </p:cSld>
  <p:clrMapOvr>
    <a:masterClrMapping/>
  </p:clrMapOvr>
  <p:transition spd="slow" advClick="0"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800px-Aloe_arist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
        <p:nvSpPr>
          <p:cNvPr id="4099" name="Rectangle 3"/>
          <p:cNvSpPr>
            <a:spLocks noChangeArrowheads="1"/>
          </p:cNvSpPr>
          <p:nvPr/>
        </p:nvSpPr>
        <p:spPr bwMode="auto">
          <a:xfrm>
            <a:off x="435041" y="5867400"/>
            <a:ext cx="2175206" cy="457200"/>
          </a:xfrm>
          <a:prstGeom prst="rect">
            <a:avLst/>
          </a:prstGeom>
          <a:solidFill>
            <a:srgbClr val="FFFF00"/>
          </a:solidFill>
          <a:ln>
            <a:noFill/>
          </a:ln>
          <a:effectLst/>
          <a:extLst/>
        </p:spPr>
        <p:txBody>
          <a:bodyPr>
            <a:spAutoFit/>
          </a:bodyPr>
          <a:lstStyle/>
          <a:p>
            <a:r>
              <a:rPr lang="es-ES" sz="2400" b="1" i="1" dirty="0">
                <a:solidFill>
                  <a:srgbClr val="FF0000"/>
                </a:solidFill>
              </a:rPr>
              <a:t>Aloe aristata</a:t>
            </a:r>
            <a:r>
              <a:rPr lang="es-ES" sz="2400" dirty="0">
                <a:solidFill>
                  <a:srgbClr val="FF0000"/>
                </a:solidFill>
              </a:rPr>
              <a:t> </a:t>
            </a:r>
          </a:p>
        </p:txBody>
      </p:sp>
    </p:spTree>
  </p:cSld>
  <p:clrMapOvr>
    <a:masterClrMapping/>
  </p:clrMapOvr>
  <p:transition spd="slow" advClick="0" advTm="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1/1b/Aloe_hybrid%2C_jard%C3%ADn_del_molino%2C_Sierra_de_San_Felipe%2C_Set%C3%BAbal%2C_Portugal%2C_2012-05-11%2C_DD_01.jpg/800px-Aloe_hybrid%2C_jard%C3%ADn_del_molino%2C_Sierra_de_San_Felipe%2C_Set%C3%BAbal%2C_Portugal%2C_2012-05-11%2C_DD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57"/>
            <a:ext cx="10440988" cy="6884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158182"/>
      </p:ext>
    </p:extLst>
  </p:cSld>
  <p:clrMapOvr>
    <a:masterClrMapping/>
  </p:clrMapOvr>
  <p:transition spd="slow" advClick="0" advTm="6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loe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
        <p:nvSpPr>
          <p:cNvPr id="8195" name="Rectangle 3"/>
          <p:cNvSpPr>
            <a:spLocks noChangeArrowheads="1"/>
          </p:cNvSpPr>
          <p:nvPr/>
        </p:nvSpPr>
        <p:spPr bwMode="auto">
          <a:xfrm>
            <a:off x="467966" y="5876925"/>
            <a:ext cx="2244525" cy="461665"/>
          </a:xfrm>
          <a:prstGeom prst="rect">
            <a:avLst/>
          </a:prstGeom>
          <a:solidFill>
            <a:srgbClr val="FFFF00"/>
          </a:solidFill>
          <a:ln>
            <a:noFill/>
          </a:ln>
          <a:effectLst/>
          <a:extLst/>
        </p:spPr>
        <p:txBody>
          <a:bodyPr wrap="none">
            <a:spAutoFit/>
          </a:bodyPr>
          <a:lstStyle/>
          <a:p>
            <a:r>
              <a:rPr lang="es-ES" sz="2400" b="1" dirty="0" smtClean="0">
                <a:solidFill>
                  <a:srgbClr val="FF0000"/>
                </a:solidFill>
              </a:rPr>
              <a:t>Aloe </a:t>
            </a:r>
            <a:r>
              <a:rPr lang="es-ES" sz="2400" b="1" dirty="0" err="1" smtClean="0">
                <a:solidFill>
                  <a:srgbClr val="FF0000"/>
                </a:solidFill>
              </a:rPr>
              <a:t>polyphylla</a:t>
            </a:r>
            <a:endParaRPr lang="es-ES" sz="2400" b="1" dirty="0">
              <a:solidFill>
                <a:srgbClr val="FF0000"/>
              </a:solidFill>
            </a:endParaRPr>
          </a:p>
        </p:txBody>
      </p:sp>
    </p:spTree>
  </p:cSld>
  <p:clrMapOvr>
    <a:masterClrMapping/>
  </p:clrMapOvr>
  <p:transition spd="slow" advClick="0"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92502" y="1268760"/>
            <a:ext cx="4608512" cy="4524315"/>
          </a:xfrm>
          <a:prstGeom prst="rect">
            <a:avLst/>
          </a:prstGeom>
        </p:spPr>
        <p:txBody>
          <a:bodyPr wrap="square">
            <a:spAutoFit/>
          </a:bodyPr>
          <a:lstStyle/>
          <a:p>
            <a:r>
              <a:rPr lang="es-ES" sz="1800" b="1" dirty="0">
                <a:latin typeface="Segoe Print" pitchFamily="2" charset="0"/>
              </a:rPr>
              <a:t>Este género tiene la capacidad de conservar el agua de lluvia, lo que le permite sobrevivir durante largos períodos de tiempo en condiciones de sequía.</a:t>
            </a:r>
          </a:p>
          <a:p>
            <a:endParaRPr lang="es-ES" sz="1800" b="1" dirty="0">
              <a:latin typeface="Segoe Print" pitchFamily="2" charset="0"/>
            </a:endParaRPr>
          </a:p>
          <a:p>
            <a:r>
              <a:rPr lang="es-ES" sz="1800" b="1" dirty="0">
                <a:latin typeface="Segoe Print" pitchFamily="2" charset="0"/>
              </a:rPr>
              <a:t>Después de tres años de vida de la planta, el gel contenido en las duras hojas verdes externas está al máximo de su contenido nutricional.</a:t>
            </a:r>
          </a:p>
          <a:p>
            <a:endParaRPr lang="es-ES" sz="1800" b="1" dirty="0">
              <a:latin typeface="Segoe Print" pitchFamily="2" charset="0"/>
            </a:endParaRPr>
          </a:p>
          <a:p>
            <a:r>
              <a:rPr lang="es-ES" sz="1800" b="1" dirty="0">
                <a:latin typeface="Segoe Print" pitchFamily="2" charset="0"/>
              </a:rPr>
              <a:t>No confundir con el género Aloidendron que se separó en 2013 del género Aloe. Este se distingue de Aloe por que sus miembros tienen un crecimiento arbóreo mucho mayor.</a:t>
            </a:r>
          </a:p>
        </p:txBody>
      </p:sp>
      <p:pic>
        <p:nvPicPr>
          <p:cNvPr id="3" name="Picture 2" descr="450px-Starr_011104-0040_A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966" y="764704"/>
            <a:ext cx="4336473" cy="4892589"/>
          </a:xfrm>
          <a:prstGeom prst="rect">
            <a:avLst/>
          </a:prstGeom>
          <a:noFill/>
          <a:ln w="101600">
            <a:noFill/>
            <a:miter lim="800000"/>
            <a:headEnd/>
            <a:tailEnd/>
          </a:ln>
          <a:extLst>
            <a:ext uri="{909E8E84-426E-40DD-AFC4-6F175D3DCCD1}">
              <a14:hiddenFill xmlns:a14="http://schemas.microsoft.com/office/drawing/2010/main">
                <a:solidFill>
                  <a:srgbClr val="FFFFFF"/>
                </a:solidFill>
              </a14:hiddenFill>
            </a:ext>
          </a:extLst>
        </p:spPr>
      </p:pic>
      <p:pic>
        <p:nvPicPr>
          <p:cNvPr id="4" name="Picture 4" descr="pc1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51942" y="5828740"/>
            <a:ext cx="1080120" cy="958850"/>
          </a:xfrm>
          <a:prstGeom prst="rect">
            <a:avLst/>
          </a:prstGeom>
          <a:noFill/>
          <a:ln w="9525">
            <a:noFill/>
            <a:miter lim="800000"/>
            <a:headEnd/>
            <a:tailEnd/>
          </a:ln>
        </p:spPr>
      </p:pic>
    </p:spTree>
    <p:extLst>
      <p:ext uri="{BB962C8B-B14F-4D97-AF65-F5344CB8AC3E}">
        <p14:creationId xmlns:p14="http://schemas.microsoft.com/office/powerpoint/2010/main" val="2709891423"/>
      </p:ext>
    </p:extLst>
  </p:cSld>
  <p:clrMapOvr>
    <a:masterClrMapping/>
  </p:clrMapOvr>
  <p:transition spd="slow" advClick="0" advTm="31000">
    <p:fade/>
    <p:sndAc>
      <p:stSnd>
        <p:snd r:embed="rId2" name="Summerti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56098" y="4272677"/>
            <a:ext cx="6624736" cy="2585323"/>
          </a:xfrm>
          <a:prstGeom prst="rect">
            <a:avLst/>
          </a:prstGeom>
        </p:spPr>
        <p:txBody>
          <a:bodyPr wrap="square">
            <a:spAutoFit/>
          </a:bodyPr>
          <a:lstStyle/>
          <a:p>
            <a:pPr algn="ctr"/>
            <a:r>
              <a:rPr lang="es-ES" sz="1800" b="1" dirty="0">
                <a:latin typeface="Segoe Print" pitchFamily="2" charset="0"/>
              </a:rPr>
              <a:t>El gel12​ que se encuentra en las hojas se usa para calmar quemaduras menores, heridas y diversas afecciones cutáneas, como el eccema y la tiña. Su efecto calmante es casi inmediato, además de aplicar sobre las heridas una capa que se supone reduce los cambios producidos por cualquier </a:t>
            </a:r>
            <a:r>
              <a:rPr lang="es-ES" sz="1800" b="1" dirty="0" smtClean="0">
                <a:latin typeface="Segoe Print" pitchFamily="2" charset="0"/>
              </a:rPr>
              <a:t>infección. </a:t>
            </a:r>
            <a:r>
              <a:rPr lang="es-ES" sz="1800" b="1" dirty="0">
                <a:latin typeface="Segoe Print" pitchFamily="2" charset="0"/>
              </a:rPr>
              <a:t>El uso de esta hierba medicinal fue popularizado en muchos países occidentales durante la década de 1950.</a:t>
            </a:r>
          </a:p>
          <a:p>
            <a:endParaRPr lang="es-ES" sz="1800" b="1" dirty="0">
              <a:latin typeface="Segoe Print" pitchFamily="2" charset="0"/>
            </a:endParaRPr>
          </a:p>
        </p:txBody>
      </p:sp>
      <p:pic>
        <p:nvPicPr>
          <p:cNvPr id="3"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070" y="170950"/>
            <a:ext cx="7560840" cy="393844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pc1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1942" y="5828740"/>
            <a:ext cx="1080120" cy="958850"/>
          </a:xfrm>
          <a:prstGeom prst="rect">
            <a:avLst/>
          </a:prstGeom>
          <a:noFill/>
          <a:ln w="9525">
            <a:noFill/>
            <a:miter lim="800000"/>
            <a:headEnd/>
            <a:tailEnd/>
          </a:ln>
        </p:spPr>
      </p:pic>
    </p:spTree>
    <p:extLst>
      <p:ext uri="{BB962C8B-B14F-4D97-AF65-F5344CB8AC3E}">
        <p14:creationId xmlns:p14="http://schemas.microsoft.com/office/powerpoint/2010/main" val="833379704"/>
      </p:ext>
    </p:extLst>
  </p:cSld>
  <p:clrMapOvr>
    <a:masterClrMapping/>
  </p:clrMapOvr>
  <p:transition spd="slow" advClick="0" advTm="3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03303-Aloe-V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aloe_fl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988"/>
            <a:ext cx="10930929" cy="7274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357393"/>
      </p:ext>
    </p:extLst>
  </p:cSld>
  <p:clrMapOvr>
    <a:masterClrMapping/>
  </p:clrMapOvr>
  <p:transition spd="slow" advClick="0" advTm="6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aloe-marlothi-780x4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 y="0"/>
            <a:ext cx="104523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127861"/>
      </p:ext>
    </p:extLst>
  </p:cSld>
  <p:clrMapOvr>
    <a:masterClrMapping/>
  </p:clrMapOvr>
  <p:transition spd="slow" advClick="0" advTm="6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80534" y="1844824"/>
            <a:ext cx="4212382" cy="3970318"/>
          </a:xfrm>
          <a:prstGeom prst="rect">
            <a:avLst/>
          </a:prstGeom>
        </p:spPr>
        <p:txBody>
          <a:bodyPr wrap="square">
            <a:spAutoFit/>
          </a:bodyPr>
          <a:lstStyle/>
          <a:p>
            <a:endParaRPr lang="es-ES" sz="1800" b="1" dirty="0">
              <a:latin typeface="Segoe Print" pitchFamily="2" charset="0"/>
            </a:endParaRPr>
          </a:p>
          <a:p>
            <a:r>
              <a:rPr lang="es-ES" sz="1800" b="1" dirty="0">
                <a:latin typeface="Segoe Print" pitchFamily="2" charset="0"/>
              </a:rPr>
              <a:t>Hay pocos estudios correctamente dirigidos sobre los posibles efectos beneficiosos de ingerir el gel de Aloe, debido a que sus extractos ingeridos en exceso son tóxicos.13​ Algunos estudios en animales de laboratorio indican que los extractos poseen un significativo efecto </a:t>
            </a:r>
            <a:r>
              <a:rPr lang="es-ES" sz="1800" b="1" dirty="0" smtClean="0">
                <a:latin typeface="Segoe Print" pitchFamily="2" charset="0"/>
              </a:rPr>
              <a:t>anti- </a:t>
            </a:r>
            <a:r>
              <a:rPr lang="es-ES" sz="1800" b="1" dirty="0" err="1" smtClean="0">
                <a:latin typeface="Segoe Print" pitchFamily="2" charset="0"/>
              </a:rPr>
              <a:t>hiperglucémico</a:t>
            </a:r>
            <a:r>
              <a:rPr lang="es-ES" sz="1800" b="1" dirty="0" smtClean="0">
                <a:latin typeface="Segoe Print" pitchFamily="2" charset="0"/>
              </a:rPr>
              <a:t> </a:t>
            </a:r>
            <a:r>
              <a:rPr lang="es-ES" sz="1800" b="1" dirty="0">
                <a:latin typeface="Segoe Print" pitchFamily="2" charset="0"/>
              </a:rPr>
              <a:t>y pueden ser útiles en el tratamiento de la diabetes tipo II, sin embargo estos estudios no han sido confirmados en </a:t>
            </a:r>
            <a:r>
              <a:rPr lang="es-ES" sz="1800" b="1" dirty="0" smtClean="0">
                <a:latin typeface="Segoe Print" pitchFamily="2" charset="0"/>
              </a:rPr>
              <a:t>humanos.</a:t>
            </a:r>
            <a:endParaRPr lang="es-ES" sz="1800" b="1" dirty="0">
              <a:latin typeface="Segoe Print" pitchFamily="2" charset="0"/>
            </a:endParaRPr>
          </a:p>
        </p:txBody>
      </p:sp>
      <p:pic>
        <p:nvPicPr>
          <p:cNvPr id="3" name="Picture 2" descr="C:\Users\Jose Luis\Desktop\aloe-vera-sabil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189" y="1340768"/>
            <a:ext cx="42862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pc1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1942" y="5828740"/>
            <a:ext cx="1080120" cy="958850"/>
          </a:xfrm>
          <a:prstGeom prst="rect">
            <a:avLst/>
          </a:prstGeom>
          <a:noFill/>
          <a:ln w="9525">
            <a:noFill/>
            <a:miter lim="800000"/>
            <a:headEnd/>
            <a:tailEnd/>
          </a:ln>
        </p:spPr>
      </p:pic>
    </p:spTree>
    <p:extLst>
      <p:ext uri="{BB962C8B-B14F-4D97-AF65-F5344CB8AC3E}">
        <p14:creationId xmlns:p14="http://schemas.microsoft.com/office/powerpoint/2010/main" val="1667713849"/>
      </p:ext>
    </p:extLst>
  </p:cSld>
  <p:clrMapOvr>
    <a:masterClrMapping/>
  </p:clrMapOvr>
  <p:transition spd="slow" advClick="0"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59595789-la-floración-de-aloe-ve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1512" y="-1035496"/>
            <a:ext cx="12382500" cy="928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200362"/>
      </p:ext>
    </p:extLst>
  </p:cSld>
  <p:clrMapOvr>
    <a:masterClrMapping/>
  </p:clrMapOvr>
  <p:transition spd="slow" advClick="0"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GRONOMÍA: La flor del aloe vera | Asocialoe"/>
          <p:cNvSpPr>
            <a:spLocks noChangeAspect="1" noChangeArrowheads="1"/>
          </p:cNvSpPr>
          <p:nvPr/>
        </p:nvSpPr>
        <p:spPr bwMode="auto">
          <a:xfrm>
            <a:off x="177642" y="-144463"/>
            <a:ext cx="348033"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4" name="Picture 4" descr="Flor de Aloe Vera Carmen Rodriguez Sotuela - Artelist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5416"/>
            <a:ext cx="10488019" cy="756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559657"/>
      </p:ext>
    </p:extLst>
  </p:cSld>
  <p:clrMapOvr>
    <a:masterClrMapping/>
  </p:clrMapOvr>
  <p:transition spd="slow" advClick="0" advTm="6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0090422135128_pinocho-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Vova | 100 unids/bolsa Aloe vera flores, plantas de hierbas raras ..."/>
          <p:cNvSpPr>
            <a:spLocks noChangeAspect="1" noChangeArrowheads="1"/>
          </p:cNvSpPr>
          <p:nvPr/>
        </p:nvSpPr>
        <p:spPr bwMode="auto">
          <a:xfrm>
            <a:off x="177642" y="-144463"/>
            <a:ext cx="348033"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Vova | 100 unids/bolsa Aloe vera flores, plantas de hierbas raras ..."/>
          <p:cNvSpPr>
            <a:spLocks noChangeAspect="1" noChangeArrowheads="1"/>
          </p:cNvSpPr>
          <p:nvPr/>
        </p:nvSpPr>
        <p:spPr bwMode="auto">
          <a:xfrm>
            <a:off x="351658" y="7938"/>
            <a:ext cx="348033"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Aloe Vera – Ficha de Cuidados, Cultivo y Multiplicación del Aloe o ..."/>
          <p:cNvSpPr>
            <a:spLocks noChangeAspect="1" noChangeArrowheads="1"/>
          </p:cNvSpPr>
          <p:nvPr/>
        </p:nvSpPr>
        <p:spPr bwMode="auto">
          <a:xfrm>
            <a:off x="525675" y="160338"/>
            <a:ext cx="348033"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52" name="Picture 8" descr="La flor de aloe vera y sus us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7424"/>
            <a:ext cx="10440988" cy="53721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0881" y="5157192"/>
            <a:ext cx="8401136" cy="1600438"/>
          </a:xfrm>
          <a:prstGeom prst="rect">
            <a:avLst/>
          </a:prstGeom>
        </p:spPr>
        <p:txBody>
          <a:bodyPr wrap="square">
            <a:spAutoFit/>
          </a:bodyPr>
          <a:lstStyle/>
          <a:p>
            <a:pPr algn="ctr"/>
            <a:r>
              <a:rPr lang="es-ES" sz="1400" b="1" dirty="0">
                <a:latin typeface="Segoe Print" pitchFamily="2" charset="0"/>
              </a:rPr>
              <a:t>El Aloe Vera nos permite crear una amplia variedad de productos para pieles sensibles. La planta del aloe cuenta con propiedades muy beneficiosas para la piel, desde hidratantes hasta inmunológicas, cicatrizantes y, por descontado, un aroma incomparable.</a:t>
            </a:r>
          </a:p>
          <a:p>
            <a:pPr algn="ctr"/>
            <a:endParaRPr lang="es-ES" sz="1400" b="1" dirty="0">
              <a:latin typeface="Segoe Print" pitchFamily="2" charset="0"/>
            </a:endParaRPr>
          </a:p>
          <a:p>
            <a:pPr algn="ctr"/>
            <a:r>
              <a:rPr lang="es-ES" sz="1400" b="1" dirty="0">
                <a:latin typeface="Segoe Print" pitchFamily="2" charset="0"/>
              </a:rPr>
              <a:t>Pero la planta del aloe no basa todo su atractivo solo en sus hojas, de las que extraemos la sábila, también tiene una parte central que cada vez ofrece un mayor atractivo para los interesados en ella. Se trata de la flor de aloe vera.</a:t>
            </a:r>
          </a:p>
        </p:txBody>
      </p:sp>
      <p:pic>
        <p:nvPicPr>
          <p:cNvPr id="7" name="Picture 4" descr="pc1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9631" y="5828740"/>
            <a:ext cx="1080120" cy="958850"/>
          </a:xfrm>
          <a:prstGeom prst="rect">
            <a:avLst/>
          </a:prstGeom>
          <a:noFill/>
          <a:ln w="9525">
            <a:noFill/>
            <a:miter lim="800000"/>
            <a:headEnd/>
            <a:tailEnd/>
          </a:ln>
        </p:spPr>
      </p:pic>
    </p:spTree>
    <p:extLst>
      <p:ext uri="{BB962C8B-B14F-4D97-AF65-F5344CB8AC3E}">
        <p14:creationId xmlns:p14="http://schemas.microsoft.com/office/powerpoint/2010/main" val="2527546756"/>
      </p:ext>
    </p:extLst>
  </p:cSld>
  <p:clrMapOvr>
    <a:masterClrMapping/>
  </p:clrMapOvr>
  <p:transition spd="slow" advClick="0" advTm="35000">
    <p:fade/>
    <p:sndAc>
      <p:stSnd>
        <p:snd r:embed="rId2" name="Wanderer - Epic Celtic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Aloe vera infloreccencia300008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5456"/>
            <a:ext cx="10440988" cy="75334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87196" y="1844824"/>
            <a:ext cx="4604412" cy="4093428"/>
          </a:xfrm>
          <a:prstGeom prst="rect">
            <a:avLst/>
          </a:prstGeom>
        </p:spPr>
        <p:txBody>
          <a:bodyPr wrap="square">
            <a:spAutoFit/>
          </a:bodyPr>
          <a:lstStyle/>
          <a:p>
            <a:pPr algn="ctr"/>
            <a:r>
              <a:rPr lang="es-ES" sz="2000" b="1" dirty="0">
                <a:latin typeface="Segoe Print" pitchFamily="2" charset="0"/>
              </a:rPr>
              <a:t>Respecto a los usos de la flor de aloe vera, destaca sobre todo por sus beneficios inmunológicos y digestivos. Es por ello por lo que suele utilizarse como ingrediente en la elaboración de té, miel o incluso como ingrediente de muchas recetas, desde ensaladas hasta </a:t>
            </a:r>
            <a:r>
              <a:rPr lang="es-ES" sz="2000" b="1" dirty="0" smtClean="0">
                <a:latin typeface="Segoe Print" pitchFamily="2" charset="0"/>
              </a:rPr>
              <a:t>yogures. La </a:t>
            </a:r>
            <a:r>
              <a:rPr lang="es-ES" sz="2000" b="1" dirty="0">
                <a:latin typeface="Segoe Print" pitchFamily="2" charset="0"/>
              </a:rPr>
              <a:t>flor de aloe favorece una buena digestión y evita o elimina problemas relacionados, como </a:t>
            </a:r>
            <a:r>
              <a:rPr lang="es-ES" sz="2000" b="1" dirty="0" smtClean="0">
                <a:latin typeface="Segoe Print" pitchFamily="2" charset="0"/>
              </a:rPr>
              <a:t>estreñimiento </a:t>
            </a:r>
            <a:r>
              <a:rPr lang="es-ES" sz="2000" b="1" dirty="0">
                <a:latin typeface="Segoe Print" pitchFamily="2" charset="0"/>
              </a:rPr>
              <a:t>o dolores intestinales.</a:t>
            </a:r>
          </a:p>
        </p:txBody>
      </p:sp>
      <p:pic>
        <p:nvPicPr>
          <p:cNvPr id="4" name="Picture 2" descr="https://upload.wikimedia.org/wikipedia/commons/thumb/5/57/Aloe_ferox_BW.JPG/800px-Aloe_ferox_B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3246" y="-38637"/>
            <a:ext cx="5097742" cy="68966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c1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1942" y="5828740"/>
            <a:ext cx="1080120" cy="958850"/>
          </a:xfrm>
          <a:prstGeom prst="rect">
            <a:avLst/>
          </a:prstGeom>
          <a:noFill/>
          <a:ln w="9525">
            <a:noFill/>
            <a:miter lim="800000"/>
            <a:headEnd/>
            <a:tailEnd/>
          </a:ln>
        </p:spPr>
      </p:pic>
    </p:spTree>
    <p:extLst>
      <p:ext uri="{BB962C8B-B14F-4D97-AF65-F5344CB8AC3E}">
        <p14:creationId xmlns:p14="http://schemas.microsoft.com/office/powerpoint/2010/main" val="93915156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400px-Aloe_sophie_plant_and_flow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6458" y="8197"/>
            <a:ext cx="5177818" cy="6801938"/>
          </a:xfrm>
          <a:prstGeom prst="rect">
            <a:avLst/>
          </a:prstGeom>
          <a:noFill/>
          <a:ln w="349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4" name="Picture 2" descr="450px-Aloe_peglerae_close-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412"/>
            <a:ext cx="5167745" cy="6858000"/>
          </a:xfrm>
          <a:prstGeom prst="rect">
            <a:avLst/>
          </a:prstGeom>
          <a:noFill/>
          <a:ln w="5397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600px-Aloe_hereroensis_Auo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8268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800px-Aloe_maculata_JPG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
        <p:nvSpPr>
          <p:cNvPr id="32771" name="Rectangle 3"/>
          <p:cNvSpPr>
            <a:spLocks noChangeArrowheads="1"/>
          </p:cNvSpPr>
          <p:nvPr/>
        </p:nvSpPr>
        <p:spPr bwMode="auto">
          <a:xfrm>
            <a:off x="251942" y="381000"/>
            <a:ext cx="252323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 sz="2400" b="1" i="1" dirty="0">
                <a:latin typeface="Segoe Print" pitchFamily="2" charset="0"/>
              </a:rPr>
              <a:t>Aloe maculata</a:t>
            </a:r>
            <a:endParaRPr lang="es-ES" sz="2400" b="1" dirty="0">
              <a:latin typeface="Segoe Print" pitchFamily="2" charset="0"/>
            </a:endParaRPr>
          </a:p>
        </p:txBody>
      </p:sp>
    </p:spTree>
  </p:cSld>
  <p:clrMapOvr>
    <a:masterClrMapping/>
  </p:clrMapOvr>
  <p:transition spd="slow" advClick="0"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709px-Aloe_saponaria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3975"/>
            <a:ext cx="10440988" cy="69008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786px-Aloe_saponaria_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325"/>
            <a:ext cx="10440988" cy="6978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709px-Aloe_striatula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84988"/>
          </a:xfrm>
          <a:prstGeom prst="rect">
            <a:avLst/>
          </a:prstGeom>
          <a:noFill/>
          <a:extLst>
            <a:ext uri="{909E8E84-426E-40DD-AFC4-6F175D3DCCD1}">
              <a14:hiddenFill xmlns:a14="http://schemas.microsoft.com/office/drawing/2010/main">
                <a:solidFill>
                  <a:srgbClr val="FFFFFF"/>
                </a:solidFill>
              </a14:hiddenFill>
            </a:ext>
          </a:extLst>
        </p:spPr>
      </p:pic>
      <p:sp>
        <p:nvSpPr>
          <p:cNvPr id="29699" name="Rectangle 3"/>
          <p:cNvSpPr>
            <a:spLocks noChangeArrowheads="1"/>
          </p:cNvSpPr>
          <p:nvPr/>
        </p:nvSpPr>
        <p:spPr bwMode="auto">
          <a:xfrm>
            <a:off x="251942" y="404664"/>
            <a:ext cx="2175206" cy="457200"/>
          </a:xfrm>
          <a:prstGeom prst="rect">
            <a:avLst/>
          </a:prstGeom>
          <a:solidFill>
            <a:srgbClr val="FFFF00"/>
          </a:solidFill>
          <a:ln>
            <a:noFill/>
          </a:ln>
          <a:effectLst/>
          <a:extLst/>
        </p:spPr>
        <p:txBody>
          <a:bodyPr>
            <a:spAutoFit/>
          </a:bodyPr>
          <a:lstStyle/>
          <a:p>
            <a:r>
              <a:rPr lang="es-ES" sz="2400" b="1" i="1" dirty="0"/>
              <a:t>Aloe striatula</a:t>
            </a:r>
            <a:r>
              <a:rPr lang="es-ES" sz="2400" dirty="0"/>
              <a:t> </a:t>
            </a:r>
          </a:p>
        </p:txBody>
      </p:sp>
    </p:spTree>
  </p:cSld>
  <p:clrMapOvr>
    <a:masterClrMapping/>
  </p:clrMapOvr>
  <p:transition spd="slow" advClick="0"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800px-Aloe_dichotoma_in_Ph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800px-Aloe_maculata_JPG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800px-Köcherbaum_Köcherba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loe_arboresce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4490_1199671602134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182789"/>
            <a:ext cx="10440988" cy="7051675"/>
          </a:xfrm>
          <a:prstGeom prst="rect">
            <a:avLst/>
          </a:prstGeom>
          <a:noFill/>
          <a:extLst>
            <a:ext uri="{909E8E84-426E-40DD-AFC4-6F175D3DCCD1}">
              <a14:hiddenFill xmlns:a14="http://schemas.microsoft.com/office/drawing/2010/main">
                <a:solidFill>
                  <a:srgbClr val="FFFFFF"/>
                </a:solidFill>
              </a14:hiddenFill>
            </a:ext>
          </a:extLst>
        </p:spPr>
      </p:pic>
      <p:sp>
        <p:nvSpPr>
          <p:cNvPr id="19" name="18 Rectángulo"/>
          <p:cNvSpPr/>
          <p:nvPr/>
        </p:nvSpPr>
        <p:spPr>
          <a:xfrm>
            <a:off x="2261250" y="4572016"/>
            <a:ext cx="30740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95958" y="548680"/>
            <a:ext cx="2808312" cy="58968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ALOE  VERA</a:t>
            </a:r>
          </a:p>
        </p:txBody>
      </p:sp>
    </p:spTree>
    <p:extLst>
      <p:ext uri="{BB962C8B-B14F-4D97-AF65-F5344CB8AC3E}">
        <p14:creationId xmlns:p14="http://schemas.microsoft.com/office/powerpoint/2010/main" val="32958737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oto-alo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414px-Aloe_arborescens_HR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7802" y="4764"/>
            <a:ext cx="5403573" cy="6846887"/>
          </a:xfrm>
          <a:prstGeom prst="rect">
            <a:avLst/>
          </a:prstGeom>
          <a:noFill/>
          <a:ln w="53975">
            <a:noFill/>
            <a:miter lim="800000"/>
            <a:headEnd/>
            <a:tailEnd/>
          </a:ln>
          <a:extLst>
            <a:ext uri="{909E8E84-426E-40DD-AFC4-6F175D3DCCD1}">
              <a14:hiddenFill xmlns:a14="http://schemas.microsoft.com/office/drawing/2010/main">
                <a:solidFill>
                  <a:srgbClr val="FFFFFF"/>
                </a:solidFill>
              </a14:hiddenFill>
            </a:ext>
          </a:extLst>
        </p:spPr>
      </p:pic>
      <p:pic>
        <p:nvPicPr>
          <p:cNvPr id="4098" name="Picture 2" descr="shiozaki ibara kin | Explore Tumblr Posts and Blogs | Tumgi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5958" y="476672"/>
            <a:ext cx="1952625" cy="1952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10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474392-Aloe-Vera-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6387" name="Rectangle 3"/>
          <p:cNvSpPr>
            <a:spLocks noChangeArrowheads="1"/>
          </p:cNvSpPr>
          <p:nvPr/>
        </p:nvSpPr>
        <p:spPr bwMode="auto">
          <a:xfrm>
            <a:off x="348033" y="228600"/>
            <a:ext cx="2856237" cy="461665"/>
          </a:xfrm>
          <a:prstGeom prst="rect">
            <a:avLst/>
          </a:prstGeom>
          <a:solidFill>
            <a:srgbClr val="FFFF00"/>
          </a:solidFill>
          <a:ln>
            <a:noFill/>
          </a:ln>
          <a:effectLst/>
          <a:extLst/>
        </p:spPr>
        <p:txBody>
          <a:bodyPr wrap="square">
            <a:spAutoFit/>
          </a:bodyPr>
          <a:lstStyle/>
          <a:p>
            <a:r>
              <a:rPr lang="es-ES" sz="2400" b="1" i="1" dirty="0">
                <a:latin typeface="Segoe Print" pitchFamily="2" charset="0"/>
              </a:rPr>
              <a:t>Aloe </a:t>
            </a:r>
            <a:r>
              <a:rPr lang="es-ES" sz="2400" b="1" i="1" dirty="0" err="1">
                <a:latin typeface="Segoe Print" pitchFamily="2" charset="0"/>
              </a:rPr>
              <a:t>barbadensis</a:t>
            </a:r>
            <a:r>
              <a:rPr lang="es-ES" sz="2400" b="1" dirty="0">
                <a:latin typeface="Segoe Print" pitchFamily="2" charset="0"/>
              </a:rPr>
              <a:t> </a:t>
            </a:r>
          </a:p>
        </p:txBody>
      </p:sp>
    </p:spTree>
  </p:cSld>
  <p:clrMapOvr>
    <a:masterClrMapping/>
  </p:clrMapOvr>
  <p:transition spd="slow" advClick="0" advTm="7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loe1rm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99392"/>
            <a:ext cx="10425286" cy="6973862"/>
          </a:xfrm>
          <a:prstGeom prst="rect">
            <a:avLst/>
          </a:prstGeom>
          <a:noFill/>
          <a:extLst>
            <a:ext uri="{909E8E84-426E-40DD-AFC4-6F175D3DCCD1}">
              <a14:hiddenFill xmlns:a14="http://schemas.microsoft.com/office/drawing/2010/main">
                <a:solidFill>
                  <a:srgbClr val="FFFFFF"/>
                </a:solidFill>
              </a14:hiddenFill>
            </a:ext>
          </a:extLst>
        </p:spPr>
      </p:pic>
      <p:sp>
        <p:nvSpPr>
          <p:cNvPr id="19" name="18 Rectángulo"/>
          <p:cNvSpPr/>
          <p:nvPr/>
        </p:nvSpPr>
        <p:spPr>
          <a:xfrm>
            <a:off x="2261250" y="4572016"/>
            <a:ext cx="30740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95958" y="720436"/>
            <a:ext cx="3240360" cy="41793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Flor de aloe vera</a:t>
            </a:r>
          </a:p>
        </p:txBody>
      </p:sp>
    </p:spTree>
    <p:extLst>
      <p:ext uri="{BB962C8B-B14F-4D97-AF65-F5344CB8AC3E}">
        <p14:creationId xmlns:p14="http://schemas.microsoft.com/office/powerpoint/2010/main" val="296867425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aloe_fero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2261250" y="4572016"/>
            <a:ext cx="30740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95958" y="404664"/>
            <a:ext cx="2520280" cy="1021737"/>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Flor de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aloe vera</a:t>
            </a:r>
          </a:p>
        </p:txBody>
      </p:sp>
      <p:pic>
        <p:nvPicPr>
          <p:cNvPr id="6" name="Picture 2" descr="4054140927_bf68042686"/>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836"/>
          <a:stretch/>
        </p:blipFill>
        <p:spPr bwMode="auto">
          <a:xfrm>
            <a:off x="3620525" y="0"/>
            <a:ext cx="5799406" cy="7317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303669"/>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3892834819_7c17fdcab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408737865_09cd1b7de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408737868_a38782c9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09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Afbeeldin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440988" cy="76054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5000">
    <p:fade/>
    <p:sndAc>
      <p:stSnd>
        <p:snd r:embed="rId2" name="RED SAILS IN THE SUNSET.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omo Hacer Crema de Aloe Vera"/>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
          <a:stretch/>
        </p:blipFill>
        <p:spPr bwMode="auto">
          <a:xfrm>
            <a:off x="0" y="-20070"/>
            <a:ext cx="10472175" cy="687806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pc12"/>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04070" y="6093296"/>
            <a:ext cx="1080120" cy="958850"/>
          </a:xfrm>
          <a:prstGeom prst="rect">
            <a:avLst/>
          </a:prstGeom>
          <a:noFill/>
          <a:ln w="9525">
            <a:noFill/>
            <a:miter lim="800000"/>
            <a:headEnd/>
            <a:tailEnd/>
          </a:ln>
        </p:spPr>
      </p:pic>
    </p:spTree>
    <p:extLst>
      <p:ext uri="{BB962C8B-B14F-4D97-AF65-F5344CB8AC3E}">
        <p14:creationId xmlns:p14="http://schemas.microsoft.com/office/powerpoint/2010/main" val="4117585413"/>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34012" y="1154785"/>
            <a:ext cx="5219700" cy="5355312"/>
          </a:xfrm>
          <a:prstGeom prst="rect">
            <a:avLst/>
          </a:prstGeom>
        </p:spPr>
        <p:txBody>
          <a:bodyPr>
            <a:spAutoFit/>
          </a:bodyPr>
          <a:lstStyle/>
          <a:p>
            <a:r>
              <a:rPr lang="es-ES" sz="5400" i="1" dirty="0">
                <a:latin typeface="Berlin Sans FB Demi" pitchFamily="34" charset="0"/>
              </a:rPr>
              <a:t>¿Qué necesito?</a:t>
            </a:r>
          </a:p>
          <a:p>
            <a:r>
              <a:rPr lang="es-ES" sz="2400" i="1" dirty="0">
                <a:latin typeface="Berlin Sans FB Demi" pitchFamily="34" charset="0"/>
              </a:rPr>
              <a:t>Hacer una crema es igual que hacer una receta de comida, por eso, necesitamos ciertos ingredientes para poder crear nuestro producto.</a:t>
            </a:r>
          </a:p>
          <a:p>
            <a:endParaRPr lang="es-ES" sz="2400" i="1" dirty="0">
              <a:latin typeface="Berlin Sans FB Demi" pitchFamily="34" charset="0"/>
            </a:endParaRPr>
          </a:p>
          <a:p>
            <a:r>
              <a:rPr lang="es-ES" sz="2400" i="1" dirty="0">
                <a:latin typeface="Berlin Sans FB Demi" pitchFamily="34" charset="0"/>
              </a:rPr>
              <a:t>Gel de Aloe.</a:t>
            </a:r>
          </a:p>
          <a:p>
            <a:r>
              <a:rPr lang="es-ES" sz="2400" i="1" dirty="0">
                <a:latin typeface="Berlin Sans FB Demi" pitchFamily="34" charset="0"/>
              </a:rPr>
              <a:t>Aloe líquido.</a:t>
            </a:r>
          </a:p>
          <a:p>
            <a:r>
              <a:rPr lang="es-ES" sz="2400" i="1" dirty="0">
                <a:latin typeface="Berlin Sans FB Demi" pitchFamily="34" charset="0"/>
              </a:rPr>
              <a:t>Aceite de almendras.</a:t>
            </a:r>
          </a:p>
          <a:p>
            <a:r>
              <a:rPr lang="es-ES" sz="2400" i="1" dirty="0">
                <a:latin typeface="Berlin Sans FB Demi" pitchFamily="34" charset="0"/>
              </a:rPr>
              <a:t>Aceite esencial de un aroma que te guste</a:t>
            </a:r>
          </a:p>
          <a:p>
            <a:r>
              <a:rPr lang="es-ES" sz="2400" i="1" dirty="0">
                <a:latin typeface="Berlin Sans FB Demi" pitchFamily="34" charset="0"/>
              </a:rPr>
              <a:t>Tarro de cristal.</a:t>
            </a:r>
          </a:p>
          <a:p>
            <a:r>
              <a:rPr lang="es-ES" sz="2400" i="1" dirty="0">
                <a:latin typeface="Berlin Sans FB Demi" pitchFamily="34" charset="0"/>
              </a:rPr>
              <a:t>Cuchara de madera</a:t>
            </a:r>
          </a:p>
        </p:txBody>
      </p:sp>
      <p:pic>
        <p:nvPicPr>
          <p:cNvPr id="5" name="Picture 4" descr="pc1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934" y="5774742"/>
            <a:ext cx="1080120" cy="958850"/>
          </a:xfrm>
          <a:prstGeom prst="rect">
            <a:avLst/>
          </a:prstGeom>
          <a:noFill/>
          <a:ln w="9525">
            <a:noFill/>
            <a:miter lim="800000"/>
            <a:headEnd/>
            <a:tailEnd/>
          </a:ln>
        </p:spPr>
      </p:pic>
      <p:pic>
        <p:nvPicPr>
          <p:cNvPr id="6" name="Picture 2" descr="Aloe Vera For President - Using The Plant 101 - StyleGods"/>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43" y="476672"/>
            <a:ext cx="2554933" cy="2554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626210"/>
      </p:ext>
    </p:extLst>
  </p:cSld>
  <p:clrMapOvr>
    <a:masterClrMapping/>
  </p:clrMapOvr>
  <p:transition spd="slow" advClick="0"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az tu propia crema de aloe vera casera con esta receta - M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949" y="548680"/>
            <a:ext cx="9649073" cy="590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917264"/>
      </p:ext>
    </p:extLst>
  </p:cSld>
  <p:clrMapOvr>
    <a:masterClrMapping/>
  </p:clrMapOvr>
  <p:transition spd="slow" advClick="0"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Gel Áloe Vera Para el Crecimiento del Pel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Gel Áloe Vera Para el Crecimiento del Pel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174" name="Picture 6" descr="Cómo hacer una crema de Aloe Vera casera – La L-Carnit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795" y="476672"/>
            <a:ext cx="9114328"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109727"/>
      </p:ext>
    </p:extLst>
  </p:cSld>
  <p:clrMapOvr>
    <a:masterClrMapping/>
  </p:clrMapOvr>
  <p:transition spd="slow"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7 Effective Aloe Vera Gel Uses For Hair, Skin And Overall Health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1942" y="332656"/>
            <a:ext cx="9970335"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029537"/>
      </p:ext>
    </p:extLst>
  </p:cSld>
  <p:clrMapOvr>
    <a:masterClrMapping/>
  </p:clrMapOvr>
  <p:transition spd="slow" advClick="0" advTm="8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ómo hacer crema de aloe vera paso a paso y de forma fác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908" y="560459"/>
            <a:ext cx="9765107" cy="5688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873355"/>
      </p:ext>
    </p:extLst>
  </p:cSld>
  <p:clrMapOvr>
    <a:masterClrMapping/>
  </p:clrMapOvr>
  <p:transition spd="slow" advClick="0" advTm="5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ómo hacer GEL de ALOE VERA Casero - FÁCIL y con VÍD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966" y="332656"/>
            <a:ext cx="9505055"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6625034"/>
      </p:ext>
    </p:extLst>
  </p:cSld>
  <p:clrMapOvr>
    <a:masterClrMapping/>
  </p:clrMapOvr>
  <p:transition spd="slow" advClick="0" advTm="5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l aloe vera puede hacer maravillas en tu cabello: ¿cómo pued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974" y="332656"/>
            <a:ext cx="9433048" cy="62936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86531" y="692696"/>
            <a:ext cx="2520280" cy="1200329"/>
          </a:xfrm>
          <a:prstGeom prst="rect">
            <a:avLst/>
          </a:prstGeom>
        </p:spPr>
        <p:txBody>
          <a:bodyPr wrap="square">
            <a:spAutoFit/>
          </a:bodyPr>
          <a:lstStyle/>
          <a:p>
            <a:pPr algn="r"/>
            <a:r>
              <a:rPr lang="es-ES" sz="1800" dirty="0">
                <a:solidFill>
                  <a:srgbClr val="FF0000"/>
                </a:solidFill>
                <a:latin typeface="Aharoni" pitchFamily="2" charset="-79"/>
                <a:cs typeface="Aharoni" pitchFamily="2" charset="-79"/>
              </a:rPr>
              <a:t>El aloe vera puede hacer maravillas </a:t>
            </a:r>
            <a:r>
              <a:rPr lang="es-ES" sz="1800" dirty="0" smtClean="0">
                <a:solidFill>
                  <a:srgbClr val="FF0000"/>
                </a:solidFill>
                <a:latin typeface="Aharoni" pitchFamily="2" charset="-79"/>
                <a:cs typeface="Aharoni" pitchFamily="2" charset="-79"/>
              </a:rPr>
              <a:t>también en </a:t>
            </a:r>
            <a:r>
              <a:rPr lang="es-ES" sz="1800" dirty="0">
                <a:solidFill>
                  <a:srgbClr val="FF0000"/>
                </a:solidFill>
                <a:latin typeface="Aharoni" pitchFamily="2" charset="-79"/>
                <a:cs typeface="Aharoni" pitchFamily="2" charset="-79"/>
              </a:rPr>
              <a:t>tu </a:t>
            </a:r>
            <a:r>
              <a:rPr lang="es-ES" sz="1800" dirty="0" smtClean="0">
                <a:solidFill>
                  <a:srgbClr val="FF0000"/>
                </a:solidFill>
                <a:latin typeface="Aharoni" pitchFamily="2" charset="-79"/>
                <a:cs typeface="Aharoni" pitchFamily="2" charset="-79"/>
              </a:rPr>
              <a:t>cabello.</a:t>
            </a:r>
            <a:endParaRPr lang="es-ES" sz="1800" dirty="0">
              <a:solidFill>
                <a:srgbClr val="FF0000"/>
              </a:solidFill>
              <a:latin typeface="Aharoni" pitchFamily="2" charset="-79"/>
              <a:cs typeface="Aharoni" pitchFamily="2" charset="-79"/>
            </a:endParaRPr>
          </a:p>
        </p:txBody>
      </p:sp>
      <p:sp>
        <p:nvSpPr>
          <p:cNvPr id="3" name="AutoShape 2" descr="Mascarilla Tratamiento Mágica Cabello Dañado y Sec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Mascarilla Tratamiento Mágica Cabello Dañado y Sec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Tree>
    <p:extLst>
      <p:ext uri="{BB962C8B-B14F-4D97-AF65-F5344CB8AC3E}">
        <p14:creationId xmlns:p14="http://schemas.microsoft.com/office/powerpoint/2010/main" val="2652776458"/>
      </p:ext>
    </p:extLst>
  </p:cSld>
  <p:clrMapOvr>
    <a:masterClrMapping/>
  </p:clrMapOvr>
  <p:transition spd="slow" advClick="0" advTm="9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O QUE DEBES SABER ANTES DE UN PROCESO CON KERATINA – Keraw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982" y="476672"/>
            <a:ext cx="9073008" cy="6052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8592968"/>
      </p:ext>
    </p:extLst>
  </p:cSld>
  <p:clrMapOvr>
    <a:masterClrMapping/>
  </p:clrMapOvr>
  <p:transition spd="slow" advClick="0"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loe vera: crema casera para lucir una piel estupenda | Bellez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966" y="642821"/>
            <a:ext cx="9641665" cy="5754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629746"/>
      </p:ext>
    </p:extLst>
  </p:cSld>
  <p:clrMapOvr>
    <a:masterClrMapping/>
  </p:clrMapOvr>
  <p:transition spd="slow" advClick="0" advTm="5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3389261" y="3389272"/>
            <a:ext cx="6858000" cy="79478"/>
          </a:xfrm>
          <a:prstGeom prst="rect">
            <a:avLst/>
          </a:prstGeom>
          <a:noFill/>
          <a:ln w="9525">
            <a:noFill/>
            <a:miter lim="800000"/>
            <a:headEnd/>
            <a:tailEnd/>
          </a:ln>
        </p:spPr>
      </p:pic>
      <p:pic>
        <p:nvPicPr>
          <p:cNvPr id="155653" name="Image 2" descr="swirlrainbw3.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6972251" y="3389272"/>
            <a:ext cx="6858000" cy="79478"/>
          </a:xfrm>
          <a:prstGeom prst="rect">
            <a:avLst/>
          </a:prstGeom>
          <a:noFill/>
          <a:ln w="9525">
            <a:noFill/>
            <a:miter lim="800000"/>
            <a:headEnd/>
            <a:tailEnd/>
          </a:ln>
        </p:spPr>
      </p:pic>
      <p:pic>
        <p:nvPicPr>
          <p:cNvPr id="155654" name="Image 2" descr="swirlrainbw3.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6" y="0"/>
            <a:ext cx="10440988" cy="69511"/>
          </a:xfrm>
          <a:prstGeom prst="rect">
            <a:avLst/>
          </a:prstGeom>
          <a:noFill/>
          <a:ln w="9525">
            <a:noFill/>
            <a:miter lim="800000"/>
            <a:headEnd/>
            <a:tailEnd/>
          </a:ln>
        </p:spPr>
      </p:pic>
      <p:pic>
        <p:nvPicPr>
          <p:cNvPr id="155655" name="Image 2" descr="swirlrainbw3.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6" y="6783317"/>
            <a:ext cx="1044098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27560" y="5803933"/>
            <a:ext cx="688019" cy="684513"/>
          </a:xfrm>
          <a:prstGeom prst="rect">
            <a:avLst/>
          </a:prstGeom>
          <a:noFill/>
          <a:ln w="38100">
            <a:solidFill>
              <a:srgbClr val="1CDEF8"/>
            </a:solidFill>
            <a:miter lim="800000"/>
            <a:headEnd/>
            <a:tailEnd/>
          </a:ln>
        </p:spPr>
      </p:pic>
      <p:sp>
        <p:nvSpPr>
          <p:cNvPr id="19" name="18 Rectángulo"/>
          <p:cNvSpPr/>
          <p:nvPr/>
        </p:nvSpPr>
        <p:spPr>
          <a:xfrm>
            <a:off x="2261251" y="4572019"/>
            <a:ext cx="30740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27560" y="1268760"/>
            <a:ext cx="426888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80900" y="3"/>
            <a:ext cx="3994384"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15 de diciembre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4">
            <a:duotone>
              <a:prstClr val="black"/>
              <a:schemeClr val="accent2">
                <a:tint val="45000"/>
                <a:satMod val="400000"/>
              </a:schemeClr>
            </a:duotone>
            <a:lum bright="-18000" contrast="-4000"/>
            <a:extLst>
              <a:ext uri="{28A0092B-C50C-407E-A947-70E740481C1C}">
                <a14:useLocalDpi xmlns:a14="http://schemas.microsoft.com/office/drawing/2010/main" val="0"/>
              </a:ext>
            </a:extLst>
          </a:blip>
          <a:srcRect/>
          <a:stretch>
            <a:fillRect/>
          </a:stretch>
        </p:blipFill>
        <p:spPr bwMode="auto">
          <a:xfrm>
            <a:off x="1447947" y="5611366"/>
            <a:ext cx="2293770" cy="934064"/>
          </a:xfrm>
          <a:prstGeom prst="rect">
            <a:avLst/>
          </a:prstGeom>
          <a:noFill/>
        </p:spPr>
      </p:pic>
    </p:spTree>
    <p:extLst>
      <p:ext uri="{BB962C8B-B14F-4D97-AF65-F5344CB8AC3E}">
        <p14:creationId xmlns:p14="http://schemas.microsoft.com/office/powerpoint/2010/main" val="3705698485"/>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4098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smtClean="0">
              <a:solidFill>
                <a:srgbClr val="000000"/>
              </a:solidFill>
              <a:latin typeface="Arial" charset="0"/>
            </a:endParaRPr>
          </a:p>
        </p:txBody>
      </p:sp>
      <p:sp>
        <p:nvSpPr>
          <p:cNvPr id="4101" name="Rectangle 5"/>
          <p:cNvSpPr>
            <a:spLocks noChangeArrowheads="1"/>
          </p:cNvSpPr>
          <p:nvPr/>
        </p:nvSpPr>
        <p:spPr bwMode="auto">
          <a:xfrm>
            <a:off x="0" y="1828800"/>
            <a:ext cx="1044098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smtClean="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2214" y="0"/>
            <a:ext cx="556852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409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5124" y="4724402"/>
            <a:ext cx="3045288"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smtClean="0">
                <a:solidFill>
                  <a:srgbClr val="000000"/>
                </a:solidFill>
                <a:latin typeface="Kristen ITC" pitchFamily="66" charset="0"/>
              </a:rPr>
              <a:t>Además puedes recibir powerpoints en tu correo electrónico suscribiéndote aquí:</a:t>
            </a:r>
            <a:r>
              <a:rPr lang="es-ES_tradnl" sz="1800" b="1" smtClean="0">
                <a:solidFill>
                  <a:srgbClr val="0066FF"/>
                </a:solidFill>
                <a:latin typeface="Arial" charset="0"/>
              </a:rPr>
              <a:t> </a:t>
            </a:r>
          </a:p>
          <a:p>
            <a:pPr>
              <a:spcBef>
                <a:spcPct val="50000"/>
              </a:spcBef>
            </a:pPr>
            <a:endParaRPr lang="es-ES" sz="1800" b="1" smtClean="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8609" y="4191000"/>
            <a:ext cx="269725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1436" y="4876800"/>
            <a:ext cx="1392132"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905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905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LOE VERA">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ALOE VERA</Template>
  <TotalTime>11</TotalTime>
  <Words>709</Words>
  <Application>Microsoft Office PowerPoint</Application>
  <PresentationFormat>Personalizado</PresentationFormat>
  <Paragraphs>48</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ALOE VERA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2020-12-15T09:00:12Z</dcterms:created>
  <dcterms:modified xsi:type="dcterms:W3CDTF">2020-12-15T09:11:33Z</dcterms:modified>
</cp:coreProperties>
</file>