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327" r:id="rId3"/>
    <p:sldId id="451" r:id="rId4"/>
    <p:sldId id="452" r:id="rId5"/>
    <p:sldId id="453" r:id="rId6"/>
    <p:sldId id="454" r:id="rId7"/>
    <p:sldId id="456" r:id="rId8"/>
    <p:sldId id="458" r:id="rId9"/>
    <p:sldId id="455" r:id="rId10"/>
    <p:sldId id="459" r:id="rId11"/>
    <p:sldId id="460" r:id="rId12"/>
    <p:sldId id="461" r:id="rId13"/>
    <p:sldId id="462" r:id="rId14"/>
    <p:sldId id="463" r:id="rId15"/>
    <p:sldId id="457" r:id="rId16"/>
    <p:sldId id="464" r:id="rId17"/>
    <p:sldId id="465" r:id="rId18"/>
    <p:sldId id="466" r:id="rId19"/>
    <p:sldId id="467" r:id="rId20"/>
    <p:sldId id="468" r:id="rId21"/>
    <p:sldId id="469" r:id="rId22"/>
    <p:sldId id="470" r:id="rId23"/>
    <p:sldId id="471" r:id="rId24"/>
    <p:sldId id="472" r:id="rId25"/>
    <p:sldId id="473" r:id="rId26"/>
    <p:sldId id="474" r:id="rId27"/>
    <p:sldId id="475" r:id="rId28"/>
    <p:sldId id="476" r:id="rId29"/>
    <p:sldId id="477" r:id="rId30"/>
    <p:sldId id="479" r:id="rId31"/>
    <p:sldId id="396" r:id="rId32"/>
    <p:sldId id="478" r:id="rId33"/>
  </p:sldIdLst>
  <p:sldSz cx="11990388" cy="576103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bfR3Aje8vU4MNg1BVCU4w" hashData="9Djjh2XcfuZV5e0y87UtjfBmjO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1506" y="-1056"/>
      </p:cViewPr>
      <p:guideLst>
        <p:guide orient="horz" pos="1815"/>
        <p:guide pos="37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-138113" y="685800"/>
            <a:ext cx="7134226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2584C2-FFC7-4C12-A386-517A3F8EB3DC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2584C2-FFC7-4C12-A386-517A3F8EB3DC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2584C2-FFC7-4C12-A386-517A3F8EB3DC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2584C2-FFC7-4C12-A386-517A3F8EB3DC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9281" y="1789659"/>
            <a:ext cx="10191829" cy="123488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8561" y="3264588"/>
            <a:ext cx="8393272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47159" y="3702003"/>
            <a:ext cx="1019182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47159" y="2441774"/>
            <a:ext cx="1019182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9521" y="1344245"/>
            <a:ext cx="5295754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5115" y="1344245"/>
            <a:ext cx="5295754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9521" y="1289566"/>
            <a:ext cx="52978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9521" y="1826996"/>
            <a:ext cx="52978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90952" y="1289566"/>
            <a:ext cx="529991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90952" y="1826996"/>
            <a:ext cx="529991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9522" y="229375"/>
            <a:ext cx="3944754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87911" y="229378"/>
            <a:ext cx="6702959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9522" y="1205554"/>
            <a:ext cx="3944754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50200" y="4032727"/>
            <a:ext cx="719423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50200" y="514759"/>
            <a:ext cx="719423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50200" y="4508813"/>
            <a:ext cx="719423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93033" y="230712"/>
            <a:ext cx="2697837" cy="491555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9520" y="230712"/>
            <a:ext cx="7893673" cy="491555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9279" y="1789657"/>
            <a:ext cx="10191830" cy="123488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8558" y="3264588"/>
            <a:ext cx="8393272" cy="147226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9521" y="230709"/>
            <a:ext cx="10791349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9521" y="1344245"/>
            <a:ext cx="10791349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9521" y="5339632"/>
            <a:ext cx="279775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28/12/2016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96717" y="5339632"/>
            <a:ext cx="3796956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93112" y="5339632"/>
            <a:ext cx="279775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9520" y="5246279"/>
            <a:ext cx="2797757" cy="4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34.jpeg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1000" b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990389" cy="576103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834883" y="2834885"/>
            <a:ext cx="5761038" cy="91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9064233" y="2834885"/>
            <a:ext cx="5761038" cy="91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1990388" cy="58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5698297"/>
            <a:ext cx="11990388" cy="62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68338" y="4920904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68339" y="4666469"/>
            <a:ext cx="740509" cy="77871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596808" y="3840703"/>
            <a:ext cx="353027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3162" y="523065"/>
            <a:ext cx="9429816" cy="384086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ALGO  QUE  QUIZAS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TE  INTERESA  SABER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280286" y="4523593"/>
            <a:ext cx="2634157" cy="10231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  <p:sndAc>
      <p:stSnd loop="1">
        <p:snd r:embed="rId2" name="La Vuelta al Mundo en 80 d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80352" y="665941"/>
            <a:ext cx="87154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Los Mapas que te harán ver el mundo de otra manera ¡GENIALES!</a:t>
            </a:r>
            <a:endParaRPr lang="es-ES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780352" y="3309147"/>
            <a:ext cx="83582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Estos interesantes mapas te abrirán las puertas del conocimiento, datos muy interesantes que te harán ver el mundo de otra forma con solo un mapa, echa un vistazo a continuación:</a:t>
            </a:r>
            <a:endParaRPr lang="es-ES" sz="2800" b="1" dirty="0"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94468" y="4880783"/>
            <a:ext cx="1976823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Pásalas tú </a:t>
            </a:r>
            <a:endParaRPr lang="es-ES" sz="3200" b="1" dirty="0"/>
          </a:p>
        </p:txBody>
      </p:sp>
      <p:sp>
        <p:nvSpPr>
          <p:cNvPr id="5" name="2 Rectángulo"/>
          <p:cNvSpPr/>
          <p:nvPr/>
        </p:nvSpPr>
        <p:spPr>
          <a:xfrm>
            <a:off x="-554495" y="0"/>
            <a:ext cx="12544883" cy="576103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chemeClr val="tx1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2 Rectángulo"/>
          <p:cNvSpPr/>
          <p:nvPr/>
        </p:nvSpPr>
        <p:spPr>
          <a:xfrm flipH="1">
            <a:off x="0" y="0"/>
            <a:ext cx="12793648" cy="576103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chemeClr val="tx1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. ¿Te gusta el excursionismo? Esta es la distancia más larga que se puede recorrer en línea recta en el mundo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31708" cy="516653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08782" y="5237973"/>
            <a:ext cx="112816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¿Te gusta el excursionismo? Esta es la distancia más larga que se puede recorrer en línea recta en el mundo.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08980" y="5237973"/>
            <a:ext cx="84296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Empieza en Liberia y termina en China. O viceversa, por supuesto. Tú decides.</a:t>
            </a:r>
            <a:endParaRPr lang="es-ES" dirty="0"/>
          </a:p>
        </p:txBody>
      </p:sp>
      <p:pic>
        <p:nvPicPr>
          <p:cNvPr id="6146" name="Picture 2" descr="Empieza en Liberia y termina en China. O viceversa, por supuesto. Tú decide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90388" cy="50950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18. ¿De dónde es la mayoría de importaciones de cada país?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990388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6302" y="5023659"/>
            <a:ext cx="5579733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es-ES" b="1" dirty="0"/>
              <a:t>¿De dónde es la mayoría de importaciones de cada país?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0154" y="2737643"/>
            <a:ext cx="20002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/>
              <a:t>Estos son los países con más </a:t>
            </a:r>
            <a:r>
              <a:rPr lang="es-ES" sz="2800" b="1" dirty="0" smtClean="0"/>
              <a:t>psiquiatras</a:t>
            </a:r>
            <a:r>
              <a:rPr lang="es-ES" sz="2800" b="1" dirty="0"/>
              <a:t>.</a:t>
            </a:r>
            <a:endParaRPr lang="es-ES" sz="2800" dirty="0"/>
          </a:p>
        </p:txBody>
      </p:sp>
      <p:pic>
        <p:nvPicPr>
          <p:cNvPr id="4098" name="Picture 2" descr="3. Estos son los países con más psiquiatras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1856" y="0"/>
            <a:ext cx="9638532" cy="581939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4. Estas son las ciudades del mundo que tienen una población de más de 100,000 personas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7410" y="0"/>
            <a:ext cx="10852978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2166139"/>
            <a:ext cx="11374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Agency FB" pitchFamily="34" charset="0"/>
              </a:rPr>
              <a:t>Estas son </a:t>
            </a:r>
            <a:r>
              <a:rPr lang="es-ES" b="1" dirty="0" smtClean="0">
                <a:latin typeface="Agency FB" pitchFamily="34" charset="0"/>
              </a:rPr>
              <a:t>las ciudades </a:t>
            </a:r>
            <a:r>
              <a:rPr lang="es-ES" b="1" dirty="0">
                <a:latin typeface="Agency FB" pitchFamily="34" charset="0"/>
              </a:rPr>
              <a:t>del mundo que tienen una población de más de </a:t>
            </a:r>
            <a:r>
              <a:rPr lang="es-ES" b="1" dirty="0" smtClean="0">
                <a:latin typeface="Agency FB" pitchFamily="34" charset="0"/>
              </a:rPr>
              <a:t>1.000,000 </a:t>
            </a:r>
            <a:r>
              <a:rPr lang="es-ES" b="1" dirty="0">
                <a:latin typeface="Agency FB" pitchFamily="34" charset="0"/>
              </a:rPr>
              <a:t>personas:</a:t>
            </a:r>
            <a:endParaRPr lang="es-ES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6. Para dar una idea más clara, hay más gente viviendo dentro de este círculo que fuera de él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90389" cy="538084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5391706"/>
            <a:ext cx="11990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Para dar una idea más clara, hay más gente viviendo dentro de este círculo que fuera de él: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5. Y este mapa muestra la densidad demográfica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8474" y="-2"/>
            <a:ext cx="12138862" cy="576103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2054" y="5237973"/>
            <a:ext cx="4634795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es-ES" b="1" dirty="0"/>
              <a:t>Y este mapa muestra la densidad demográfica: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16. Aquí están todos los incendios activos del mundo en el mes de agosto de 2016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90388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3030" y="3309147"/>
            <a:ext cx="2000264" cy="147732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Aquí están todos los incendios activos del mundo en el mes de agosto de 2016.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7. Hay montones de preferencias deportivas, pero casi todo el mundo parece coincidir en el fútbol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90388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6368" y="4809345"/>
            <a:ext cx="5429288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Hay montones de preferencias deportivas, pero casi todo el mundo parece coincidir en el fútbol.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. ¿Cuál es la edad mínima legal de los jóvenes del mundo para tener relaciones sexuales?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990388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7806" y="4952221"/>
            <a:ext cx="4500594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¿Cuál es la edad mínima legal de los jóvenes del mundo para tener relaciones sexuales?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9. Entre más oscuro sea el azul en este mapa, más legal es el matrimonio de personas del mismo sexo. Entre más oscuro sea el marrón, menos legal e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990388" cy="576103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66500" y="4666469"/>
            <a:ext cx="5572164" cy="92333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Entre más oscuro sea el azul en este mapa, más legal es el matrimonio de personas del mismo sexo. Entre más oscuro sea el marrón, menos legal es.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. Según las estadísticas de Pornhub, los países de azul son los que más buscan por tetas y los países de rojo lo que más buscan por cul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4600" y="0"/>
            <a:ext cx="10495788" cy="57610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2094701"/>
            <a:ext cx="1494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Según las estadísticas de </a:t>
            </a:r>
            <a:r>
              <a:rPr lang="es-ES" b="1" dirty="0" err="1"/>
              <a:t>Pornhub</a:t>
            </a:r>
            <a:r>
              <a:rPr lang="es-ES" b="1" dirty="0"/>
              <a:t>, los países de azul son los que más buscan por tetas y los países de rojo lo que más buscan por culos.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0. Y este mapa muestra dónde son más felices los homosexuales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1590" y="-137033"/>
            <a:ext cx="8948798" cy="589807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8716" y="2666205"/>
            <a:ext cx="25717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Según el Gay </a:t>
            </a:r>
            <a:r>
              <a:rPr lang="es-ES" dirty="0" err="1"/>
              <a:t>Happiness</a:t>
            </a:r>
            <a:r>
              <a:rPr lang="es-ES" dirty="0"/>
              <a:t> </a:t>
            </a:r>
            <a:r>
              <a:rPr lang="es-ES" dirty="0" err="1"/>
              <a:t>Index</a:t>
            </a:r>
            <a:r>
              <a:rPr lang="es-ES" dirty="0"/>
              <a:t>, que combina factores tales como comportamiento y opinión del público hacia los homosexuales, así como la satisfacción de los residentes gais. </a:t>
            </a:r>
            <a:r>
              <a:rPr lang="es-ES" i="1" dirty="0" err="1"/>
              <a:t>Planet</a:t>
            </a:r>
            <a:r>
              <a:rPr lang="es-ES" i="1" dirty="0"/>
              <a:t> Romeo / </a:t>
            </a:r>
            <a:r>
              <a:rPr lang="es-ES" i="1" dirty="0" err="1"/>
              <a:t>Via</a:t>
            </a:r>
            <a:r>
              <a:rPr lang="es-ES" i="1" dirty="0"/>
              <a:t> planetromeo.com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08716" y="737379"/>
            <a:ext cx="24947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Y este mapa muestra dónde son más felices los homosexuales: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11. Este punto se llama el &quot;polo de inaccesibilidad del Pacífico&quot;. Es el punto de la Tierra más alejado de las masas continentale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37806" y="0"/>
            <a:ext cx="5761038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8782" y="1380321"/>
            <a:ext cx="2637608" cy="304698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Este punto se llama el “polo de inaccesibilidad del Pacífico”. Es el punto de la Tierra más alejado de las masas continentales.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2. Aquí está el porcentaje de personas que dicen tener sexo al menos una vez por semana: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1986" y="1"/>
            <a:ext cx="9808402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0154" y="237313"/>
            <a:ext cx="1714512" cy="203132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Aquí está el porcentaje de personas que dicen tener sexo al menos una vez por semana: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80154" y="2380453"/>
            <a:ext cx="1714512" cy="313932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dirty="0"/>
              <a:t>El color gris-beige quiere decir que no hay datos disponibles para esos países. </a:t>
            </a:r>
            <a:r>
              <a:rPr lang="es-ES" b="1" dirty="0" smtClean="0"/>
              <a:t>2015</a:t>
            </a:r>
            <a:r>
              <a:rPr lang="es-ES" dirty="0"/>
              <a:t> </a:t>
            </a:r>
            <a:r>
              <a:rPr lang="es-ES" i="1" dirty="0"/>
              <a:t>chartsbin.com / CC BY-NC-SA 3.0 /creativecommons.org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13. Y aquí es donde vive la mayor cantidad de hombres circuncidados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90388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95062" y="4952221"/>
            <a:ext cx="3714776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Y aquí es donde vive la mayor cantidad de hombres circuncidados: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4. Donde más se consume alcohol en el mundo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123451" cy="57610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66434" y="4952221"/>
            <a:ext cx="4492833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es-ES" b="1" dirty="0"/>
              <a:t>Donde más se consume alcohol en el mundo: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15. Y los tipos de alcohol que más consumen todos los países del mundo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1789" y="0"/>
            <a:ext cx="10138599" cy="57610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8716" y="380189"/>
            <a:ext cx="1423162" cy="203132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Y los tipos de alcohol que más consumen todos los países del mundo:</a:t>
            </a: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21. Y también los pocos países del mundo que no utilizan el sistema métrico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90388" cy="57610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8716" y="4452155"/>
            <a:ext cx="2786082" cy="92333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Y también los pocos países del mundo que no utilizan el sistema métrico: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17. En caso de que te preguntes dónde existe todavía la pena de muerte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7630" y="-108318"/>
            <a:ext cx="10072758" cy="586935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0154" y="451627"/>
            <a:ext cx="1500198" cy="203132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En caso de que te preguntes dónde existe todavía la pena de muerte: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20. Los pocos países del mundo que han sido sede de los Juegos Olímpicos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005"/>
            <a:ext cx="11990388" cy="578504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3030" y="4380717"/>
            <a:ext cx="2357454" cy="120032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Los pocos países del mundo que han sido sede de los Juegos Olímpicos: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0">
              <a:srgbClr val="FF00FF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9. Países según el tipo de enchufe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3492" y="0"/>
            <a:ext cx="7201617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4469" y="594503"/>
            <a:ext cx="2500330" cy="83099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/>
              <a:t>Países según el tipo de enchufe:</a:t>
            </a:r>
            <a:endParaRPr lang="es-ES" sz="2400" dirty="0"/>
          </a:p>
        </p:txBody>
      </p:sp>
    </p:spTree>
  </p:cSld>
  <p:clrMapOvr>
    <a:masterClrMapping/>
  </p:clrMapOvr>
  <p:transition spd="slow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22. Se maneja por el lado izquierdo (en azul) vs. se maneja por el lado derecho (en rojo)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990388" cy="57610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8716" y="3737775"/>
            <a:ext cx="3212308" cy="92333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s-ES" b="1" dirty="0"/>
              <a:t>Se maneja por el lado izquierdo (en azul) vs. se maneja por el lado derecho (en rojo):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24. Los diversos patrones de camuflaje del mundo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2424" y="0"/>
            <a:ext cx="10407964" cy="585468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8716" y="237313"/>
            <a:ext cx="1285883" cy="175432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Los diversos patrones de camuflaje del mundo: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23. Estas son las religiones dominantes de cada país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089549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9178" y="5095097"/>
            <a:ext cx="4830938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es-ES" b="1" dirty="0"/>
              <a:t>Estas son las religiones dominantes de cada país:</a:t>
            </a:r>
            <a:endParaRPr lang="es-ES" dirty="0"/>
          </a:p>
        </p:txBody>
      </p:sp>
    </p:spTree>
  </p:cSld>
  <p:clrMapOvr>
    <a:masterClrMapping/>
  </p:clrMapOvr>
  <p:transition spd="slow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25. Y lo más importante de todo: los países que tienen más bandas de metal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990388" cy="57610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8716" y="808817"/>
            <a:ext cx="17859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Y  </a:t>
            </a:r>
            <a:r>
              <a:rPr lang="es-ES" b="1" dirty="0"/>
              <a:t>lo más importante de todo: los países que tienen más bandas de metal: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0495788" y="5303838"/>
            <a:ext cx="14946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/>
          <p:cNvSpPr/>
          <p:nvPr/>
        </p:nvSpPr>
        <p:spPr>
          <a:xfrm flipH="1">
            <a:off x="0" y="0"/>
            <a:ext cx="12793648" cy="576103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chemeClr val="tx1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-554495" y="0"/>
            <a:ext cx="12544883" cy="576103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chemeClr val="tx1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990389" cy="576103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834882" y="2834891"/>
            <a:ext cx="5761038" cy="91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064235" y="2834891"/>
            <a:ext cx="5761038" cy="91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990388" cy="58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5698300"/>
            <a:ext cx="11990388" cy="62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0685" y="4737907"/>
            <a:ext cx="631039" cy="7126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596811" y="3840708"/>
            <a:ext cx="3530271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44744" y="421053"/>
            <a:ext cx="3673240" cy="264345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983280" y="0"/>
            <a:ext cx="4587134" cy="49820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28 de diciembre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21:28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637477" y="4595031"/>
            <a:ext cx="2357454" cy="7846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44243"/>
            <a:ext cx="11990388" cy="19203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36278"/>
            <a:ext cx="11990388" cy="422476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7917" y="0"/>
            <a:ext cx="6394874" cy="131223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600289"/>
            <a:ext cx="11990388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98798" y="3968716"/>
            <a:ext cx="3497197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94074" y="3520634"/>
            <a:ext cx="3097517" cy="198435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95755" y="4096738"/>
            <a:ext cx="1598718" cy="8321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0" y="2496451"/>
            <a:ext cx="699439" cy="44808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0" y="2944530"/>
            <a:ext cx="699439" cy="44808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0" y="3392611"/>
            <a:ext cx="699439" cy="44808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0" y="3840693"/>
            <a:ext cx="699439" cy="44808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GO QUE QUIZAS TE INTERESA SAB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ALGO QUE QUIZAS TE INTERESA SABER</Template>
  <TotalTime>2</TotalTime>
  <Words>494</Words>
  <Application>Microsoft Office PowerPoint</Application>
  <PresentationFormat>Personalizado</PresentationFormat>
  <Paragraphs>47</Paragraphs>
  <Slides>31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ALGO QUE QUIZAS TE INTERESA SABER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2016-12-28T20:26:57Z</dcterms:created>
  <dcterms:modified xsi:type="dcterms:W3CDTF">2016-12-28T20:29:47Z</dcterms:modified>
</cp:coreProperties>
</file>