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5"/>
  </p:notesMasterIdLst>
  <p:sldIdLst>
    <p:sldId id="534" r:id="rId4"/>
    <p:sldId id="481" r:id="rId5"/>
    <p:sldId id="483" r:id="rId6"/>
    <p:sldId id="485" r:id="rId7"/>
    <p:sldId id="486" r:id="rId8"/>
    <p:sldId id="523" r:id="rId9"/>
    <p:sldId id="487" r:id="rId10"/>
    <p:sldId id="488" r:id="rId11"/>
    <p:sldId id="489" r:id="rId12"/>
    <p:sldId id="490" r:id="rId13"/>
    <p:sldId id="524" r:id="rId14"/>
    <p:sldId id="495" r:id="rId15"/>
    <p:sldId id="492" r:id="rId16"/>
    <p:sldId id="496" r:id="rId17"/>
    <p:sldId id="493" r:id="rId18"/>
    <p:sldId id="494" r:id="rId19"/>
    <p:sldId id="497" r:id="rId20"/>
    <p:sldId id="525" r:id="rId21"/>
    <p:sldId id="527" r:id="rId22"/>
    <p:sldId id="498" r:id="rId23"/>
    <p:sldId id="533" r:id="rId24"/>
    <p:sldId id="520" r:id="rId25"/>
    <p:sldId id="518" r:id="rId26"/>
    <p:sldId id="519" r:id="rId27"/>
    <p:sldId id="526" r:id="rId28"/>
    <p:sldId id="499" r:id="rId29"/>
    <p:sldId id="500" r:id="rId30"/>
    <p:sldId id="501" r:id="rId31"/>
    <p:sldId id="503" r:id="rId32"/>
    <p:sldId id="504" r:id="rId33"/>
    <p:sldId id="505" r:id="rId34"/>
    <p:sldId id="506" r:id="rId35"/>
    <p:sldId id="528" r:id="rId36"/>
    <p:sldId id="507" r:id="rId37"/>
    <p:sldId id="508" r:id="rId38"/>
    <p:sldId id="509" r:id="rId39"/>
    <p:sldId id="510" r:id="rId40"/>
    <p:sldId id="529" r:id="rId41"/>
    <p:sldId id="511" r:id="rId42"/>
    <p:sldId id="512" r:id="rId43"/>
    <p:sldId id="513" r:id="rId44"/>
    <p:sldId id="514" r:id="rId45"/>
    <p:sldId id="530" r:id="rId46"/>
    <p:sldId id="515" r:id="rId47"/>
    <p:sldId id="516" r:id="rId48"/>
    <p:sldId id="517" r:id="rId49"/>
    <p:sldId id="531" r:id="rId50"/>
    <p:sldId id="521" r:id="rId51"/>
    <p:sldId id="522" r:id="rId52"/>
    <p:sldId id="411" r:id="rId53"/>
    <p:sldId id="536" r:id="rId54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gPUcOKdYYtSJAVa8Z4W5w==" hashData="fPSuOmkJSakm3Nx1dxNe0hJO0H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50" d="100"/>
          <a:sy n="50" d="100"/>
        </p:scale>
        <p:origin x="-1308" y="-66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0238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8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BC3C6-4C82-422A-83C1-B8581C73B6C1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3FF963-5BC2-4E49-8247-8DB1CE31820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6576132"/>
      </p:ext>
    </p:extLst>
  </p:cSld>
  <p:clrMapOvr>
    <a:masterClrMapping/>
  </p:clrMapOvr>
  <p:transition spd="med" advTm="7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B0425-B1C6-4492-9300-E70868C4DD8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69D62-46EC-4C3D-93EA-5155D1EE12B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06363142"/>
      </p:ext>
    </p:extLst>
  </p:cSld>
  <p:clrMapOvr>
    <a:masterClrMapping/>
  </p:clrMapOvr>
  <p:transition spd="med" advTm="7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6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CAFB8-636F-4848-9A08-6DF6ADF0812A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658E6-5531-4073-862F-4E7847B5254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1177109"/>
      </p:ext>
    </p:extLst>
  </p:cSld>
  <p:clrMapOvr>
    <a:masterClrMapping/>
  </p:clrMapOvr>
  <p:transition spd="med" advTm="7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1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1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AD877-12AC-419A-869B-710E3E52CE7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00633-C3C6-4FA0-B221-51A1D9D626D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20911663"/>
      </p:ext>
    </p:extLst>
  </p:cSld>
  <p:clrMapOvr>
    <a:masterClrMapping/>
  </p:clrMapOvr>
  <p:transition spd="med" advTm="7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DAFD0-DE18-47A4-8806-4AEC5FEEDE8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51FB7-C8C6-4F9D-A58B-A07A3DA8335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3312494"/>
      </p:ext>
    </p:extLst>
  </p:cSld>
  <p:clrMapOvr>
    <a:masterClrMapping/>
  </p:clrMapOvr>
  <p:transition spd="med" advTm="7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AD824-D4C3-4FCD-B532-AE25E83793A4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8FFBD-9542-4F7B-A85D-6C3E54C1C1E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435987"/>
      </p:ext>
    </p:extLst>
  </p:cSld>
  <p:clrMapOvr>
    <a:masterClrMapping/>
  </p:clrMapOvr>
  <p:transition spd="med" advTm="7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CDE65-0AD5-4D32-B0DD-0E7EB249B857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4B29E-9474-4696-B346-85731FC262E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90669714"/>
      </p:ext>
    </p:extLst>
  </p:cSld>
  <p:clrMapOvr>
    <a:masterClrMapping/>
  </p:clrMapOvr>
  <p:transition spd="med" advTm="7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59461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1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363678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DD669-2697-4E96-94E5-B009D393DC1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70F1E-30FD-4B85-8D90-D2FDD774A87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1572049"/>
      </p:ext>
    </p:extLst>
  </p:cSld>
  <p:clrMapOvr>
    <a:masterClrMapping/>
  </p:clrMapOvr>
  <p:transition spd="med" advTm="7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8CEE4-9E15-4199-A6C4-018DA698CBF3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817CC-ACAA-4010-B20C-51730E0ACD8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1752445"/>
      </p:ext>
    </p:extLst>
  </p:cSld>
  <p:clrMapOvr>
    <a:masterClrMapping/>
  </p:clrMapOvr>
  <p:transition spd="med" advTm="7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EBC9B-D2DB-4A14-8536-6173FAA5A07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B3630-F71A-4558-B51E-D4555225CC3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4631681"/>
      </p:ext>
    </p:extLst>
  </p:cSld>
  <p:clrMapOvr>
    <a:masterClrMapping/>
  </p:clrMapOvr>
  <p:transition spd="med" advTm="7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60970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60970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564EE-9873-4FA8-9EFD-C4B234583E3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03D8A-608D-4959-9E42-5928FBE17A4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1441210"/>
      </p:ext>
    </p:extLst>
  </p:cSld>
  <p:clrMapOvr>
    <a:masterClrMapping/>
  </p:clrMapOvr>
  <p:transition spd="med" advTm="7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06/05/2019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540068" y="260970"/>
            <a:ext cx="9721215" cy="10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40068" y="1520561"/>
            <a:ext cx="9721215" cy="43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5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53F9F4-4935-428D-8FD3-E106937BA72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06/05/2019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040005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5"/>
            <a:ext cx="2520315" cy="34695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EAC8B0-0E48-46A4-BDD7-B0599191F48C}" type="slidenum">
              <a:rPr lang="es-ES_tradnl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543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7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0.jpeg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Jose Luis\Desktop\84758ab7ad9b476f4feaf07f892a4dd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58"/>
            <a:ext cx="10771251" cy="649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0935" y="-349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97921" y="972328"/>
            <a:ext cx="8511266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itchFamily="34" charset="0"/>
              </a:rPr>
              <a:t>A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itchFamily="34" charset="0"/>
              </a:rPr>
              <a:t>L  RITMO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itchFamily="34" charset="0"/>
              </a:rPr>
              <a:t>DE  LA  LLUVIA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7997" y="2394248"/>
            <a:ext cx="360363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13000">
    <p:random/>
    <p:sndAc>
      <p:stSnd loop="1">
        <p:snd r:embed="rId2" name="los hh - el ritmo de la lluv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868"/>
            <a:ext cx="10801350" cy="674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86233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761" y="0"/>
            <a:ext cx="10822545" cy="650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848113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eri579.wav">
            <a:hlinkClick r:id="" action="ppaction://media"/>
          </p:cNvPr>
          <p:cNvPicPr>
            <a:picLocks noRot="1" noChangeAspect="1"/>
          </p:cNvPicPr>
          <p:nvPr>
            <a:wavAudioFile r:embed="rId1" name="Geri Halliwell - It's Raining Men (DJ Zed Remix) [Clubmasters Records].mp4.wav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630" y="2968714"/>
            <a:ext cx="720090" cy="57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0"/>
            <a:ext cx="10801350" cy="65166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052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89" y="1410442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406" y="1190203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2408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826" y="3139174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368" y="4626831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936" y="2528234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685" y="4573875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7" y="-231293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440" y="4681373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625" y="2968715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666983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5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nes+animadas+lluvia+gifs+1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18973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Resultado de imagen de frases sobre la lluvia cort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881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1134" y="0"/>
            <a:ext cx="10822486" cy="651668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07850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11099658" cy="688483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485285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magenes+animadas+lluvia+gifs+0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54447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364"/>
            <a:ext cx="11269777" cy="673861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99964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b="9637"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1"/>
            <a:ext cx="11014599" cy="695325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453423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5359" y="0"/>
            <a:ext cx="11105017" cy="674798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95799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74697a29d7bb616e0708a1fcad50954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5" y="-22627"/>
            <a:ext cx="10867834" cy="6539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09337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" y="0"/>
            <a:ext cx="11014599" cy="729537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34362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rainshoe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91089" cy="667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13842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868"/>
            <a:ext cx="11184718" cy="735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61842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cuments and Settings\Jose Luis\Escritorio\003435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27101" y="186510"/>
            <a:ext cx="72862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Después de la lluvia, el arco iris.</a:t>
            </a:r>
          </a:p>
          <a:p>
            <a:pPr algn="r"/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Después de la tormenta la calma.</a:t>
            </a:r>
          </a:p>
          <a:p>
            <a:pPr algn="r"/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Y después de un final, un nuevo comienzo</a:t>
            </a:r>
            <a:r>
              <a:rPr lang="es-ES" b="1" dirty="0" smtClean="0">
                <a:solidFill>
                  <a:srgbClr val="0000FF"/>
                </a:solidFill>
                <a:latin typeface="Arial Black" pitchFamily="34" charset="0"/>
              </a:rPr>
              <a:t>.</a:t>
            </a:r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 advTm="7000">
    <p:random/>
    <p:sndAc>
      <p:stSnd>
        <p:snd r:embed="rId2" name="Copia de Singing in the rain, canciÃ³n con subtÃ­tulos karaoke de Cantando bajo la lluv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15716" cy="70445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imagenes+animadas+lluvia+gifs+1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491" y="-162870"/>
            <a:ext cx="11488963" cy="691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52702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Documents and Settings\Jose Luis\Escritorio\1481717492605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sultado de imagen de bailando bajo la lluvia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62870"/>
            <a:ext cx="11050252" cy="667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50629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9315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97170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62093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Documents and Settings\Jose Luis\Escritorio\tumblr_mrgf25iwgU1sqk8tn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64382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0d7ddd988346652424299d62f864a12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" y="1"/>
            <a:ext cx="10795134" cy="681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86796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tumblr_nxnzf3JxHn1uy82zo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608"/>
            <a:ext cx="10886086" cy="655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18383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10801350" cy="681640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95063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146" y="30677"/>
            <a:ext cx="10793204" cy="699100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442520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3065" y="1"/>
            <a:ext cx="10824415" cy="695325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65436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9711" y="31194"/>
            <a:ext cx="11129369" cy="671678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97904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146" y="31884"/>
            <a:ext cx="10796206" cy="698979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29275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3971" name="Picture 3" descr="C:\Documents and Settings\Jose Luis\Escritorio\525666501861094d097aaa377d5f191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77297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15053"/>
            <a:ext cx="10801350" cy="696830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91974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927" y="31714"/>
            <a:ext cx="10803279" cy="685311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019689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13249" y="1"/>
            <a:ext cx="11227847" cy="695325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31091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10801350" cy="651668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1" b="-40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61620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AutoShape 2" descr="https://i.kinja-img.com/gawker-media/image/upload/s--HBabl8Fy--/c_fit,fl_progressive,q_80,w_636/tngq5l1larsidnuudenp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4995" name="Picture 3" descr="C:\Documents and Settings\Jose Luis\Escritorio\tumblr_p17nww4xW01vcfcp9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82316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8674"/>
            <a:ext cx="11269777" cy="650801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69661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0504"/>
            <a:ext cx="11269777" cy="671747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172416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2058"/>
            <a:ext cx="10801350" cy="648463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28349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8502"/>
            <a:ext cx="11184718" cy="650818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98689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Documents and Settings\Jose Luis\Escritorio\tumblr_orl02yAXqD1vcfcp9o1_50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8232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284" y="-33434"/>
            <a:ext cx="10766066" cy="655012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25348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574436" y="-231294"/>
            <a:ext cx="11759155" cy="732139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4116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-26240"/>
            <a:ext cx="11014600" cy="670579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560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38" y="1251894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127" y="-247281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8545" y="3326659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91218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8545" y="-247280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018" y="2208867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00" y="1955041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994" y="3874164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121" y="5398894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811" y="4991955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50" y="-390231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367" y="3659089"/>
            <a:ext cx="4500563" cy="223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CuadroTexto"/>
          <p:cNvSpPr txBox="1"/>
          <p:nvPr/>
        </p:nvSpPr>
        <p:spPr>
          <a:xfrm>
            <a:off x="4543419" y="829452"/>
            <a:ext cx="309732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>
                <a:latin typeface="Berlin Sans FB Demi" pitchFamily="34" charset="0"/>
              </a:rPr>
              <a:t>ME </a:t>
            </a:r>
          </a:p>
          <a:p>
            <a:pPr algn="ctr"/>
            <a:r>
              <a:rPr lang="es-ES" sz="4400" b="1" dirty="0" smtClean="0">
                <a:latin typeface="Berlin Sans FB Demi" pitchFamily="34" charset="0"/>
              </a:rPr>
              <a:t> ENCANTA</a:t>
            </a:r>
          </a:p>
          <a:p>
            <a:r>
              <a:rPr lang="es-ES" sz="4400" b="1" dirty="0" smtClean="0">
                <a:latin typeface="Berlin Sans FB Demi" pitchFamily="34" charset="0"/>
              </a:rPr>
              <a:t> LA LLUVIA</a:t>
            </a:r>
            <a:endParaRPr lang="es-ES" sz="4400" b="1" dirty="0"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53937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Documents and Settings\Jose Luis\Escritorio\origina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42118"/>
            <a:ext cx="10827711" cy="67588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esultado de imagen de bailando bajo la lluvi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247" y="-2467"/>
            <a:ext cx="11404878" cy="651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736254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e53721369f25b2273c23e068070c318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939"/>
            <a:ext cx="10841964" cy="660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358837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06 de mayo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11:36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 RITMO DE LA LLUVI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 lluv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 RITMO DE LA LLUVIA--</Template>
  <TotalTime>2</TotalTime>
  <Words>74</Words>
  <Application>Microsoft Office PowerPoint</Application>
  <PresentationFormat>Personalizado</PresentationFormat>
  <Paragraphs>18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51</vt:i4>
      </vt:variant>
    </vt:vector>
  </HeadingPairs>
  <TitlesOfParts>
    <vt:vector size="54" baseType="lpstr">
      <vt:lpstr>AL RITMO DE LA LLUVIA--</vt:lpstr>
      <vt:lpstr>la lluvia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2019-05-06T09:36:47Z</dcterms:created>
  <dcterms:modified xsi:type="dcterms:W3CDTF">2019-05-06T09:39:12Z</dcterms:modified>
</cp:coreProperties>
</file>