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57" r:id="rId4"/>
    <p:sldId id="261" r:id="rId5"/>
    <p:sldId id="294" r:id="rId6"/>
    <p:sldId id="258" r:id="rId7"/>
    <p:sldId id="290" r:id="rId8"/>
    <p:sldId id="259" r:id="rId9"/>
    <p:sldId id="295" r:id="rId10"/>
    <p:sldId id="282" r:id="rId11"/>
    <p:sldId id="260" r:id="rId12"/>
    <p:sldId id="299" r:id="rId13"/>
    <p:sldId id="291" r:id="rId14"/>
    <p:sldId id="262" r:id="rId15"/>
    <p:sldId id="296" r:id="rId16"/>
    <p:sldId id="283" r:id="rId17"/>
    <p:sldId id="264" r:id="rId18"/>
    <p:sldId id="265" r:id="rId19"/>
    <p:sldId id="266" r:id="rId20"/>
    <p:sldId id="288" r:id="rId21"/>
    <p:sldId id="267" r:id="rId22"/>
    <p:sldId id="284" r:id="rId23"/>
    <p:sldId id="268" r:id="rId24"/>
    <p:sldId id="297" r:id="rId25"/>
    <p:sldId id="289" r:id="rId26"/>
    <p:sldId id="269" r:id="rId27"/>
    <p:sldId id="270" r:id="rId28"/>
    <p:sldId id="271" r:id="rId29"/>
    <p:sldId id="272" r:id="rId30"/>
    <p:sldId id="285" r:id="rId31"/>
    <p:sldId id="273" r:id="rId32"/>
    <p:sldId id="274" r:id="rId33"/>
    <p:sldId id="275" r:id="rId34"/>
    <p:sldId id="292" r:id="rId35"/>
    <p:sldId id="276" r:id="rId36"/>
    <p:sldId id="286" r:id="rId37"/>
    <p:sldId id="277" r:id="rId38"/>
    <p:sldId id="278" r:id="rId39"/>
    <p:sldId id="279" r:id="rId40"/>
    <p:sldId id="280" r:id="rId41"/>
    <p:sldId id="287" r:id="rId42"/>
    <p:sldId id="281" r:id="rId43"/>
    <p:sldId id="293" r:id="rId44"/>
    <p:sldId id="298" r:id="rId45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DYMcs5ZX4Xe2xKDRECwYIw" hashData="J81sLoydokKYdts8p2EZ/AwaPS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2082"/>
    <a:srgbClr val="5C5A88"/>
    <a:srgbClr val="9997BB"/>
    <a:srgbClr val="8783C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615EE-AD7D-4ABB-85E4-E8CA0336A7CB}" type="datetimeFigureOut">
              <a:rPr lang="es-ES"/>
              <a:pPr>
                <a:defRPr/>
              </a:pPr>
              <a:t>09/01/2013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3708E-38FF-481D-9A86-02F9794392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A0E3D-1BDF-474E-A013-7FC14DFDDE92}" type="datetimeFigureOut">
              <a:rPr lang="es-ES"/>
              <a:pPr>
                <a:defRPr/>
              </a:pPr>
              <a:t>09/01/2013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8A7AD-16D2-4876-B073-B0FE71665C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D6F87-D8EA-48F9-95A4-215ACB7F08B6}" type="datetimeFigureOut">
              <a:rPr lang="es-ES"/>
              <a:pPr>
                <a:defRPr/>
              </a:pPr>
              <a:t>09/01/2013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FC828-0E22-4844-8DDD-9822BFB56B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2B647-4A84-4820-BB23-0136BD5E6E74}" type="datetimeFigureOut">
              <a:rPr lang="es-ES"/>
              <a:pPr>
                <a:defRPr/>
              </a:pPr>
              <a:t>09/01/2013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87C79-DE41-4FB3-A97C-EC7B06A190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2D5D3-DC39-4703-9026-8C2C8D6C5AA9}" type="datetimeFigureOut">
              <a:rPr lang="es-ES"/>
              <a:pPr>
                <a:defRPr/>
              </a:pPr>
              <a:t>09/01/2013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D1A08-D899-45B8-A964-1F921E8C9E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9A835-B978-4074-9A3C-B02479629DC4}" type="datetimeFigureOut">
              <a:rPr lang="es-ES"/>
              <a:pPr>
                <a:defRPr/>
              </a:pPr>
              <a:t>09/01/2013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090C4-B635-4035-A17B-FE011E5247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EB930-2330-454F-91ED-5DE36035DD5B}" type="datetimeFigureOut">
              <a:rPr lang="es-ES"/>
              <a:pPr>
                <a:defRPr/>
              </a:pPr>
              <a:t>09/01/2013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3738F-2C23-454F-B8C1-6FDACC0699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01332-AE9F-439B-B11A-E3D6A7CB02A7}" type="datetimeFigureOut">
              <a:rPr lang="es-ES"/>
              <a:pPr>
                <a:defRPr/>
              </a:pPr>
              <a:t>09/01/2013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F5376-831C-47A5-9E37-6DC9AFCB95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41D3D-1A36-4532-891D-304FF6A87807}" type="datetimeFigureOut">
              <a:rPr lang="es-ES"/>
              <a:pPr>
                <a:defRPr/>
              </a:pPr>
              <a:t>09/01/2013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CE7A0-5BBF-40D2-B9EE-EC5BCA35B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70D85-87DA-412F-9637-DDEBA3780762}" type="datetimeFigureOut">
              <a:rPr lang="es-ES"/>
              <a:pPr>
                <a:defRPr/>
              </a:pPr>
              <a:t>09/01/2013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111AD-71EE-4B8E-8DC2-D5D3189D41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214AA-A08A-4DD0-85AC-28790775A9FD}" type="datetimeFigureOut">
              <a:rPr lang="es-ES"/>
              <a:pPr>
                <a:defRPr/>
              </a:pPr>
              <a:t>09/01/2013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FDBC0-DA23-4D32-9AE5-ED3C689B16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BB223-67B9-46B8-AB07-8FF6DAEFCA7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0C2FAF-6BB7-4B2F-8C66-8FF6627A86C0}" type="datetimeFigureOut">
              <a:rPr lang="es-ES"/>
              <a:pPr>
                <a:defRPr/>
              </a:pPr>
              <a:t>09/01/2013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47549D-6FB8-47F4-B625-BD29452B42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push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46CE9C28-515A-49AF-96CD-F1EF934480A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aguila imperial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28575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rot="21351606">
            <a:off x="1774667" y="3692379"/>
            <a:ext cx="5384808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Moderately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Castellar" pitchFamily="18" charset="0"/>
                <a:cs typeface="+mn-cs"/>
              </a:rPr>
              <a:t>A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Castellar" pitchFamily="18" charset="0"/>
                <a:cs typeface="+mn-cs"/>
              </a:rPr>
              <a:t>g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Castellar" pitchFamily="18" charset="0"/>
                <a:cs typeface="+mn-cs"/>
              </a:rPr>
              <a:t>u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Castellar" pitchFamily="18" charset="0"/>
                <a:cs typeface="+mn-cs"/>
              </a:rPr>
              <a:t>i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Castellar" pitchFamily="18" charset="0"/>
                <a:cs typeface="+mn-cs"/>
              </a:rPr>
              <a:t>l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Castellar" pitchFamily="18" charset="0"/>
                <a:cs typeface="+mn-cs"/>
              </a:rPr>
              <a:t>a</a:t>
            </a:r>
            <a:r>
              <a:rPr lang="es-ES" sz="115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Castellar" pitchFamily="18" charset="0"/>
                <a:cs typeface="+mn-cs"/>
              </a:rPr>
              <a:t>s</a:t>
            </a:r>
            <a:endParaRPr lang="es-ES" sz="115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  <a:reflection blurRad="6350" stA="55000" endA="50" endPos="85000" dist="60007" dir="5400000" sy="-100000" algn="bl" rotWithShape="0"/>
              </a:effectLst>
              <a:latin typeface="Castellar" pitchFamily="18" charset="0"/>
              <a:cs typeface="+mn-cs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000100" y="2357430"/>
            <a:ext cx="188705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  <a:cs typeface="+mn-cs"/>
              </a:rPr>
              <a:t>Por  Jesús  Mota</a:t>
            </a:r>
          </a:p>
        </p:txBody>
      </p:sp>
    </p:spTree>
  </p:cSld>
  <p:clrMapOvr>
    <a:masterClrMapping/>
  </p:clrMapOvr>
  <p:transition spd="slow" advClick="0" advTm="8000">
    <p:newsflash/>
    <p:sndAc>
      <p:stSnd>
        <p:snd r:embed="rId2" name="EL  HOMBRE Y LA TIER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03_extincion_animales_aguila_imperial_quo_18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63611311kc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285750"/>
            <a:ext cx="9286875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fotozz_19079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Usuario\Desktop\Aguila-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285728"/>
            <a:ext cx="1143008" cy="10149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041_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214313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fotozz_1913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034278-GUILA-REAL---Aquila-chrysaetos---Ejemplar-joven-del-ao-Jos-Luis-Rodrgue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357188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acidgffffffffffffffffffff_picdump_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C:\Users\Usuario\Desktop\Aguila2 (1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500166" y="5429264"/>
            <a:ext cx="2071702" cy="12144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1222277679farVYJ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034356-GUILA-REAL---Aquila-chrysaetos---Ejemplar-joven-del-ao-Jos-Luis-Rodrguez(1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C:\Users\Usuario\Desktop\Aguila-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1476377" cy="12715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Usuario\Desktop\AGUIL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8371" name="Picture 3" descr="C:\Users\Usuario\Desktop\Aguila-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3571876"/>
            <a:ext cx="2381250" cy="2114550"/>
          </a:xfrm>
          <a:prstGeom prst="rect">
            <a:avLst/>
          </a:prstGeom>
          <a:noFill/>
        </p:spPr>
      </p:pic>
      <p:pic>
        <p:nvPicPr>
          <p:cNvPr id="58372" name="Picture 4" descr="C:\Users\Usuario\Desktop\Aguila-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28604"/>
            <a:ext cx="2381250" cy="2114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ush dir="d"/>
    <p:sndAc>
      <p:stSnd>
        <p:snd r:embed="rId2" name="Native American Indians - Indios Nativos Americano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6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00000381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315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5114558038_cd1bc5c957_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C:\Users\Usuario\Desktop\Aguila-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71472" y="571480"/>
            <a:ext cx="1571636" cy="1428760"/>
          </a:xfrm>
          <a:prstGeom prst="rect">
            <a:avLst/>
          </a:prstGeom>
          <a:noFill/>
        </p:spPr>
      </p:pic>
      <p:pic>
        <p:nvPicPr>
          <p:cNvPr id="14340" name="Picture 4" descr="C:\Users\Usuario\Desktop\Aguila-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500298" y="2285992"/>
            <a:ext cx="952515" cy="177165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Mis imágenes\fondos de animales\1217519650Yd3hki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1262697400t9xIIy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aguila_imperial (1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ver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aguila_imperia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trips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Aguila_imperial_06_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12463452-m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 descr="C:\Users\Usuario\Desktop\aguila-0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014239">
            <a:off x="359549" y="157326"/>
            <a:ext cx="2276852" cy="1951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aguila-cazando-un-lob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thumbs_best-animal-wallpaper-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AGUILAIMP_Jose_Luis_Rodrigue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00000358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12724155-m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Aguila-Y-Lun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28575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Animals Birds_Gotcha! Bald Eagl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357188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ver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b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0"/>
            <a:ext cx="6643688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caza-0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Dia5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caza-0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corzo-1-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9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ecazaaguilarea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71500"/>
            <a:ext cx="9144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00000397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0"/>
            <a:ext cx="7286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 descr="C:\Users\Usuario\Desktop\aguila-0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-285776"/>
            <a:ext cx="3500462" cy="23268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over dir="l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DSC_124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ver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ww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eagle-0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214313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eagles_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28575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ver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Easy Landing, Alask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214313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 descr="C:\Users\Usuario\Desktop\o_a_FACHOSOS_club_america_3631_201012081533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214290"/>
            <a:ext cx="2143140" cy="1352550"/>
          </a:xfrm>
          <a:prstGeom prst="rect">
            <a:avLst/>
          </a:prstGeom>
          <a:noFill/>
        </p:spPr>
      </p:pic>
      <p:pic>
        <p:nvPicPr>
          <p:cNvPr id="39940" name="Picture 4" descr="C:\Users\Usuario\Desktop\o_a_FACHOSOS_club_america_3631_201012081533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1524000" cy="10001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19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guila_imperial_0022-_damero_con_conejoJose_Luis_Rodrgue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0"/>
            <a:ext cx="6143625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12302951-m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guila_imperial_pareja.JLRodrgue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ver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Three eagles fighting over a fish in Homer, Alas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42852"/>
            <a:ext cx="2337499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5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  <a:cs typeface="+mn-cs"/>
              </a:rPr>
              <a:t>f</a:t>
            </a:r>
            <a:r>
              <a:rPr lang="es-ES" sz="115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  <a:cs typeface="+mn-cs"/>
              </a:rPr>
              <a:t>i</a:t>
            </a:r>
            <a:r>
              <a:rPr lang="es-ES" sz="115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  <a:cs typeface="+mn-cs"/>
              </a:rPr>
              <a:t>n</a:t>
            </a:r>
            <a:endParaRPr lang="es-ES" sz="115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lgerian" pitchFamily="82" charset="0"/>
              <a:cs typeface="+mn-cs"/>
            </a:endParaRPr>
          </a:p>
        </p:txBody>
      </p:sp>
      <p:pic>
        <p:nvPicPr>
          <p:cNvPr id="44036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29250"/>
            <a:ext cx="321468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Picture 6" descr="C:\Users\Usuario\Desktop\o_a_FACHOSOS_club_america_3631_201012081533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848836">
            <a:off x="6786578" y="714356"/>
            <a:ext cx="1524000" cy="1352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5061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45062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5063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45064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5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45088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45089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45112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5113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gil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agilas</Template>
  <TotalTime>27</TotalTime>
  <Words>65</Words>
  <Application>Microsoft Office PowerPoint</Application>
  <PresentationFormat>Presentación en pantalla (4:3)</PresentationFormat>
  <Paragraphs>31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8" baseType="lpstr">
      <vt:lpstr>Arial</vt:lpstr>
      <vt:lpstr>Calibri</vt:lpstr>
      <vt:lpstr>Berlin Sans FB Demi</vt:lpstr>
      <vt:lpstr>agilas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</cp:revision>
  <dcterms:created xsi:type="dcterms:W3CDTF">2013-01-09T15:17:31Z</dcterms:created>
  <dcterms:modified xsi:type="dcterms:W3CDTF">2013-01-09T15:45:15Z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