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75" r:id="rId5"/>
    <p:sldId id="274" r:id="rId6"/>
    <p:sldId id="273" r:id="rId7"/>
    <p:sldId id="272" r:id="rId8"/>
    <p:sldId id="271" r:id="rId9"/>
    <p:sldId id="270" r:id="rId10"/>
    <p:sldId id="269" r:id="rId11"/>
    <p:sldId id="268" r:id="rId12"/>
    <p:sldId id="267" r:id="rId13"/>
    <p:sldId id="266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58" r:id="rId22"/>
    <p:sldId id="257" r:id="rId23"/>
    <p:sldId id="277" r:id="rId24"/>
    <p:sldId id="279" r:id="rId25"/>
    <p:sldId id="282" r:id="rId26"/>
    <p:sldId id="281" r:id="rId27"/>
    <p:sldId id="280" r:id="rId28"/>
    <p:sldId id="278" r:id="rId29"/>
    <p:sldId id="297" r:id="rId30"/>
    <p:sldId id="296" r:id="rId31"/>
    <p:sldId id="295" r:id="rId32"/>
    <p:sldId id="294" r:id="rId33"/>
    <p:sldId id="293" r:id="rId34"/>
    <p:sldId id="292" r:id="rId35"/>
    <p:sldId id="291" r:id="rId36"/>
    <p:sldId id="290" r:id="rId37"/>
    <p:sldId id="289" r:id="rId38"/>
    <p:sldId id="288" r:id="rId39"/>
    <p:sldId id="287" r:id="rId40"/>
    <p:sldId id="286" r:id="rId41"/>
    <p:sldId id="285" r:id="rId42"/>
    <p:sldId id="284" r:id="rId43"/>
    <p:sldId id="298" r:id="rId44"/>
    <p:sldId id="283" r:id="rId45"/>
    <p:sldId id="302" r:id="rId46"/>
    <p:sldId id="300" r:id="rId47"/>
    <p:sldId id="303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a0fKMvNMpT0u1UtMtDuTQ==" hashData="ShEjaC815JkXMeJTXQt/jQ/Tm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CD4FA-F447-4E17-AC8C-582FD4981C6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A08AA-3A93-4B5E-ADEA-46098C07C5B1}" type="datetimeFigureOut">
              <a:rPr lang="es-ES" smtClean="0"/>
              <a:pPr/>
              <a:t>21/04/2013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0DD2A3-12A9-4939-9BBD-BCB551DABBE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6DA514-1346-41ED-8596-87E02C6C86AE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son buenas y son gifs\feuille-jeune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0" name="Picture 6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3501008"/>
            <a:ext cx="6948264" cy="1080120"/>
          </a:xfrm>
          <a:prstGeom prst="rect">
            <a:avLst/>
          </a:prstGeom>
          <a:noFill/>
        </p:spPr>
      </p:pic>
      <p:pic>
        <p:nvPicPr>
          <p:cNvPr id="1032" name="Picture 8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052736"/>
            <a:ext cx="2905125" cy="885825"/>
          </a:xfrm>
          <a:prstGeom prst="rect">
            <a:avLst/>
          </a:prstGeom>
          <a:noFill/>
        </p:spPr>
      </p:pic>
      <p:pic>
        <p:nvPicPr>
          <p:cNvPr id="1034" name="Picture 10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4048" y="2348880"/>
            <a:ext cx="914400" cy="885825"/>
          </a:xfrm>
          <a:prstGeom prst="rect">
            <a:avLst/>
          </a:prstGeom>
          <a:noFill/>
        </p:spPr>
      </p:pic>
      <p:pic>
        <p:nvPicPr>
          <p:cNvPr id="1036" name="Picture 12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10375" y="188640"/>
            <a:ext cx="2333625" cy="381001"/>
          </a:xfrm>
          <a:prstGeom prst="rect">
            <a:avLst/>
          </a:prstGeom>
          <a:noFill/>
        </p:spPr>
      </p:pic>
      <p:pic>
        <p:nvPicPr>
          <p:cNvPr id="1038" name="Picture 14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0300" y="6165304"/>
            <a:ext cx="2933700" cy="525017"/>
          </a:xfrm>
          <a:prstGeom prst="rect">
            <a:avLst/>
          </a:prstGeom>
          <a:noFill/>
        </p:spPr>
      </p:pic>
      <p:pic>
        <p:nvPicPr>
          <p:cNvPr id="1040" name="Picture 16" descr="C:\Users\Usuario\Downloads\ZNECESARIO PARA PPS\q7xm4tdl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685982">
            <a:off x="265745" y="5857269"/>
            <a:ext cx="714375" cy="119062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1. Mike Oldfield - Hibernaculu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ee47_d63f0f91_-3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48_e70acc8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c91e_defd857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bb6_dd8128b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a45_fc505e4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ea1c_da0f4866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1e67_d94ca51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2d60_570bb4e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6d1_1739427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7e2_336e914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"/>
            <a:ext cx="9144000" cy="684657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e8_59f30a7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e29_e76628c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8b26_6e07318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441_cd1c959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4741_bf6f83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55928_e0736f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847_3697d567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a9ef0_e58ec9b1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a7_9b6456a9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9ef_e95c49b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bb98_e12cc882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bd392_14fbbb0_-5-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e7e3_9ab5c1d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4dc_f9f3135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f7c1_db695bc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efec_fc4fcc4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d75b_df0c92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d729_6c91a61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c492_19744f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b203_6ac0d41a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1e4d_38c604c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9d0d_6027e34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8d5_c1f07a7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40649_e694666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c1ce_2ce91e5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19b1f_f0e8d65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1fd2_af3d4ce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39b5f_957ebcd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2e23_ac1a9bbb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3417_e6ac4c0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229a4_635c57e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646a8_e248bea3_X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79bd_6f6c9e7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_2289a_39af7ee2_-1-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8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60</Words>
  <Application>Microsoft Office PowerPoint</Application>
  <PresentationFormat>Presentación en pantalla (4:3)</PresentationFormat>
  <Paragraphs>28</Paragraphs>
  <Slides>46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2013-04-21T14:13:27Z</dcterms:created>
  <dcterms:modified xsi:type="dcterms:W3CDTF">2013-04-21T15:12:12Z</dcterms:modified>
</cp:coreProperties>
</file>