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57" r:id="rId3"/>
    <p:sldId id="370" r:id="rId4"/>
    <p:sldId id="282" r:id="rId5"/>
    <p:sldId id="336" r:id="rId6"/>
    <p:sldId id="334" r:id="rId7"/>
    <p:sldId id="333" r:id="rId8"/>
    <p:sldId id="295" r:id="rId9"/>
    <p:sldId id="335" r:id="rId10"/>
    <p:sldId id="337" r:id="rId11"/>
    <p:sldId id="339" r:id="rId12"/>
    <p:sldId id="338" r:id="rId13"/>
    <p:sldId id="331" r:id="rId14"/>
    <p:sldId id="340" r:id="rId15"/>
    <p:sldId id="341" r:id="rId16"/>
    <p:sldId id="265" r:id="rId17"/>
    <p:sldId id="342" r:id="rId18"/>
    <p:sldId id="343" r:id="rId19"/>
    <p:sldId id="332" r:id="rId20"/>
    <p:sldId id="344" r:id="rId21"/>
    <p:sldId id="345" r:id="rId22"/>
    <p:sldId id="346" r:id="rId23"/>
    <p:sldId id="347" r:id="rId24"/>
    <p:sldId id="359" r:id="rId25"/>
    <p:sldId id="364" r:id="rId26"/>
    <p:sldId id="296" r:id="rId27"/>
    <p:sldId id="348" r:id="rId28"/>
    <p:sldId id="349" r:id="rId29"/>
    <p:sldId id="350" r:id="rId30"/>
    <p:sldId id="351" r:id="rId31"/>
    <p:sldId id="352" r:id="rId32"/>
    <p:sldId id="353" r:id="rId33"/>
    <p:sldId id="354" r:id="rId34"/>
    <p:sldId id="298" r:id="rId35"/>
    <p:sldId id="365" r:id="rId36"/>
    <p:sldId id="355" r:id="rId37"/>
    <p:sldId id="327" r:id="rId38"/>
    <p:sldId id="356" r:id="rId39"/>
    <p:sldId id="371" r:id="rId40"/>
    <p:sldId id="357" r:id="rId41"/>
    <p:sldId id="366" r:id="rId42"/>
    <p:sldId id="360" r:id="rId43"/>
    <p:sldId id="372" r:id="rId44"/>
    <p:sldId id="358" r:id="rId45"/>
    <p:sldId id="361" r:id="rId46"/>
    <p:sldId id="367" r:id="rId47"/>
    <p:sldId id="368" r:id="rId48"/>
    <p:sldId id="369" r:id="rId49"/>
    <p:sldId id="362" r:id="rId50"/>
    <p:sldId id="324" r:id="rId51"/>
  </p:sldIdLst>
  <p:sldSz cx="1040447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aKL7emtpxUaoV8NTBfkeg==" hashData="QN5WmtSv2wMscQmq/GVkCMFbAl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FFFF"/>
    <a:srgbClr val="FF0000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368" y="-558"/>
      </p:cViewPr>
      <p:guideLst>
        <p:guide orient="horz" pos="2160"/>
        <p:guide pos="327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97BD58-8EB5-4C72-AA00-204DD4896F73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28675" y="685800"/>
            <a:ext cx="5200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12BD1-7A96-45F1-A5BC-EEF6E29381A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037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2A80F9-E6F9-4C95-8F12-6E52ACB7E2BE}" type="slidenum">
              <a:rPr lang="en-US"/>
              <a:pPr/>
              <a:t>9</a:t>
            </a:fld>
            <a:endParaRPr lang="en-US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8675" y="685800"/>
            <a:ext cx="5200650" cy="3429000"/>
          </a:xfrm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D4DDA1-2F8F-4F91-812B-DD660A1B2565}" type="slidenum">
              <a:rPr lang="en-US"/>
              <a:pPr/>
              <a:t>10</a:t>
            </a:fld>
            <a:endParaRPr lang="en-US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76AB1C-022E-460B-9C14-1E8BA7259FFB}" type="slidenum">
              <a:rPr lang="en-US"/>
              <a:pPr/>
              <a:t>11</a:t>
            </a:fld>
            <a:endParaRPr lang="en-US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AE6234-2679-4510-8424-D1ABD866D132}" type="slidenum">
              <a:rPr lang="en-US"/>
              <a:pPr/>
              <a:t>13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48F1B1-3E6E-4409-B672-CD27EEA8B72B}" type="slidenum">
              <a:rPr lang="en-US"/>
              <a:pPr/>
              <a:t>17</a:t>
            </a:fld>
            <a:endParaRPr lang="en-US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99129D-6D84-4B65-BAD8-74E5411FAE92}" type="slidenum">
              <a:rPr lang="en-US"/>
              <a:pPr/>
              <a:t>18</a:t>
            </a:fld>
            <a:endParaRPr lang="en-US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8675" y="685800"/>
            <a:ext cx="5200650" cy="3429000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14B9E8-BE93-4D53-85D1-4CCDFF0CAC80}" type="slidenum">
              <a:rPr lang="en-US"/>
              <a:pPr/>
              <a:t>19</a:t>
            </a:fld>
            <a:endParaRPr lang="en-US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8675" y="685800"/>
            <a:ext cx="5200650" cy="3429000"/>
          </a:xfrm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B3D95B-A2D1-4D85-9A11-A147AF245E3B}" type="slidenum">
              <a:rPr lang="en-US"/>
              <a:pPr/>
              <a:t>20</a:t>
            </a:fld>
            <a:endParaRPr lang="en-US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5C7665-6786-455A-B342-82FDAEA03AB2}" type="slidenum">
              <a:rPr lang="en-US"/>
              <a:pPr/>
              <a:t>21</a:t>
            </a:fld>
            <a:endParaRPr lang="en-US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666D6F-E5D7-4923-B6EE-1BA8254927FE}" type="slidenum">
              <a:rPr lang="en-US"/>
              <a:pPr/>
              <a:t>26</a:t>
            </a:fld>
            <a:endParaRPr lang="en-US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8675" y="685800"/>
            <a:ext cx="5200650" cy="3429000"/>
          </a:xfrm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46C19C-9C9A-405B-BB98-FC9B211A4C83}" type="slidenum">
              <a:rPr lang="en-US"/>
              <a:pPr/>
              <a:t>27</a:t>
            </a:fld>
            <a:endParaRPr lang="en-US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888B3F-B762-48A8-996A-5788DF5F307B}" type="slidenum">
              <a:rPr lang="en-US"/>
              <a:pPr/>
              <a:t>28</a:t>
            </a:fld>
            <a:endParaRPr lang="en-US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5279A3-98A4-41A3-A6B1-30F3AFE1F88A}" type="slidenum">
              <a:rPr lang="en-US"/>
              <a:pPr/>
              <a:t>29</a:t>
            </a:fld>
            <a:endParaRPr lang="en-US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D8208A-6582-45C8-82A6-D20DD9B4BE2D}" type="slidenum">
              <a:rPr lang="en-US"/>
              <a:pPr/>
              <a:t>30</a:t>
            </a:fld>
            <a:endParaRPr lang="en-US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8675" y="685800"/>
            <a:ext cx="5200650" cy="3429000"/>
          </a:xfrm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491124-2CA2-4192-9F26-15ACBC349DBD}" type="slidenum">
              <a:rPr lang="en-US"/>
              <a:pPr/>
              <a:t>31</a:t>
            </a:fld>
            <a:endParaRPr lang="en-US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ACCB54-80AF-4E3E-BF8E-CE6E624A1AD5}" type="slidenum">
              <a:rPr lang="en-US"/>
              <a:pPr/>
              <a:t>32</a:t>
            </a:fld>
            <a:endParaRPr lang="en-US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8675" y="685800"/>
            <a:ext cx="5200650" cy="3429000"/>
          </a:xfrm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8DB2F2-C081-471A-89E1-2AA34C705ACA}" type="slidenum">
              <a:rPr lang="en-US"/>
              <a:pPr/>
              <a:t>35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508EAF-C90D-4524-A4CD-30F3D2E05F5B}" type="slidenum">
              <a:rPr lang="en-US"/>
              <a:pPr/>
              <a:t>37</a:t>
            </a:fld>
            <a:endParaRPr lang="en-US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27B012-63B1-40D6-BF3A-DCFCBE6ADD4B}" type="slidenum">
              <a:rPr lang="en-US"/>
              <a:pPr/>
              <a:t>39</a:t>
            </a:fld>
            <a:endParaRPr lang="en-US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846F7-4FFE-4990-988A-2861919D2768}" type="slidenum">
              <a:rPr lang="en-US"/>
              <a:pPr/>
              <a:t>43</a:t>
            </a:fld>
            <a:endParaRPr lang="en-U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685800"/>
            <a:ext cx="4930775" cy="3429000"/>
          </a:xfrm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0336" y="2130428"/>
            <a:ext cx="8843804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0671" y="3886200"/>
            <a:ext cx="728313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24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546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1882" y="4406903"/>
            <a:ext cx="8843804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1882" y="2906713"/>
            <a:ext cx="8843804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987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0224" y="1600203"/>
            <a:ext cx="459531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88941" y="1600203"/>
            <a:ext cx="459531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652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0225" y="1535113"/>
            <a:ext cx="45971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0225" y="2174875"/>
            <a:ext cx="45971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85331" y="1535113"/>
            <a:ext cx="459892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85331" y="2174875"/>
            <a:ext cx="459892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653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406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224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0225" y="273050"/>
            <a:ext cx="342300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67860" y="273053"/>
            <a:ext cx="581639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0225" y="1435103"/>
            <a:ext cx="342300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766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39351" y="4800600"/>
            <a:ext cx="624268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39351" y="612775"/>
            <a:ext cx="624268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39351" y="5367338"/>
            <a:ext cx="624268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685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761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43244" y="274641"/>
            <a:ext cx="234100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0225" y="274641"/>
            <a:ext cx="6849613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767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0336" y="2130430"/>
            <a:ext cx="8843804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0671" y="3886200"/>
            <a:ext cx="7283133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69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0224" y="274638"/>
            <a:ext cx="936402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0224" y="1600203"/>
            <a:ext cx="936402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0225" y="6356353"/>
            <a:ext cx="242771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2B6CF-C560-4F1E-9F31-9426CFD2FD04}" type="datetimeFigureOut">
              <a:rPr lang="es-ES" smtClean="0"/>
              <a:t>12/10/2021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54863" y="6356353"/>
            <a:ext cx="329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456540" y="6356353"/>
            <a:ext cx="242771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9988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0225" y="6245225"/>
            <a:ext cx="242771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2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8267" y="-20223"/>
            <a:ext cx="10404473" cy="6820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9401" y="3389403"/>
            <a:ext cx="6858000" cy="7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935876" y="3389403"/>
            <a:ext cx="6858000" cy="7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40447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783312"/>
            <a:ext cx="1040447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06402" y="585791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398" y="5715019"/>
            <a:ext cx="795462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53349" y="4572032"/>
            <a:ext cx="306334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62588" y="928670"/>
            <a:ext cx="7485865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Adios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Verano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Adios</a:t>
            </a:r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2891" y="5611366"/>
            <a:ext cx="2285747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202237" y="-642966"/>
            <a:ext cx="5202238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4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6" y="174322"/>
            <a:ext cx="962616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3754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>
            <p:snd r:embed="rId2" name="DuodinamicoElfinaldelverano.wav"/>
          </p:stSnd>
        </p:sndAc>
      </p:transition>
    </mc:Choice>
    <mc:Fallback xmlns="">
      <p:transition spd="slow" advTm="6000">
        <p:fade/>
        <p:sndAc>
          <p:stSnd>
            <p:snd r:embed="rId9" name="DuodinamicoElfinaldelver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inal del Verano&amp;quot; de Núria 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/>
          <p:cNvSpPr/>
          <p:nvPr/>
        </p:nvSpPr>
        <p:spPr>
          <a:xfrm>
            <a:off x="0" y="-176487"/>
            <a:ext cx="10530830" cy="7034487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rgbClr val="00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35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Arte y vino en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1" y="0"/>
            <a:ext cx="10406286" cy="702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15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Amazonas15 Grande Visite en images sur les forêts amazonien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" y="-171399"/>
            <a:ext cx="10402668" cy="7029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817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mazonas17 Grande Visite en images sur les forêts amazonien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246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mazonas13 Grande Visite en images sur les forêts amazonien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45" y="0"/>
            <a:ext cx="1044602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795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9652" y="1391612"/>
            <a:ext cx="791754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800" b="1" i="1" dirty="0">
                <a:solidFill>
                  <a:srgbClr val="00FFFF"/>
                </a:solidFill>
                <a:latin typeface="+mj-lt"/>
              </a:rPr>
              <a:t>Gracias a la vida por darme la oportunidad de disfrutar el verano, sobre todo, por las noches donde no sabía que era dormir </a:t>
            </a:r>
            <a:r>
              <a:rPr lang="es-ES" altLang="es-ES" sz="4800" b="1" i="1" dirty="0" smtClean="0">
                <a:solidFill>
                  <a:srgbClr val="00FFFF"/>
                </a:solidFill>
                <a:latin typeface="+mj-lt"/>
              </a:rPr>
              <a:t>tan bien a pierna suelta”.</a:t>
            </a:r>
            <a:endParaRPr lang="es-ES" altLang="es-ES" sz="4800" b="1" i="1" dirty="0">
              <a:solidFill>
                <a:srgbClr val="00FFFF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315" y="5306266"/>
            <a:ext cx="16393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0789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s://i2.wp.com/subrayado.com.mx/wp-content/uploads/2021/09/Frutas-de-oton%CC%83o-krissia-1024x712-1.jpeg?resize=780%2C470&amp;ssl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430" y="-171400"/>
            <a:ext cx="1051762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26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imagenes.elpais.com/resizer/SwQd3TEsxBsYTnEFL6zHH1nBzCQ=/414x0/cloudfront-eu-central-1.images.arcpublishing.com/prisa/2RFO3OOK7VHC7L2IP5SGZDHXKY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3317" name="Picture 5" descr="Cómo sobrevivir al verano en la ciudad | Grazi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" y="836712"/>
            <a:ext cx="10411650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7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96204816njQNCn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61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ssssssssssssssss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2 SPEAKERS BEAU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25" y="5562600"/>
            <a:ext cx="209354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86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/cms/uploads/image/file/596876/roma_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626" y="0"/>
            <a:ext cx="10504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01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96206122eaLzUn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608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Amazonas16 Grande Visite en images sur les forêts amazonien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6988"/>
            <a:ext cx="10404475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554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652510" y="1700811"/>
            <a:ext cx="6920666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400" b="1" i="1" dirty="0">
                <a:solidFill>
                  <a:srgbClr val="FF00FF"/>
                </a:solidFill>
                <a:latin typeface="+mj-lt"/>
              </a:rPr>
              <a:t>“Todos los días que el sol salió, fui muy feliz… lo seguiré siendo, pero nada como pisar la arena de la playa”.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315" y="5306266"/>
            <a:ext cx="16393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472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Mandar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1" y="0"/>
            <a:ext cx="104225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10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220598607mAnAYQ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33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UR, diario de Málaga. Noticias y actualidad de Málaga | Diario Su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04" y="-28550"/>
            <a:ext cx="10505703" cy="68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8015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6 ideas de rutas en coche por España perfectas para hacer en vacaciones de  verano - 101 Lugares increíbl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108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13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20292456jBzgAr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70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hhhhhhhhhhhhhhhhhh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73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>
            <p:snd r:embed="rId3" name="Mantovani &amp; His Orchestra - Vaya Con Dios-212-sec.wav"/>
          </p:stSnd>
        </p:sndAc>
      </p:transition>
    </mc:Choice>
    <mc:Fallback xmlns="">
      <p:transition spd="slow" advTm="6000">
        <p:fade/>
        <p:sndAc>
          <p:stSnd>
            <p:snd r:embed="rId5" name="Mantovani &amp; His Orchestra - Vaya Con Dios-212-se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i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155" y="0"/>
            <a:ext cx="109813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154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tas, calabazas y frutos secos de temporada de otoño (4220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5440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45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uándo empieza el verano 2021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43" y="-16396"/>
            <a:ext cx="10427618" cy="706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81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9651" y="1844824"/>
            <a:ext cx="7147002" cy="317009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i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“Dicen pro ahí que las cosas hermosas jamás duran, seguro es ese el motivo por el cual los días de veranos pasaron en un abrir y cerrar de ojos”.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315" y="5306266"/>
            <a:ext cx="16393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918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ggggggggggggggggg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/>
          <p:cNvSpPr/>
          <p:nvPr/>
        </p:nvSpPr>
        <p:spPr>
          <a:xfrm>
            <a:off x="-1" y="0"/>
            <a:ext cx="10404477" cy="6966958"/>
          </a:xfrm>
          <a:prstGeom prst="rec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2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bbbbbbbbbbbbb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308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7117896gdDhllcokf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9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96204464SkCXny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723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uándo empieza el verano 2020 - Solsticio de verano 2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404475" cy="6941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21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53665038bulqcU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53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ánchez asegura que España recibirá turistas a final de verano - Tiempo de  Canar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257"/>
            <a:ext cx="10404475" cy="6939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3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9651" y="1157550"/>
            <a:ext cx="6920666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400" b="1" i="1" dirty="0">
                <a:solidFill>
                  <a:srgbClr val="00FFFF"/>
                </a:solidFill>
                <a:latin typeface="+mj-lt"/>
              </a:rPr>
              <a:t>“Despedir el verano nunca es fácil, hay muchas nostalgia y hermosos recuerdos que siempre permanecerán… eso es lo que da fuerzas para aguantar otro año y volver a disfrutarlo”.</a:t>
            </a:r>
            <a:endParaRPr lang="es-ES" altLang="es-ES" sz="4400" b="1" i="1" dirty="0">
              <a:solidFill>
                <a:srgbClr val="FF00FF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315" y="5306266"/>
            <a:ext cx="16393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5512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Qué tiempo hará en España en verano de 2021, según los modelos climáticos |  Business Insider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" y="-243408"/>
            <a:ext cx="10581606" cy="732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913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7119305fqJNOtIsmK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71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OAG denuncia que las bodegas incumplen los plazos de pago al viticul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556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5106" y="285730"/>
            <a:ext cx="9672978" cy="6357457"/>
          </a:xfrm>
          <a:prstGeom prst="fram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angle 1"/>
          <p:cNvSpPr/>
          <p:nvPr/>
        </p:nvSpPr>
        <p:spPr>
          <a:xfrm>
            <a:off x="1331269" y="1497013"/>
            <a:ext cx="7702202" cy="3937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20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25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53671206yGlxwU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79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ile Tiki - Alannia Blog - Las mejores vacaciones en famili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2"/>
            <a:ext cx="10484700" cy="687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505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54953559pbFnAL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40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Sánchez da por perdido el turismo internacional hasta finales de veran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4462"/>
            <a:ext cx="10404475" cy="7088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910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Paisajes de viñedos en la DOC Rioja: carreteras entre viñedos - Vinoscop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-18628"/>
            <a:ext cx="10420350" cy="687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98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esta en la piscina - ElNoti.co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07" y="0"/>
            <a:ext cx="129512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18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54955198BRNRWK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40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302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1a_costa_rica_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00" y="-387424"/>
            <a:ext cx="10447285" cy="7245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385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staciones del año en España - Turismo.o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459"/>
            <a:ext cx="10404475" cy="6939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5106" y="285730"/>
            <a:ext cx="9672978" cy="6357457"/>
          </a:xfrm>
          <a:prstGeom prst="frame">
            <a:avLst/>
          </a:pr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angle 1"/>
          <p:cNvSpPr/>
          <p:nvPr/>
        </p:nvSpPr>
        <p:spPr>
          <a:xfrm>
            <a:off x="1331269" y="1497013"/>
            <a:ext cx="7702202" cy="39370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97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staciones del año en España: cuáles son, fechas y características -  Calendar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8"/>
            <a:ext cx="10602837" cy="7057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58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Verano playa en Verano - GIF Animado | REY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1" y="-1"/>
            <a:ext cx="10429875" cy="693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0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33480" y="-74683"/>
            <a:ext cx="1040447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9399" y="3389408"/>
            <a:ext cx="6858000" cy="7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35877" y="3389408"/>
            <a:ext cx="6858000" cy="7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040447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783317"/>
            <a:ext cx="1040447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5363" y="5803928"/>
            <a:ext cx="68561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53343" y="4572019"/>
            <a:ext cx="306333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33013" y="501226"/>
            <a:ext cx="4181192" cy="460426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876885" y="925700"/>
            <a:ext cx="3980415" cy="570424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12 de octubre de 2021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15:23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442881" y="5611367"/>
            <a:ext cx="2285750" cy="9340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6927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40447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40447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303" y="0"/>
            <a:ext cx="554905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40447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00559" y="4724403"/>
            <a:ext cx="3034639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095" y="4191000"/>
            <a:ext cx="2687823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310" y="4876800"/>
            <a:ext cx="138726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0692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0692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0692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0692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IOS VERANO ADIOS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ADIOS VERANO ADIOS -</Template>
  <TotalTime>5</TotalTime>
  <Words>184</Words>
  <Application>Microsoft Office PowerPoint</Application>
  <PresentationFormat>Personalizado</PresentationFormat>
  <Paragraphs>37</Paragraphs>
  <Slides>49</Slides>
  <Notes>20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ADIOS VERANO ADIOS -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2021-10-12T13:23:31Z</dcterms:created>
  <dcterms:modified xsi:type="dcterms:W3CDTF">2021-10-12T13:29:29Z</dcterms:modified>
</cp:coreProperties>
</file>