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30"/>
  </p:notesMasterIdLst>
  <p:sldIdLst>
    <p:sldId id="273" r:id="rId3"/>
    <p:sldId id="274" r:id="rId4"/>
    <p:sldId id="256" r:id="rId5"/>
    <p:sldId id="275" r:id="rId6"/>
    <p:sldId id="277" r:id="rId7"/>
    <p:sldId id="276" r:id="rId8"/>
    <p:sldId id="265" r:id="rId9"/>
    <p:sldId id="264" r:id="rId10"/>
    <p:sldId id="281" r:id="rId11"/>
    <p:sldId id="263" r:id="rId12"/>
    <p:sldId id="270" r:id="rId13"/>
    <p:sldId id="262" r:id="rId14"/>
    <p:sldId id="266" r:id="rId15"/>
    <p:sldId id="261" r:id="rId16"/>
    <p:sldId id="269" r:id="rId17"/>
    <p:sldId id="260" r:id="rId18"/>
    <p:sldId id="279" r:id="rId19"/>
    <p:sldId id="268" r:id="rId20"/>
    <p:sldId id="282" r:id="rId21"/>
    <p:sldId id="257" r:id="rId22"/>
    <p:sldId id="267" r:id="rId23"/>
    <p:sldId id="278" r:id="rId24"/>
    <p:sldId id="284" r:id="rId25"/>
    <p:sldId id="259" r:id="rId26"/>
    <p:sldId id="258" r:id="rId27"/>
    <p:sldId id="283" r:id="rId28"/>
    <p:sldId id="285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0WJ9TdMOxKLKDLRvnqZGQ" hashData="6z06EvjQlfHcD42bNX801FJ3TV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0000FF"/>
    <a:srgbClr val="0066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029" autoAdjust="0"/>
    <p:restoredTop sz="94660"/>
  </p:normalViewPr>
  <p:slideViewPr>
    <p:cSldViewPr>
      <p:cViewPr>
        <p:scale>
          <a:sx n="50" d="100"/>
          <a:sy n="50" d="100"/>
        </p:scale>
        <p:origin x="-402" y="-7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41CB3D-39E1-4D8A-A399-141F1B3F4521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0A4C96-680B-434A-8E23-361B017D9E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0A4C96-680B-434A-8E23-361B017D9E6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0A4C96-680B-434A-8E23-361B017D9E66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217A1-3FAF-463D-80C4-2DC29AD712BE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4755-8940-4BFB-97DC-5F853833A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217A1-3FAF-463D-80C4-2DC29AD712BE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4755-8940-4BFB-97DC-5F853833A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217A1-3FAF-463D-80C4-2DC29AD712BE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4755-8940-4BFB-97DC-5F853833A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217A1-3FAF-463D-80C4-2DC29AD712BE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4755-8940-4BFB-97DC-5F853833A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217A1-3FAF-463D-80C4-2DC29AD712BE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4755-8940-4BFB-97DC-5F853833A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217A1-3FAF-463D-80C4-2DC29AD712BE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4755-8940-4BFB-97DC-5F853833A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217A1-3FAF-463D-80C4-2DC29AD712BE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4755-8940-4BFB-97DC-5F853833A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217A1-3FAF-463D-80C4-2DC29AD712BE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4755-8940-4BFB-97DC-5F853833A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217A1-3FAF-463D-80C4-2DC29AD712BE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4755-8940-4BFB-97DC-5F853833A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217A1-3FAF-463D-80C4-2DC29AD712BE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4755-8940-4BFB-97DC-5F853833A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217A1-3FAF-463D-80C4-2DC29AD712BE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B4755-8940-4BFB-97DC-5F853833A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6E7006-E3DC-4706-AC38-41B3FDB942B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217A1-3FAF-463D-80C4-2DC29AD712BE}" type="datetimeFigureOut">
              <a:rPr lang="es-ES" smtClean="0"/>
              <a:pPr/>
              <a:t>17/05/2012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EB4755-8940-4BFB-97DC-5F853833A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871F788-DB5A-4ABD-A414-1A4A3C3FFFC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29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milespowerpoints.ourtoolbar.com/" TargetMode="External"/><Relationship Id="rId5" Type="http://schemas.openxmlformats.org/officeDocument/2006/relationships/image" Target="../media/image28.png"/><Relationship Id="rId4" Type="http://schemas.openxmlformats.org/officeDocument/2006/relationships/hyperlink" Target="http://www.milespowerpoints.com/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4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068796.jpg"/>
          <p:cNvPicPr>
            <a:picLocks noChangeAspect="1"/>
          </p:cNvPicPr>
          <p:nvPr/>
        </p:nvPicPr>
        <p:blipFill>
          <a:blip r:embed="rId4"/>
          <a:srcRect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57150" h="254000" prst="coolSlant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77094" y="214290"/>
            <a:ext cx="9066906" cy="31393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0800" h="38100" prst="coolSlant"/>
            </a:sp3d>
          </a:bodyPr>
          <a:lstStyle/>
          <a:p>
            <a:r>
              <a:rPr lang="es-ES" sz="6600" b="1" dirty="0" err="1" smtClean="0">
                <a:ln>
                  <a:solidFill>
                    <a:schemeClr val="tx1"/>
                  </a:solidFill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Adios</a:t>
            </a:r>
            <a:r>
              <a:rPr lang="es-ES" sz="6600" b="1" dirty="0" smtClean="0">
                <a:ln>
                  <a:solidFill>
                    <a:schemeClr val="tx1"/>
                  </a:solidFill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</a:t>
            </a:r>
          </a:p>
          <a:p>
            <a:r>
              <a:rPr lang="es-ES" sz="6600" b="1" dirty="0" smtClean="0">
                <a:ln>
                  <a:solidFill>
                    <a:schemeClr val="tx1"/>
                  </a:solidFill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     Invierno…</a:t>
            </a:r>
          </a:p>
          <a:p>
            <a:r>
              <a:rPr lang="es-ES" sz="6600" b="1" dirty="0" smtClean="0">
                <a:ln>
                  <a:solidFill>
                    <a:schemeClr val="tx1"/>
                  </a:solidFill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                   </a:t>
            </a:r>
            <a:r>
              <a:rPr lang="es-ES" sz="6600" b="1" dirty="0" err="1" smtClean="0">
                <a:ln>
                  <a:solidFill>
                    <a:schemeClr val="tx1"/>
                  </a:solidFill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Adios</a:t>
            </a:r>
            <a:endParaRPr lang="es-ES" sz="6600" b="1" dirty="0">
              <a:ln>
                <a:solidFill>
                  <a:schemeClr val="tx1"/>
                </a:solidFill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6000">
    <p:sndAc>
      <p:stSnd>
        <p:snd r:embed="rId3" name="capricho italiano14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00006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7413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864396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17413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42910" y="1428736"/>
            <a:ext cx="313900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Adios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invierno, </a:t>
            </a:r>
            <a:r>
              <a:rPr lang="es-ES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adios</a:t>
            </a:r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 animBg="1"/>
      <p:bldP spid="8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4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f39dfdef636ce482b10f7873d3f48d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f39dfdef636ce482b10f7873d3f48d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214414" y="4786322"/>
            <a:ext cx="67865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confieso que ya tenía verdaderos deseos de que te marcharas, estabas insoportable , hace días llegaste a tu máximo de fastidiarme y quiero descansar de ti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6856ferenccsatornadavodmagyarorsza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721" y="0"/>
            <a:ext cx="9156721" cy="6858000"/>
          </a:xfrm>
          <a:prstGeom prst="rect">
            <a:avLst/>
          </a:prstGeom>
        </p:spPr>
      </p:pic>
      <p:pic>
        <p:nvPicPr>
          <p:cNvPr id="5" name="4 Imagen" descr="506856ferenccsatornadavodmagyarorsza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42974" y="0"/>
            <a:ext cx="9786974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571536" y="0"/>
            <a:ext cx="971553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50" presetClass="entr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6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800" dirty="0">
              <a:latin typeface="Harrington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071538" y="285728"/>
            <a:ext cx="65008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Sabes muy bien como fastidiar en eso eres un maestro cuando quieres y lo haces con frecuencia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9465erdei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31" y="0"/>
            <a:ext cx="9100069" cy="6858000"/>
          </a:xfrm>
          <a:prstGeom prst="rect">
            <a:avLst/>
          </a:prstGeom>
        </p:spPr>
      </p:pic>
      <p:pic>
        <p:nvPicPr>
          <p:cNvPr id="5" name="4 Imagen" descr="369465erdei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42910" y="4611231"/>
            <a:ext cx="7715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anco_2_siz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lanco_2_siz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000100" y="5214950"/>
            <a:ext cx="75724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Reconozco haber pasado contigo momentos inolvidables y que cuando pase el tiempo volveré a desearte, no sé si nuestra relación es una relación de amor-odio, me niego a llamarle así</a:t>
            </a:r>
          </a:p>
          <a:p>
            <a:pPr algn="ctr"/>
            <a:endParaRPr lang="es-ES" sz="2400" b="1" dirty="0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TAMBUL-1-2-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439" y="0"/>
            <a:ext cx="9169439" cy="6858000"/>
          </a:xfrm>
          <a:prstGeom prst="rect">
            <a:avLst/>
          </a:prstGeom>
        </p:spPr>
      </p:pic>
      <p:pic>
        <p:nvPicPr>
          <p:cNvPr id="5" name="4 Imagen" descr="ESTAMBUL-1-2-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439" y="0"/>
            <a:ext cx="916943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051523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65" y="0"/>
            <a:ext cx="9170765" cy="6858000"/>
          </a:xfrm>
          <a:prstGeom prst="rect">
            <a:avLst/>
          </a:prstGeom>
        </p:spPr>
      </p:pic>
      <p:pic>
        <p:nvPicPr>
          <p:cNvPr id="6" name="5 Imagen" descr="18051523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65" y="0"/>
            <a:ext cx="9170765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500034" y="571480"/>
            <a:ext cx="53578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la realidad es que sé que cuando llegue la navidad estaré nuevamente deseando tenerte y volver a vivir esos momentos que solo tú me sabes hacer vivir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y-en-la-maana-Heute-Morgen-Aujourdhui-dans-la-matine04-a200384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4224" cy="6858000"/>
          </a:xfrm>
          <a:prstGeom prst="rect">
            <a:avLst/>
          </a:prstGeom>
        </p:spPr>
      </p:pic>
      <p:pic>
        <p:nvPicPr>
          <p:cNvPr id="5" name="4 Imagen" descr="Hoy-en-la-maana-Heute-Morgen-Aujourdhui-dans-la-matine04-a200384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76" y="0"/>
            <a:ext cx="9124224" cy="6858000"/>
          </a:xfrm>
          <a:prstGeom prst="rect">
            <a:avLst/>
          </a:prstGeom>
        </p:spPr>
      </p:pic>
      <p:pic>
        <p:nvPicPr>
          <p:cNvPr id="6" name="5 Imagen" descr="Hoy-en-la-maana-Heute-Morgen-Aujourdhui-dans-la-matine04-a200384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76" y="0"/>
            <a:ext cx="9124224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71313000_f817553b1f_o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5" name="4 Imagen" descr="2171313000_f817553b1f_o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714348" y="5072074"/>
            <a:ext cx="76438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Reconozco que me sería difícil pasar unas navidades y un fin de año sin tu presencia, sin la caricia de tu nieve, del placer de sentir el aire en mi  cara</a:t>
            </a:r>
            <a:endParaRPr lang="es-ES" sz="2400" b="1" dirty="0">
              <a:solidFill>
                <a:schemeClr val="bg1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6" grpId="2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YU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YU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HYU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anco_1_siz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lanco_1_siz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357290" y="5214950"/>
            <a:ext cx="6000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cargado de tu presencia esos momentos de tenerte y compartirte con lo confortable del calor de una fogata con un buen vino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0000">
    <p:sndAc>
      <p:stSnd>
        <p:snd r:embed="rId2" name="capricho italiano14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ontraste-a270695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4656" cy="6858000"/>
          </a:xfrm>
          <a:prstGeom prst="rect">
            <a:avLst/>
          </a:prstGeom>
        </p:spPr>
      </p:pic>
      <p:pic>
        <p:nvPicPr>
          <p:cNvPr id="5" name="4 Imagen" descr="Kontraste-a27069541.jp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9344" y="0"/>
            <a:ext cx="9134656" cy="6858000"/>
          </a:xfrm>
          <a:prstGeom prst="rect">
            <a:avLst/>
          </a:prstGeom>
        </p:spPr>
      </p:pic>
      <p:pic>
        <p:nvPicPr>
          <p:cNvPr id="6" name="5 Imagen" descr="Kontraste-a270695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4656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08561365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708561365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1071538" y="5072074"/>
            <a:ext cx="70009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Son momentos que perduran y perduraran a lo largo de toda mi vida como uno de esos momentos que  llenos de felicidad se recuerdan  siempre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gia-de-invierno-Magie-hivernale-Winterzauber03-a199592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00973" cy="6858000"/>
          </a:xfrm>
          <a:prstGeom prst="rect">
            <a:avLst/>
          </a:prstGeom>
        </p:spPr>
      </p:pic>
      <p:pic>
        <p:nvPicPr>
          <p:cNvPr id="5" name="4 Imagen" descr="Magia-de-invierno-Magie-hivernale-Winterzauber03-a199592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27" y="0"/>
            <a:ext cx="9100973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RTF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RTF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63111354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  <p:pic>
        <p:nvPicPr>
          <p:cNvPr id="5" name="4 Imagen" descr="3663111354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0" y="285728"/>
            <a:ext cx="55721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Siempre serán unos de esos momentos placenteros e inolvidables, reconozco que no podría suplirte por el caluroso verano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chneekirche-I-a26976908.jpg"/>
          <p:cNvPicPr>
            <a:picLocks noChangeAspect="1"/>
          </p:cNvPicPr>
          <p:nvPr/>
        </p:nvPicPr>
        <p:blipFill>
          <a:blip r:embed="rId2"/>
          <a:srcRect l="3912" t="3125" r="2199"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chneekirche-I-a26976908.jpg"/>
          <p:cNvPicPr>
            <a:picLocks noChangeAspect="1"/>
          </p:cNvPicPr>
          <p:nvPr/>
        </p:nvPicPr>
        <p:blipFill>
          <a:blip r:embed="rId2"/>
          <a:srcRect l="3912" t="3125" r="2199"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VA EL INVIER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148"/>
            <a:ext cx="9144000" cy="6816852"/>
          </a:xfrm>
          <a:prstGeom prst="rect">
            <a:avLst/>
          </a:prstGeom>
        </p:spPr>
      </p:pic>
      <p:pic>
        <p:nvPicPr>
          <p:cNvPr id="5" name="4 Imagen" descr="VIVA EL INVIER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685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93118136117.jpg"/>
          <p:cNvPicPr>
            <a:picLocks noChangeAspect="1"/>
          </p:cNvPicPr>
          <p:nvPr/>
        </p:nvPicPr>
        <p:blipFill>
          <a:blip r:embed="rId2">
            <a:lum contrast="10000"/>
          </a:blip>
          <a:srcRect r="234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93118136117.jpg"/>
          <p:cNvPicPr>
            <a:picLocks noChangeAspect="1"/>
          </p:cNvPicPr>
          <p:nvPr/>
        </p:nvPicPr>
        <p:blipFill>
          <a:blip r:embed="rId2">
            <a:lum contrast="10000"/>
          </a:blip>
          <a:srcRect r="312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-48"/>
            <a:ext cx="9144000" cy="685804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0" y="5000636"/>
            <a:ext cx="8858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pesar de ese deseo que despiertas en mí, seguramente por la monotonía te haces insoportable, llegando el momento como ahora que deseo que te marches, pero igualmente sé que volveré a desearte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chweiz-26-a26959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chweiz-26-a26959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g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bg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572132" y="500042"/>
            <a:ext cx="35718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err="1" smtClean="0">
                <a:solidFill>
                  <a:schemeClr val="bg1"/>
                </a:solidFill>
                <a:latin typeface="Harrington" pitchFamily="82" charset="0"/>
              </a:rPr>
              <a:t>Adios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 invierno </a:t>
            </a:r>
            <a:r>
              <a:rPr lang="es-ES" sz="2400" b="1" dirty="0" err="1" smtClean="0">
                <a:solidFill>
                  <a:schemeClr val="bg1"/>
                </a:solidFill>
                <a:latin typeface="Harrington" pitchFamily="82" charset="0"/>
              </a:rPr>
              <a:t>adios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,....</a:t>
            </a:r>
          </a:p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te estaré esperando</a:t>
            </a:r>
            <a:endParaRPr lang="es-ES" sz="2400" dirty="0">
              <a:solidFill>
                <a:schemeClr val="bg1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-pueblo-esta-maana-Heute-Morgen-mein-Dorf-Dedicada-a-alba56-a232272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7" y="0"/>
            <a:ext cx="9137093" cy="7072338"/>
          </a:xfrm>
          <a:prstGeom prst="rect">
            <a:avLst/>
          </a:prstGeom>
        </p:spPr>
      </p:pic>
      <p:pic>
        <p:nvPicPr>
          <p:cNvPr id="5" name="4 Imagen" descr="Mi-pueblo-esta-maana-Heute-Morgen-mein-Dorf-Dedicada-a-alba56-a232272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7" y="0"/>
            <a:ext cx="9137093" cy="7072338"/>
          </a:xfrm>
          <a:prstGeom prst="rect">
            <a:avLst/>
          </a:prstGeom>
        </p:spPr>
      </p:pic>
      <p:pic>
        <p:nvPicPr>
          <p:cNvPr id="6" name="5 Imagen" descr="Mi-pueblo-esta-maana-Heute-Morgen-mein-Dorf-Dedicada-a-alba56-a232272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7" y="0"/>
            <a:ext cx="9137093" cy="7072338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a-maana-en-las-montaas02-a199101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047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1" descr="milespowerpoints_r2_c4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5215006" y="1500174"/>
            <a:ext cx="45719" cy="390133"/>
          </a:xfrm>
          <a:prstGeom prst="round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Picture 14" descr="to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 flipV="1">
            <a:off x="-4929253" y="5786453"/>
            <a:ext cx="1003781" cy="71437"/>
          </a:xfrm>
          <a:prstGeom prst="roundRect">
            <a:avLst/>
          </a:prstGeom>
          <a:noFill/>
          <a:ln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8" name="Rectangle 23"/>
          <p:cNvSpPr>
            <a:spLocks noChangeArrowheads="1"/>
          </p:cNvSpPr>
          <p:nvPr/>
        </p:nvSpPr>
        <p:spPr bwMode="auto">
          <a:xfrm>
            <a:off x="13644626" y="0"/>
            <a:ext cx="322233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inter-ice-water-1024x7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winter-ice-water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3 Marcador de contenido" descr="winter-ice-water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785918" y="5429264"/>
            <a:ext cx="62440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Texto : Francisco Del Olmo  - Diseño : Jazmín </a:t>
            </a:r>
            <a:endParaRPr lang="es-ES" sz="24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dios-invierno-adios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adios-invierno-adios-milespowerpoints.com</Template>
  <TotalTime>0</TotalTime>
  <Words>295</Words>
  <Application>Microsoft Office PowerPoint</Application>
  <PresentationFormat>Presentación en pantalla (4:3)</PresentationFormat>
  <Paragraphs>46</Paragraphs>
  <Slides>27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adios-invierno-adios-milespowerpoints.com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2012-05-17T21:43:51Z</dcterms:created>
  <dcterms:modified xsi:type="dcterms:W3CDTF">2012-05-17T21:46:17Z</dcterms:modified>
</cp:coreProperties>
</file>