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5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43592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54848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071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84300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21499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8323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8847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93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0233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119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3504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523E2-A445-479E-8CAE-C10EA1A9D688}" type="datetimeFigureOut">
              <a:rPr lang="es-CO" smtClean="0"/>
              <a:t>21/01/2017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010B0-1BE2-4DCD-B765-9B422985DC5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4807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55105" y="612843"/>
            <a:ext cx="66817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Los famosos </a:t>
            </a:r>
            <a:r>
              <a:rPr lang="es-CO" b="1" i="1" dirty="0"/>
              <a:t>acantilados de </a:t>
            </a:r>
            <a:r>
              <a:rPr lang="es-CO" b="1" i="1" dirty="0" err="1"/>
              <a:t>Moher</a:t>
            </a:r>
            <a:r>
              <a:rPr lang="es-CO" b="1" i="1" dirty="0"/>
              <a:t> </a:t>
            </a:r>
            <a:r>
              <a:rPr lang="es-CO" i="1" dirty="0"/>
              <a:t>se encuentran en la isla esmeralda, Irlanda. Concretamente en el condado de Clare, en la costa oeste irlandesa. Se extienden a lo largo de 8 km y alcanzan una altura de 214 m sobre el océano Atlántico.</a:t>
            </a:r>
          </a:p>
          <a:p>
            <a:pPr algn="ctr"/>
            <a:r>
              <a:rPr lang="es-CO" i="1" dirty="0"/>
              <a:t>Es un lugar impresionante que atrapa al visitante con las espectaculares vistas y belleza de la naturaleza desde que comienza la ruta. Si te gusta la fotografía y viajas a Irlanda, este es un lugar que no te puedes perder! Pero, eso sí, primero busca el pronóstico del tiempo porque el viento es muy peligroso en este lugar.</a:t>
            </a:r>
          </a:p>
          <a:p>
            <a:pPr algn="ctr"/>
            <a:r>
              <a:rPr lang="es-CO" i="1" dirty="0"/>
              <a:t>Es uno de mis rincones favoritos que me permite sentir libertad, tranquilidad, paz (imagina sentir cómo la brisa acaricia tu piel, oír cómo las olas rompen contra los acantilados, oler a tierra y a hierba mojada, sentir como si estuvieses volando porque no hay nada a tu alrededor más que un pequeño sendero y el océano.... ) Además, este sitio me trae magníficos recuerdos porque fue allí donde me enamoré de mi marido. Es un sitio muy especial! La magia de Irlanda</a:t>
            </a:r>
            <a:r>
              <a:rPr lang="es-CO" i="1" dirty="0" smtClean="0"/>
              <a:t>!!!</a:t>
            </a:r>
          </a:p>
          <a:p>
            <a:pPr algn="ctr"/>
            <a:endParaRPr lang="es-CO" b="1" i="1" dirty="0" smtClean="0"/>
          </a:p>
          <a:p>
            <a:pPr algn="ctr"/>
            <a:r>
              <a:rPr lang="es-CO" b="1" i="1" dirty="0" smtClean="0"/>
              <a:t>Creó: Jeremías</a:t>
            </a:r>
          </a:p>
          <a:p>
            <a:pPr algn="ctr"/>
            <a:r>
              <a:rPr lang="es-CO" b="1" i="1" dirty="0" smtClean="0"/>
              <a:t>Para: mis </a:t>
            </a:r>
            <a:r>
              <a:rPr lang="es-CO" b="1" i="1" dirty="0" err="1" smtClean="0"/>
              <a:t>pps</a:t>
            </a:r>
            <a:endParaRPr lang="es-CO" b="1" i="1" dirty="0" smtClean="0"/>
          </a:p>
          <a:p>
            <a:pPr algn="ctr"/>
            <a:r>
              <a:rPr lang="es-CO" b="1" i="1" dirty="0" smtClean="0"/>
              <a:t>Música: </a:t>
            </a:r>
            <a:r>
              <a:rPr lang="es-CO" b="1" i="1" dirty="0" err="1" smtClean="0"/>
              <a:t>Enya-Fairytale</a:t>
            </a:r>
            <a:endParaRPr lang="es-CO" b="1" i="1" dirty="0"/>
          </a:p>
        </p:txBody>
      </p:sp>
      <p:pic>
        <p:nvPicPr>
          <p:cNvPr id="4" name="Enya_-_Fairyta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2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44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87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3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086725" y="6186488"/>
            <a:ext cx="3157538" cy="314325"/>
          </a:xfrm>
          <a:prstGeom prst="clou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0190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5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0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9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2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11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5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0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929564" y="6172200"/>
            <a:ext cx="1757362" cy="357188"/>
          </a:xfrm>
          <a:prstGeom prst="clou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0533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3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8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0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8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34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61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24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3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4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2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4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63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9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18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5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14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67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78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21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6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7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3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0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78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99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4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4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3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90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9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40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9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20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9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358188" y="5957889"/>
            <a:ext cx="2743200" cy="500062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4136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4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12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115425" y="6272213"/>
            <a:ext cx="2071688" cy="257175"/>
          </a:xfrm>
          <a:prstGeom prst="clou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542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9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001000" y="5972175"/>
            <a:ext cx="3243263" cy="457200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3954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8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3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2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9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2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0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1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6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04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5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2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0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2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0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2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09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50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4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7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9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7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9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0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6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6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230</Words>
  <Application>Microsoft Office PowerPoint</Application>
  <PresentationFormat>Panorámica</PresentationFormat>
  <Paragraphs>9</Paragraphs>
  <Slides>88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88</vt:i4>
      </vt:variant>
    </vt:vector>
  </HeadingPairs>
  <TitlesOfParts>
    <vt:vector size="93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12</cp:revision>
  <dcterms:created xsi:type="dcterms:W3CDTF">2016-12-26T12:11:11Z</dcterms:created>
  <dcterms:modified xsi:type="dcterms:W3CDTF">2017-01-21T20:10:42Z</dcterms:modified>
</cp:coreProperties>
</file>