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0"/>
  </p:notesMasterIdLst>
  <p:sldIdLst>
    <p:sldId id="364" r:id="rId3"/>
    <p:sldId id="366" r:id="rId4"/>
    <p:sldId id="325" r:id="rId5"/>
    <p:sldId id="276" r:id="rId6"/>
    <p:sldId id="331" r:id="rId7"/>
    <p:sldId id="319" r:id="rId8"/>
    <p:sldId id="323" r:id="rId9"/>
    <p:sldId id="266" r:id="rId10"/>
    <p:sldId id="283" r:id="rId11"/>
    <p:sldId id="305" r:id="rId12"/>
    <p:sldId id="322" r:id="rId13"/>
    <p:sldId id="360" r:id="rId14"/>
    <p:sldId id="316" r:id="rId15"/>
    <p:sldId id="361" r:id="rId16"/>
    <p:sldId id="342" r:id="rId17"/>
    <p:sldId id="286" r:id="rId18"/>
    <p:sldId id="273" r:id="rId19"/>
    <p:sldId id="336" r:id="rId20"/>
    <p:sldId id="352" r:id="rId21"/>
    <p:sldId id="274" r:id="rId22"/>
    <p:sldId id="314" r:id="rId23"/>
    <p:sldId id="306" r:id="rId24"/>
    <p:sldId id="354" r:id="rId25"/>
    <p:sldId id="356" r:id="rId26"/>
    <p:sldId id="328" r:id="rId27"/>
    <p:sldId id="301" r:id="rId28"/>
    <p:sldId id="302" r:id="rId29"/>
    <p:sldId id="315" r:id="rId30"/>
    <p:sldId id="267" r:id="rId31"/>
    <p:sldId id="270" r:id="rId32"/>
    <p:sldId id="280" r:id="rId33"/>
    <p:sldId id="268" r:id="rId34"/>
    <p:sldId id="290" r:id="rId35"/>
    <p:sldId id="291" r:id="rId36"/>
    <p:sldId id="317" r:id="rId37"/>
    <p:sldId id="349" r:id="rId38"/>
    <p:sldId id="347" r:id="rId39"/>
    <p:sldId id="257" r:id="rId40"/>
    <p:sldId id="320" r:id="rId41"/>
    <p:sldId id="269" r:id="rId42"/>
    <p:sldId id="304" r:id="rId43"/>
    <p:sldId id="281" r:id="rId44"/>
    <p:sldId id="258" r:id="rId45"/>
    <p:sldId id="279" r:id="rId46"/>
    <p:sldId id="287" r:id="rId47"/>
    <p:sldId id="288" r:id="rId48"/>
    <p:sldId id="259" r:id="rId49"/>
    <p:sldId id="271" r:id="rId50"/>
    <p:sldId id="289" r:id="rId51"/>
    <p:sldId id="263" r:id="rId52"/>
    <p:sldId id="310" r:id="rId53"/>
    <p:sldId id="351" r:id="rId54"/>
    <p:sldId id="264" r:id="rId55"/>
    <p:sldId id="350" r:id="rId56"/>
    <p:sldId id="311" r:id="rId57"/>
    <p:sldId id="313" r:id="rId58"/>
    <p:sldId id="329" r:id="rId59"/>
    <p:sldId id="272" r:id="rId60"/>
    <p:sldId id="298" r:id="rId61"/>
    <p:sldId id="294" r:id="rId62"/>
    <p:sldId id="327" r:id="rId63"/>
    <p:sldId id="297" r:id="rId64"/>
    <p:sldId id="265" r:id="rId65"/>
    <p:sldId id="307" r:id="rId66"/>
    <p:sldId id="292" r:id="rId67"/>
    <p:sldId id="299" r:id="rId68"/>
    <p:sldId id="330" r:id="rId69"/>
    <p:sldId id="363" r:id="rId70"/>
    <p:sldId id="341" r:id="rId71"/>
    <p:sldId id="278" r:id="rId72"/>
    <p:sldId id="334" r:id="rId73"/>
    <p:sldId id="338" r:id="rId74"/>
    <p:sldId id="282" r:id="rId75"/>
    <p:sldId id="324" r:id="rId76"/>
    <p:sldId id="333" r:id="rId77"/>
    <p:sldId id="370" r:id="rId78"/>
    <p:sldId id="371" r:id="rId79"/>
  </p:sldIdLst>
  <p:sldSz cx="109093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Gm+tRn2W9fhUlJAQx7vKA" hashData="Wl+0bZc4G9IlgpwwxRgc5wVW+o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84" y="-456"/>
      </p:cViewPr>
      <p:guideLst>
        <p:guide orient="horz" pos="2160"/>
        <p:guide pos="343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F44D3-F3DE-4708-9650-27E6D3A6EC6A}" type="datetimeFigureOut">
              <a:rPr lang="es-ES" smtClean="0"/>
              <a:pPr/>
              <a:t>21/04/2016</a:t>
            </a:fld>
            <a:endParaRPr lang="es-ES"/>
          </a:p>
        </p:txBody>
      </p:sp>
      <p:sp>
        <p:nvSpPr>
          <p:cNvPr id="4" name="3 Marcador de imagen de diapositiva"/>
          <p:cNvSpPr>
            <a:spLocks noGrp="1" noRot="1" noChangeAspect="1"/>
          </p:cNvSpPr>
          <p:nvPr>
            <p:ph type="sldImg" idx="2"/>
          </p:nvPr>
        </p:nvSpPr>
        <p:spPr>
          <a:xfrm>
            <a:off x="701675" y="685800"/>
            <a:ext cx="54546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F0492F-74B8-440F-A09A-A33C1ED87CA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1CEEB9-CA1C-4D1D-8BC1-AD836096B3AF}" type="slidenum">
              <a:rPr lang="es-ES" smtClean="0"/>
              <a:pPr/>
              <a:t>75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8" y="2130426"/>
            <a:ext cx="927290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886200"/>
            <a:ext cx="763651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1760" y="4406901"/>
            <a:ext cx="927290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1760" y="2906713"/>
            <a:ext cx="927290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5465" y="1600201"/>
            <a:ext cx="481827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45561" y="1600201"/>
            <a:ext cx="481827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5" y="1535113"/>
            <a:ext cx="482016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5465" y="2174875"/>
            <a:ext cx="482016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41774" y="1535113"/>
            <a:ext cx="48220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41774" y="2174875"/>
            <a:ext cx="48220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5465" y="273050"/>
            <a:ext cx="358908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65233" y="273051"/>
            <a:ext cx="609860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5465" y="1435101"/>
            <a:ext cx="358908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38299" y="4800600"/>
            <a:ext cx="654558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38299" y="612775"/>
            <a:ext cx="654558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38299" y="5367338"/>
            <a:ext cx="654558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09242" y="274639"/>
            <a:ext cx="2454593"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5465" y="274639"/>
            <a:ext cx="718195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8199" y="2130428"/>
            <a:ext cx="927290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6395" y="3886200"/>
            <a:ext cx="763651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5465" y="274638"/>
            <a:ext cx="981837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5465" y="1600201"/>
            <a:ext cx="981837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5465" y="6356351"/>
            <a:ext cx="254550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6B48BD-7B74-441C-BA05-388E7565B409}" type="datetimeFigureOut">
              <a:rPr lang="es-ES" smtClean="0"/>
              <a:pPr/>
              <a:t>21/04/2016</a:t>
            </a:fld>
            <a:endParaRPr lang="es-ES"/>
          </a:p>
        </p:txBody>
      </p:sp>
      <p:sp>
        <p:nvSpPr>
          <p:cNvPr id="5" name="4 Marcador de pie de página"/>
          <p:cNvSpPr>
            <a:spLocks noGrp="1"/>
          </p:cNvSpPr>
          <p:nvPr>
            <p:ph type="ftr" sz="quarter" idx="3"/>
          </p:nvPr>
        </p:nvSpPr>
        <p:spPr>
          <a:xfrm>
            <a:off x="3727344" y="6356351"/>
            <a:ext cx="345461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18332" y="6356351"/>
            <a:ext cx="254550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1AC015-6D25-49BE-81FA-1D7690B3F6A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5465" y="6245225"/>
            <a:ext cx="254550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hyperlink" Target="https://lamamaderocco.wordpress.com/tag/amor/"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9.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80.jpeg"/></Relationships>
</file>

<file path=ppt/slides/_rels/slide7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77.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4everstatic.com/imagenes/674xX/animados/hierba,-fondo-verde-200990.jpg"/>
          <p:cNvPicPr>
            <a:picLocks noChangeAspect="1" noChangeArrowheads="1"/>
          </p:cNvPicPr>
          <p:nvPr/>
        </p:nvPicPr>
        <p:blipFill>
          <a:blip r:embed="rId3"/>
          <a:srcRect t="6250" b="13541"/>
          <a:stretch>
            <a:fillRect/>
          </a:stretch>
        </p:blipFill>
        <p:spPr bwMode="auto">
          <a:xfrm>
            <a:off x="0" y="0"/>
            <a:ext cx="10909300" cy="6858000"/>
          </a:xfrm>
          <a:prstGeom prst="rect">
            <a:avLst/>
          </a:prstGeom>
          <a:noFill/>
        </p:spPr>
      </p:pic>
      <p:pic>
        <p:nvPicPr>
          <p:cNvPr id="12" name="Picture 2" descr="http://www.vainillita.com/ilustraciones/abraza-arbol-bolso"/>
          <p:cNvPicPr>
            <a:picLocks noChangeAspect="1" noChangeArrowheads="1"/>
          </p:cNvPicPr>
          <p:nvPr/>
        </p:nvPicPr>
        <p:blipFill>
          <a:blip r:embed="rId4">
            <a:duotone>
              <a:prstClr val="black"/>
              <a:schemeClr val="accent3">
                <a:tint val="45000"/>
                <a:satMod val="400000"/>
              </a:schemeClr>
            </a:duotone>
            <a:lum bright="-59000"/>
          </a:blip>
          <a:srcRect/>
          <a:stretch>
            <a:fillRect/>
          </a:stretch>
        </p:blipFill>
        <p:spPr bwMode="auto">
          <a:xfrm>
            <a:off x="6169030" y="1458323"/>
            <a:ext cx="4740270" cy="5399677"/>
          </a:xfrm>
          <a:prstGeom prst="trapezoid">
            <a:avLst/>
          </a:prstGeom>
          <a:noFill/>
          <a:effectLst>
            <a:softEdge rad="127000"/>
          </a:effectLst>
        </p:spPr>
      </p:pic>
      <p:pic>
        <p:nvPicPr>
          <p:cNvPr id="14" name="Picture 2" descr="http://1.bp.blogspot.com/-DPp_-kGDL64/TzR4_sgEQDI/AAAAAAAACWc/h2pOVQq0Y8Y/s1600/0k0289_gif-sicodelicos-21.gif"/>
          <p:cNvPicPr>
            <a:picLocks noChangeAspect="1" noChangeArrowheads="1" noCrop="1"/>
          </p:cNvPicPr>
          <p:nvPr/>
        </p:nvPicPr>
        <p:blipFill>
          <a:blip r:embed="rId5" cstate="print">
            <a:duotone>
              <a:prstClr val="black"/>
              <a:schemeClr val="accent6">
                <a:tint val="45000"/>
                <a:satMod val="400000"/>
              </a:schemeClr>
            </a:duotone>
            <a:lum bright="-25000" contrast="51000"/>
          </a:blip>
          <a:srcRect/>
          <a:stretch>
            <a:fillRect/>
          </a:stretch>
        </p:blipFill>
        <p:spPr bwMode="auto">
          <a:xfrm>
            <a:off x="-1" y="0"/>
            <a:ext cx="10909301" cy="6858000"/>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387477" y="3387483"/>
            <a:ext cx="6858000" cy="83043"/>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7438781" y="3387483"/>
            <a:ext cx="6858000" cy="83043"/>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4" y="0"/>
            <a:ext cx="10909300" cy="69512"/>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4" y="6783313"/>
            <a:ext cx="109093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7" cstate="email"/>
          <a:srcRect/>
          <a:stretch>
            <a:fillRect/>
          </a:stretch>
        </p:blipFill>
        <p:spPr bwMode="auto">
          <a:xfrm>
            <a:off x="525428" y="5715016"/>
            <a:ext cx="785818" cy="766986"/>
          </a:xfrm>
          <a:prstGeom prst="rect">
            <a:avLst/>
          </a:prstGeom>
          <a:noFill/>
          <a:ln w="38100">
            <a:solidFill>
              <a:srgbClr val="1CDEF8"/>
            </a:solidFill>
            <a:miter lim="800000"/>
            <a:headEnd/>
            <a:tailEnd/>
          </a:ln>
        </p:spPr>
      </p:pic>
      <p:sp>
        <p:nvSpPr>
          <p:cNvPr id="19" name="18 Rectángulo"/>
          <p:cNvSpPr/>
          <p:nvPr/>
        </p:nvSpPr>
        <p:spPr>
          <a:xfrm>
            <a:off x="2362674" y="4572014"/>
            <a:ext cx="321197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68304" y="1785926"/>
            <a:ext cx="5043828" cy="4768376"/>
          </a:xfrm>
          <a:prstGeom prst="rect">
            <a:avLst/>
          </a:prstGeom>
        </p:spPr>
        <p:txBody>
          <a:bodyPr wrap="none" lIns="81272" tIns="40636" rIns="81272" bIns="40636" fromWordArt="1">
            <a:prstTxWarp prst="textPlain">
              <a:avLst>
                <a:gd name="adj" fmla="val 50000"/>
              </a:avLst>
            </a:prstTxWarp>
          </a:bodyPr>
          <a:lstStyle/>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ABRAZA</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ARBOL</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8">
            <a:duotone>
              <a:prstClr val="black"/>
              <a:schemeClr val="accent4">
                <a:tint val="45000"/>
                <a:satMod val="400000"/>
              </a:schemeClr>
            </a:duotone>
            <a:lum contrast="92000"/>
          </a:blip>
          <a:srcRect/>
          <a:stretch>
            <a:fillRect/>
          </a:stretch>
        </p:blipFill>
        <p:spPr bwMode="auto">
          <a:xfrm>
            <a:off x="1525560" y="5786454"/>
            <a:ext cx="1830777" cy="760924"/>
          </a:xfrm>
          <a:prstGeom prst="rect">
            <a:avLst/>
          </a:prstGeom>
          <a:noFill/>
        </p:spPr>
      </p:pic>
    </p:spTree>
  </p:cSld>
  <p:clrMapOvr>
    <a:masterClrMapping/>
  </p:clrMapOvr>
  <p:transition spd="slow" advTm="12000">
    <p:blinds dir="vert"/>
    <p:sndAc>
      <p:stSnd loop="1">
        <p:snd r:embed="rId2" name="wav. (8-8)The_Brothers_Four-The_Green_Leaves_Of_Summer-(wal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6" name="Picture 2" descr="https://38.media.tumblr.com/tumblr_m6cnzj8Vq51r4nrd3o1_500.gif"/>
          <p:cNvPicPr>
            <a:picLocks noChangeAspect="1" noChangeArrowheads="1" noCrop="1"/>
          </p:cNvPicPr>
          <p:nvPr/>
        </p:nvPicPr>
        <p:blipFill>
          <a:blip r:embed="rId3"/>
          <a:srcRect/>
          <a:stretch>
            <a:fillRect/>
          </a:stretch>
        </p:blipFill>
        <p:spPr bwMode="auto">
          <a:xfrm>
            <a:off x="-1" y="0"/>
            <a:ext cx="11021059" cy="6858000"/>
          </a:xfrm>
          <a:prstGeom prst="rect">
            <a:avLst/>
          </a:prstGeom>
          <a:noFill/>
        </p:spPr>
      </p:pic>
      <p:sp>
        <p:nvSpPr>
          <p:cNvPr id="2" name="1 Luna"/>
          <p:cNvSpPr/>
          <p:nvPr/>
        </p:nvSpPr>
        <p:spPr>
          <a:xfrm rot="13290098">
            <a:off x="1645907" y="1098232"/>
            <a:ext cx="3280365" cy="2209801"/>
          </a:xfrm>
          <a:prstGeom prst="moon">
            <a:avLst>
              <a:gd name="adj" fmla="val 1839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5958449" y="646118"/>
            <a:ext cx="3509537" cy="2422525"/>
          </a:xfrm>
          <a:prstGeom prst="moon">
            <a:avLst>
              <a:gd name="adj" fmla="val 1753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214040" y="3644904"/>
            <a:ext cx="3585296" cy="2284413"/>
          </a:xfrm>
          <a:prstGeom prst="moon">
            <a:avLst>
              <a:gd name="adj" fmla="val 1829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5649732" y="3652839"/>
            <a:ext cx="3312562" cy="2220912"/>
          </a:xfrm>
          <a:prstGeom prst="moon">
            <a:avLst>
              <a:gd name="adj" fmla="val 1766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528456" y="876902"/>
            <a:ext cx="2723538" cy="191293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398691" y="614279"/>
            <a:ext cx="2183754"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6712252" y="690564"/>
            <a:ext cx="2723538" cy="191134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7358099" y="598489"/>
            <a:ext cx="2183754"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219723" y="3943354"/>
            <a:ext cx="2723538" cy="2041525"/>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200783" y="4283075"/>
            <a:ext cx="2185648"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6380807" y="4075116"/>
            <a:ext cx="2723538" cy="1912937"/>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7017182" y="4456114"/>
            <a:ext cx="2185648" cy="1644650"/>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23" presetClass="entr" presetSubtype="16"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0" name="Picture 2" descr="http://cdn3.upsocl.com/wp-content/uploads/imverde/2014/11/Arbol-de-Tule.jpg"/>
          <p:cNvPicPr>
            <a:picLocks noChangeAspect="1" noChangeArrowheads="1"/>
          </p:cNvPicPr>
          <p:nvPr/>
        </p:nvPicPr>
        <p:blipFill>
          <a:blip r:embed="rId3"/>
          <a:srcRect/>
          <a:stretch>
            <a:fillRect/>
          </a:stretch>
        </p:blipFill>
        <p:spPr bwMode="auto">
          <a:xfrm>
            <a:off x="0" y="0"/>
            <a:ext cx="10909300" cy="6970208"/>
          </a:xfrm>
          <a:prstGeom prst="rect">
            <a:avLst/>
          </a:prstGeom>
          <a:noFill/>
        </p:spPr>
      </p:pic>
      <p:sp>
        <p:nvSpPr>
          <p:cNvPr id="5" name="4 Marco"/>
          <p:cNvSpPr/>
          <p:nvPr/>
        </p:nvSpPr>
        <p:spPr>
          <a:xfrm>
            <a:off x="852291" y="428626"/>
            <a:ext cx="9460408" cy="6143625"/>
          </a:xfrm>
          <a:prstGeom prst="frame">
            <a:avLst>
              <a:gd name="adj1" fmla="val 8159"/>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34122" y="1000126"/>
            <a:ext cx="8096747" cy="5000625"/>
          </a:xfrm>
          <a:prstGeom prst="frame">
            <a:avLst>
              <a:gd name="adj1" fmla="val 10445"/>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301183" y="1571626"/>
            <a:ext cx="6562624" cy="3857625"/>
          </a:xfrm>
          <a:prstGeom prst="frame">
            <a:avLst>
              <a:gd name="adj1" fmla="val 12914"/>
            </a:avLst>
          </a:prstGeom>
          <a:solidFill>
            <a:srgbClr val="237327">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2983013" y="2143126"/>
            <a:ext cx="5113734" cy="2714625"/>
          </a:xfrm>
          <a:prstGeom prst="frame">
            <a:avLst>
              <a:gd name="adj1" fmla="val 17826"/>
            </a:avLst>
          </a:prstGeom>
          <a:solidFill>
            <a:srgbClr val="133F11">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out)">
                                      <p:cBhvr>
                                        <p:cTn id="23"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itgesinfoguia.com/wp-content/uploads/2015/11/imgres.jpe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3" name="Picture 2" descr="http://salonkritik.net/10-11/lumiere00.gif"/>
          <p:cNvPicPr>
            <a:picLocks noChangeAspect="1" noChangeArrowheads="1" noCrop="1"/>
          </p:cNvPicPr>
          <p:nvPr/>
        </p:nvPicPr>
        <p:blipFill>
          <a:blip r:embed="rId3">
            <a:duotone>
              <a:schemeClr val="accent3">
                <a:shade val="45000"/>
                <a:satMod val="135000"/>
              </a:schemeClr>
              <a:prstClr val="white"/>
            </a:duotone>
            <a:lum bright="-46000" contrast="8000"/>
          </a:blip>
          <a:srcRect/>
          <a:stretch>
            <a:fillRect/>
          </a:stretch>
        </p:blipFill>
        <p:spPr bwMode="auto">
          <a:xfrm>
            <a:off x="0" y="0"/>
            <a:ext cx="10909300" cy="7010400"/>
          </a:xfrm>
          <a:prstGeom prst="rect">
            <a:avLst/>
          </a:prstGeom>
          <a:noFill/>
        </p:spPr>
      </p:pic>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7" name="Picture 2" descr="https://lamamaderocco.files.wordpress.com/2013/12/sampde7b7839ce1a0444.jpg"/>
          <p:cNvPicPr>
            <a:picLocks noChangeAspect="1" noChangeArrowheads="1"/>
          </p:cNvPicPr>
          <p:nvPr/>
        </p:nvPicPr>
        <p:blipFill>
          <a:blip r:embed="rId3"/>
          <a:srcRect/>
          <a:stretch>
            <a:fillRect/>
          </a:stretch>
        </p:blipFill>
        <p:spPr bwMode="auto">
          <a:xfrm>
            <a:off x="2025626" y="571480"/>
            <a:ext cx="6526220" cy="5787403"/>
          </a:xfrm>
          <a:prstGeom prst="rect">
            <a:avLst/>
          </a:prstGeom>
          <a:noFill/>
        </p:spPr>
      </p:pic>
      <p:sp>
        <p:nvSpPr>
          <p:cNvPr id="5" name="4 Luna"/>
          <p:cNvSpPr/>
          <p:nvPr/>
        </p:nvSpPr>
        <p:spPr>
          <a:xfrm>
            <a:off x="2" y="1"/>
            <a:ext cx="5625108" cy="6858000"/>
          </a:xfrm>
          <a:prstGeom prst="moon">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Luna"/>
          <p:cNvSpPr/>
          <p:nvPr/>
        </p:nvSpPr>
        <p:spPr>
          <a:xfrm flipH="1">
            <a:off x="5806931" y="1"/>
            <a:ext cx="5102372" cy="6858000"/>
          </a:xfrm>
          <a:prstGeom prst="moon">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21" presetClass="entr" presetSubtype="8"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heel(8)">
                                      <p:cBhvr>
                                        <p:cTn id="2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357214"/>
            <a:ext cx="10979313" cy="7215214"/>
          </a:xfrm>
          <a:prstGeom prst="rect">
            <a:avLst/>
          </a:prstGeom>
          <a:noFill/>
        </p:spPr>
      </p:pic>
      <p:sp>
        <p:nvSpPr>
          <p:cNvPr id="2" name="1 Rectángulo"/>
          <p:cNvSpPr/>
          <p:nvPr/>
        </p:nvSpPr>
        <p:spPr>
          <a:xfrm>
            <a:off x="3382948" y="2500306"/>
            <a:ext cx="6454782" cy="3108543"/>
          </a:xfrm>
          <a:prstGeom prst="rect">
            <a:avLst/>
          </a:prstGeom>
        </p:spPr>
        <p:txBody>
          <a:bodyPr wrap="square">
            <a:spAutoFit/>
          </a:bodyPr>
          <a:lstStyle/>
          <a:p>
            <a:r>
              <a:rPr lang="es-ES" sz="2800" b="1" dirty="0" smtClean="0">
                <a:solidFill>
                  <a:srgbClr val="FFFF00"/>
                </a:solidFill>
                <a:effectLst>
                  <a:glow rad="228600">
                    <a:schemeClr val="accent5">
                      <a:satMod val="175000"/>
                      <a:alpha val="40000"/>
                    </a:schemeClr>
                  </a:glow>
                </a:effectLst>
                <a:latin typeface="Agency FB" pitchFamily="34" charset="0"/>
              </a:rPr>
              <a:t>Probablemente cuando niño jugabas en el parque, trepabas los árboles y te quedabas sobre sus ramas abrazándolos y en ese momento te sentías feliz. Pues bien, ahora la ciencia ha confirmado que abrazar a los árboles puede ser beneficioso para tu salud. Pero ¿cómo? Al abrazar a un árbol se altera tu frecuencia vibratoria</a:t>
            </a:r>
            <a:r>
              <a:rPr lang="es-ES" sz="2800" b="1" dirty="0" smtClean="0">
                <a:solidFill>
                  <a:srgbClr val="FFFF00"/>
                </a:solidFill>
                <a:latin typeface="Agency FB" pitchFamily="34" charset="0"/>
              </a:rPr>
              <a:t>.</a:t>
            </a:r>
            <a:endParaRPr lang="es-ES" sz="2800" b="1" dirty="0">
              <a:solidFill>
                <a:srgbClr val="FFFF00"/>
              </a:solidFill>
              <a:latin typeface="Agency FB" pitchFamily="34" charset="0"/>
            </a:endParaRPr>
          </a:p>
        </p:txBody>
      </p:sp>
      <p:pic>
        <p:nvPicPr>
          <p:cNvPr id="5" name="Picture 2" descr="https://lamamaderocco.files.wordpress.com/2013/12/sampde7b7839ce1a0444.jpg"/>
          <p:cNvPicPr>
            <a:picLocks noChangeAspect="1" noChangeArrowheads="1"/>
          </p:cNvPicPr>
          <p:nvPr/>
        </p:nvPicPr>
        <p:blipFill>
          <a:blip r:embed="rId3"/>
          <a:srcRect/>
          <a:stretch>
            <a:fillRect/>
          </a:stretch>
        </p:blipFill>
        <p:spPr bwMode="auto">
          <a:xfrm>
            <a:off x="382552" y="0"/>
            <a:ext cx="2267427" cy="2010737"/>
          </a:xfrm>
          <a:prstGeom prst="rect">
            <a:avLst/>
          </a:prstGeom>
          <a:noFill/>
        </p:spPr>
      </p:pic>
    </p:spTree>
  </p:cSld>
  <p:clrMapOvr>
    <a:masterClrMapping/>
  </p:clrMapOvr>
  <p:transition spd="med" advTm="21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1" name="Picture 2" descr="http://static4.objetivobienestar.com/2014/04/42-17710790-34197.jpg"/>
          <p:cNvPicPr>
            <a:picLocks noChangeAspect="1" noChangeArrowheads="1"/>
          </p:cNvPicPr>
          <p:nvPr/>
        </p:nvPicPr>
        <p:blipFill>
          <a:blip r:embed="rId3"/>
          <a:srcRect/>
          <a:stretch>
            <a:fillRect/>
          </a:stretch>
        </p:blipFill>
        <p:spPr bwMode="auto">
          <a:xfrm>
            <a:off x="0" y="0"/>
            <a:ext cx="11294034" cy="7500966"/>
          </a:xfrm>
          <a:prstGeom prst="rect">
            <a:avLst/>
          </a:prstGeom>
          <a:noFill/>
        </p:spPr>
      </p:pic>
      <p:sp>
        <p:nvSpPr>
          <p:cNvPr id="5" name="4 Marco"/>
          <p:cNvSpPr/>
          <p:nvPr/>
        </p:nvSpPr>
        <p:spPr>
          <a:xfrm>
            <a:off x="0" y="0"/>
            <a:ext cx="10909300" cy="1071562"/>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0" y="1143002"/>
            <a:ext cx="10909300" cy="1071562"/>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0" y="2348882"/>
            <a:ext cx="10909300" cy="1071562"/>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0" y="3500440"/>
            <a:ext cx="10909300" cy="1071561"/>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0" y="4643439"/>
            <a:ext cx="10909300" cy="1071561"/>
          </a:xfrm>
          <a:prstGeom prst="frame">
            <a:avLst>
              <a:gd name="adj1" fmla="val 36030"/>
            </a:avLst>
          </a:prstGeom>
          <a:solidFill>
            <a:srgbClr val="164814"/>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0" y="5786440"/>
            <a:ext cx="10909300" cy="1071561"/>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0" fill="hold"/>
                                        <p:tgtEl>
                                          <p:spTgt spid="11"/>
                                        </p:tgtEl>
                                        <p:attrNameLst>
                                          <p:attrName>ppt_w</p:attrName>
                                        </p:attrNameLst>
                                      </p:cBhvr>
                                      <p:tavLst>
                                        <p:tav tm="0">
                                          <p:val>
                                            <p:fltVal val="0"/>
                                          </p:val>
                                        </p:tav>
                                        <p:tav tm="100000">
                                          <p:val>
                                            <p:strVal val="#ppt_w"/>
                                          </p:val>
                                        </p:tav>
                                      </p:tavLst>
                                    </p:anim>
                                    <p:anim calcmode="lin" valueType="num">
                                      <p:cBhvr>
                                        <p:cTn id="26"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planetagea.files.wordpress.com/2011/07/aed3eeb88fe7.jpg"/>
          <p:cNvPicPr>
            <a:picLocks noChangeAspect="1" noChangeArrowheads="1"/>
          </p:cNvPicPr>
          <p:nvPr/>
        </p:nvPicPr>
        <p:blipFill>
          <a:blip r:embed="rId2"/>
          <a:srcRect/>
          <a:stretch>
            <a:fillRect/>
          </a:stretch>
        </p:blipFill>
        <p:spPr bwMode="auto">
          <a:xfrm>
            <a:off x="0" y="0"/>
            <a:ext cx="11150281" cy="6858000"/>
          </a:xfrm>
          <a:prstGeom prst="rect">
            <a:avLst/>
          </a:prstGeom>
          <a:noFill/>
        </p:spPr>
      </p:pic>
      <p:pic>
        <p:nvPicPr>
          <p:cNvPr id="3"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0"/>
            <a:ext cx="10909300" cy="3535730"/>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3500438"/>
            <a:ext cx="10909300" cy="3535730"/>
          </a:xfrm>
          <a:prstGeom prst="rect">
            <a:avLst/>
          </a:prstGeom>
          <a:noFill/>
        </p:spPr>
      </p:pic>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elciudadano.cl/wp-content/uploads/2010/12/abranzando-%C3%A1rboles.jpg"/>
          <p:cNvPicPr>
            <a:picLocks noChangeAspect="1" noChangeArrowheads="1"/>
          </p:cNvPicPr>
          <p:nvPr/>
        </p:nvPicPr>
        <p:blipFill>
          <a:blip r:embed="rId2"/>
          <a:srcRect/>
          <a:stretch>
            <a:fillRect/>
          </a:stretch>
        </p:blipFill>
        <p:spPr bwMode="auto">
          <a:xfrm>
            <a:off x="0" y="0"/>
            <a:ext cx="10909300" cy="6894824"/>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3.bp.blogspot.com/-au6JydkGWyM/UvzxyQXJ3SI/AAAAAAAAAvo/WM6458mrz1g/s1600/abrazando+el+pino+abuelo.jpg"/>
          <p:cNvPicPr>
            <a:picLocks noChangeAspect="1" noChangeArrowheads="1"/>
          </p:cNvPicPr>
          <p:nvPr/>
        </p:nvPicPr>
        <p:blipFill>
          <a:blip r:embed="rId2"/>
          <a:srcRect/>
          <a:stretch>
            <a:fillRect/>
          </a:stretch>
        </p:blipFill>
        <p:spPr bwMode="auto">
          <a:xfrm>
            <a:off x="0" y="-1"/>
            <a:ext cx="10909300" cy="7095479"/>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36" name="Picture 2" descr="http://1.bp.blogspot.com/-14iDrROshQQ/Ux7nXrBpp0I/AAAAAAAAGXU/SmcIXO_2RT0/s1600/0ABRA0.jpg"/>
          <p:cNvPicPr>
            <a:picLocks noChangeAspect="1" noChangeArrowheads="1"/>
          </p:cNvPicPr>
          <p:nvPr/>
        </p:nvPicPr>
        <p:blipFill>
          <a:blip r:embed="rId3"/>
          <a:srcRect/>
          <a:stretch>
            <a:fillRect/>
          </a:stretch>
        </p:blipFill>
        <p:spPr bwMode="auto">
          <a:xfrm>
            <a:off x="0" y="0"/>
            <a:ext cx="10909300" cy="7259647"/>
          </a:xfrm>
          <a:prstGeom prst="rect">
            <a:avLst/>
          </a:prstGeom>
          <a:noFill/>
        </p:spPr>
      </p:pic>
      <p:pic>
        <p:nvPicPr>
          <p:cNvPr id="37" name="Picture 2" descr="https://lamamaderocco.files.wordpress.com/2013/12/sampde7b7839ce1a0444.jpg"/>
          <p:cNvPicPr>
            <a:picLocks noChangeAspect="1" noChangeArrowheads="1"/>
          </p:cNvPicPr>
          <p:nvPr/>
        </p:nvPicPr>
        <p:blipFill>
          <a:blip r:embed="rId4"/>
          <a:srcRect/>
          <a:stretch>
            <a:fillRect/>
          </a:stretch>
        </p:blipFill>
        <p:spPr bwMode="auto">
          <a:xfrm>
            <a:off x="7169162" y="357166"/>
            <a:ext cx="3429024" cy="3357586"/>
          </a:xfrm>
          <a:prstGeom prst="rect">
            <a:avLst/>
          </a:prstGeom>
          <a:noFill/>
        </p:spPr>
      </p:pic>
      <p:sp>
        <p:nvSpPr>
          <p:cNvPr id="8" name="7 Anillo"/>
          <p:cNvSpPr/>
          <p:nvPr/>
        </p:nvSpPr>
        <p:spPr>
          <a:xfrm>
            <a:off x="4346667" y="285728"/>
            <a:ext cx="1107975" cy="2143146"/>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Anillo"/>
          <p:cNvSpPr/>
          <p:nvPr/>
        </p:nvSpPr>
        <p:spPr>
          <a:xfrm>
            <a:off x="5710339" y="357166"/>
            <a:ext cx="1107974" cy="207170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Anillo"/>
          <p:cNvSpPr/>
          <p:nvPr/>
        </p:nvSpPr>
        <p:spPr>
          <a:xfrm>
            <a:off x="3068224" y="214290"/>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Anillo"/>
          <p:cNvSpPr/>
          <p:nvPr/>
        </p:nvSpPr>
        <p:spPr>
          <a:xfrm>
            <a:off x="6988781" y="357166"/>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Anillo"/>
          <p:cNvSpPr/>
          <p:nvPr/>
        </p:nvSpPr>
        <p:spPr>
          <a:xfrm>
            <a:off x="4346667" y="2500306"/>
            <a:ext cx="1107975" cy="2143146"/>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Anillo"/>
          <p:cNvSpPr/>
          <p:nvPr/>
        </p:nvSpPr>
        <p:spPr>
          <a:xfrm>
            <a:off x="4431897" y="4714854"/>
            <a:ext cx="1107975" cy="2143146"/>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Anillo"/>
          <p:cNvSpPr/>
          <p:nvPr/>
        </p:nvSpPr>
        <p:spPr>
          <a:xfrm>
            <a:off x="3153453" y="250030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Anillo"/>
          <p:cNvSpPr/>
          <p:nvPr/>
        </p:nvSpPr>
        <p:spPr>
          <a:xfrm>
            <a:off x="3153453" y="471485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Anillo"/>
          <p:cNvSpPr/>
          <p:nvPr/>
        </p:nvSpPr>
        <p:spPr>
          <a:xfrm>
            <a:off x="5710339" y="2571744"/>
            <a:ext cx="1107974" cy="207170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Anillo"/>
          <p:cNvSpPr/>
          <p:nvPr/>
        </p:nvSpPr>
        <p:spPr>
          <a:xfrm>
            <a:off x="5880798" y="4786292"/>
            <a:ext cx="1107974" cy="207170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1" name="20 Anillo"/>
          <p:cNvSpPr/>
          <p:nvPr/>
        </p:nvSpPr>
        <p:spPr>
          <a:xfrm>
            <a:off x="7074011" y="2643182"/>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2" name="21 Anillo"/>
          <p:cNvSpPr/>
          <p:nvPr/>
        </p:nvSpPr>
        <p:spPr>
          <a:xfrm>
            <a:off x="7244470" y="4857732"/>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Anillo"/>
          <p:cNvSpPr/>
          <p:nvPr/>
        </p:nvSpPr>
        <p:spPr>
          <a:xfrm>
            <a:off x="1704552" y="214290"/>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4" name="23 Anillo"/>
          <p:cNvSpPr/>
          <p:nvPr/>
        </p:nvSpPr>
        <p:spPr>
          <a:xfrm>
            <a:off x="340880" y="142852"/>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5" name="24 Anillo"/>
          <p:cNvSpPr/>
          <p:nvPr/>
        </p:nvSpPr>
        <p:spPr>
          <a:xfrm>
            <a:off x="1789781" y="250030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6" name="25 Anillo"/>
          <p:cNvSpPr/>
          <p:nvPr/>
        </p:nvSpPr>
        <p:spPr>
          <a:xfrm>
            <a:off x="426109" y="250030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7" name="26 Anillo"/>
          <p:cNvSpPr/>
          <p:nvPr/>
        </p:nvSpPr>
        <p:spPr>
          <a:xfrm>
            <a:off x="1789781" y="471485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8" name="27 Anillo"/>
          <p:cNvSpPr/>
          <p:nvPr/>
        </p:nvSpPr>
        <p:spPr>
          <a:xfrm>
            <a:off x="340880" y="4714856"/>
            <a:ext cx="1107974" cy="2143144"/>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9" name="28 Anillo"/>
          <p:cNvSpPr/>
          <p:nvPr/>
        </p:nvSpPr>
        <p:spPr>
          <a:xfrm>
            <a:off x="8267224" y="357166"/>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0" name="29 Anillo"/>
          <p:cNvSpPr/>
          <p:nvPr/>
        </p:nvSpPr>
        <p:spPr>
          <a:xfrm>
            <a:off x="9630896" y="285728"/>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1" name="30 Anillo"/>
          <p:cNvSpPr/>
          <p:nvPr/>
        </p:nvSpPr>
        <p:spPr>
          <a:xfrm>
            <a:off x="8352453" y="2714620"/>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3" name="32 Anillo"/>
          <p:cNvSpPr/>
          <p:nvPr/>
        </p:nvSpPr>
        <p:spPr>
          <a:xfrm>
            <a:off x="9630896" y="2714620"/>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4" name="33 Anillo"/>
          <p:cNvSpPr/>
          <p:nvPr/>
        </p:nvSpPr>
        <p:spPr>
          <a:xfrm>
            <a:off x="8522912" y="4857732"/>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5" name="34 Anillo"/>
          <p:cNvSpPr/>
          <p:nvPr/>
        </p:nvSpPr>
        <p:spPr>
          <a:xfrm>
            <a:off x="9801326" y="4857732"/>
            <a:ext cx="1107974" cy="2000268"/>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2"/>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1+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11"/>
                                        </p:tgtEl>
                                        <p:attrNameLst>
                                          <p:attrName>ppt_x</p:attrName>
                                        </p:attrNameLst>
                                      </p:cBhvr>
                                      <p:tavLst>
                                        <p:tav tm="0">
                                          <p:val>
                                            <p:strVal val="ppt_x"/>
                                          </p:val>
                                        </p:tav>
                                        <p:tav tm="100000">
                                          <p:val>
                                            <p:strVal val="1+ppt_w/2"/>
                                          </p:val>
                                        </p:tav>
                                      </p:tavLst>
                                    </p:anim>
                                    <p:anim calcmode="lin" valueType="num">
                                      <p:cBhvr additive="base">
                                        <p:cTn id="35" dur="3000"/>
                                        <p:tgtEl>
                                          <p:spTgt spid="11"/>
                                        </p:tgtEl>
                                        <p:attrNameLst>
                                          <p:attrName>ppt_y</p:attrName>
                                        </p:attrNameLst>
                                      </p:cBhvr>
                                      <p:tavLst>
                                        <p:tav tm="0">
                                          <p:val>
                                            <p:strVal val="ppt_y"/>
                                          </p:val>
                                        </p:tav>
                                        <p:tav tm="100000">
                                          <p:val>
                                            <p:strVal val="ppt_y"/>
                                          </p:val>
                                        </p:tav>
                                      </p:tavLst>
                                    </p:anim>
                                    <p:set>
                                      <p:cBhvr>
                                        <p:cTn id="36" dur="1" fill="hold">
                                          <p:stCondLst>
                                            <p:cond delay="2999"/>
                                          </p:stCondLst>
                                        </p:cTn>
                                        <p:tgtEl>
                                          <p:spTgt spid="11"/>
                                        </p:tgtEl>
                                        <p:attrNameLst>
                                          <p:attrName>style.visibility</p:attrName>
                                        </p:attrNameLst>
                                      </p:cBhvr>
                                      <p:to>
                                        <p:strVal val="hidden"/>
                                      </p:to>
                                    </p:set>
                                  </p:childTnLst>
                                </p:cTn>
                              </p:par>
                              <p:par>
                                <p:cTn id="37" presetID="19" presetClass="exit" presetSubtype="10" fill="hold" nodeType="withEffect">
                                  <p:stCondLst>
                                    <p:cond delay="0"/>
                                  </p:stCondLst>
                                  <p:childTnLst>
                                    <p:anim calcmode="lin" valueType="num">
                                      <p:cBhvr>
                                        <p:cTn id="38" dur="3000"/>
                                        <p:tgtEl>
                                          <p:spTgt spid="8"/>
                                        </p:tgtEl>
                                        <p:attrNameLst>
                                          <p:attrName>ppt_h</p:attrName>
                                        </p:attrNameLst>
                                      </p:cBhvr>
                                      <p:tavLst>
                                        <p:tav tm="0">
                                          <p:val>
                                            <p:strVal val="ppt_h"/>
                                          </p:val>
                                        </p:tav>
                                        <p:tav tm="100000">
                                          <p:val>
                                            <p:strVal val="ppt_h"/>
                                          </p:val>
                                        </p:tav>
                                      </p:tavLst>
                                    </p:anim>
                                    <p:anim calcmode="lin" valueType="num">
                                      <p:cBhvr>
                                        <p:cTn id="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8"/>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000"/>
                                        <p:tgtEl>
                                          <p:spTgt spid="11"/>
                                        </p:tgtEl>
                                        <p:attrNameLst>
                                          <p:attrName>ppt_h</p:attrName>
                                        </p:attrNameLst>
                                      </p:cBhvr>
                                      <p:tavLst>
                                        <p:tav tm="0">
                                          <p:val>
                                            <p:strVal val="ppt_h"/>
                                          </p:val>
                                        </p:tav>
                                        <p:tav tm="100000">
                                          <p:val>
                                            <p:strVal val="ppt_h"/>
                                          </p:val>
                                        </p:tav>
                                      </p:tavLst>
                                    </p:anim>
                                    <p:anim calcmode="lin" valueType="num">
                                      <p:cBhvr>
                                        <p:cTn id="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11"/>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9"/>
                                        </p:tgtEl>
                                        <p:attrNameLst>
                                          <p:attrName>ppt_h</p:attrName>
                                        </p:attrNameLst>
                                      </p:cBhvr>
                                      <p:tavLst>
                                        <p:tav tm="0">
                                          <p:val>
                                            <p:strVal val="ppt_h"/>
                                          </p:val>
                                        </p:tav>
                                        <p:tav tm="100000">
                                          <p:val>
                                            <p:strVal val="ppt_h"/>
                                          </p:val>
                                        </p:tav>
                                      </p:tavLst>
                                    </p:anim>
                                    <p:anim calcmode="lin" valueType="num">
                                      <p:cBhvr>
                                        <p:cTn id="4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9"/>
                                        </p:tgtEl>
                                        <p:attrNameLst>
                                          <p:attrName>style.visibility</p:attrName>
                                        </p:attrNameLst>
                                      </p:cBhvr>
                                      <p:to>
                                        <p:strVal val="hidden"/>
                                      </p:to>
                                    </p:set>
                                  </p:childTnLst>
                                </p:cTn>
                              </p:par>
                              <p:par>
                                <p:cTn id="49" presetID="19" presetClass="exit" presetSubtype="10" fill="hold" nodeType="withEffect">
                                  <p:stCondLst>
                                    <p:cond delay="0"/>
                                  </p:stCondLst>
                                  <p:childTnLst>
                                    <p:anim calcmode="lin" valueType="num">
                                      <p:cBhvr>
                                        <p:cTn id="50" dur="3000"/>
                                        <p:tgtEl>
                                          <p:spTgt spid="12"/>
                                        </p:tgtEl>
                                        <p:attrNameLst>
                                          <p:attrName>ppt_h</p:attrName>
                                        </p:attrNameLst>
                                      </p:cBhvr>
                                      <p:tavLst>
                                        <p:tav tm="0">
                                          <p:val>
                                            <p:strVal val="ppt_h"/>
                                          </p:val>
                                        </p:tav>
                                        <p:tav tm="100000">
                                          <p:val>
                                            <p:strVal val="ppt_h"/>
                                          </p:val>
                                        </p:tav>
                                      </p:tavLst>
                                    </p:anim>
                                    <p:anim calcmode="lin" valueType="num">
                                      <p:cBhvr>
                                        <p:cTn id="5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12"/>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2"/>
                                        </p:tgtEl>
                                        <p:attrNameLst>
                                          <p:attrName>ppt_x</p:attrName>
                                        </p:attrNameLst>
                                      </p:cBhvr>
                                      <p:tavLst>
                                        <p:tav tm="0">
                                          <p:val>
                                            <p:strVal val="ppt_x"/>
                                          </p:val>
                                        </p:tav>
                                        <p:tav tm="100000">
                                          <p:val>
                                            <p:strVal val="0-ppt_w/2"/>
                                          </p:val>
                                        </p:tav>
                                      </p:tavLst>
                                    </p:anim>
                                    <p:anim calcmode="lin" valueType="num">
                                      <p:cBhvr additive="base">
                                        <p:cTn id="59" dur="3000"/>
                                        <p:tgtEl>
                                          <p:spTgt spid="12"/>
                                        </p:tgtEl>
                                        <p:attrNameLst>
                                          <p:attrName>ppt_y</p:attrName>
                                        </p:attrNameLst>
                                      </p:cBhvr>
                                      <p:tavLst>
                                        <p:tav tm="0">
                                          <p:val>
                                            <p:strVal val="ppt_y"/>
                                          </p:val>
                                        </p:tav>
                                        <p:tav tm="100000">
                                          <p:val>
                                            <p:strVal val="ppt_y"/>
                                          </p:val>
                                        </p:tav>
                                      </p:tavLst>
                                    </p:anim>
                                    <p:set>
                                      <p:cBhvr>
                                        <p:cTn id="60" dur="1" fill="hold">
                                          <p:stCondLst>
                                            <p:cond delay="2999"/>
                                          </p:stCondLst>
                                        </p:cTn>
                                        <p:tgtEl>
                                          <p:spTgt spid="12"/>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1+#ppt_w/2"/>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2" presetClass="exit" presetSubtype="2" fill="hold" nodeType="withEffect">
                                  <p:stCondLst>
                                    <p:cond delay="0"/>
                                  </p:stCondLst>
                                  <p:childTnLst>
                                    <p:anim calcmode="lin" valueType="num">
                                      <p:cBhvr additive="base">
                                        <p:cTn id="68" dur="3000"/>
                                        <p:tgtEl>
                                          <p:spTgt spid="14"/>
                                        </p:tgtEl>
                                        <p:attrNameLst>
                                          <p:attrName>ppt_x</p:attrName>
                                        </p:attrNameLst>
                                      </p:cBhvr>
                                      <p:tavLst>
                                        <p:tav tm="0">
                                          <p:val>
                                            <p:strVal val="ppt_x"/>
                                          </p:val>
                                        </p:tav>
                                        <p:tav tm="100000">
                                          <p:val>
                                            <p:strVal val="1+ppt_w/2"/>
                                          </p:val>
                                        </p:tav>
                                      </p:tavLst>
                                    </p:anim>
                                    <p:anim calcmode="lin" valueType="num">
                                      <p:cBhvr additive="base">
                                        <p:cTn id="69" dur="3000"/>
                                        <p:tgtEl>
                                          <p:spTgt spid="14"/>
                                        </p:tgtEl>
                                        <p:attrNameLst>
                                          <p:attrName>ppt_y</p:attrName>
                                        </p:attrNameLst>
                                      </p:cBhvr>
                                      <p:tavLst>
                                        <p:tav tm="0">
                                          <p:val>
                                            <p:strVal val="ppt_y"/>
                                          </p:val>
                                        </p:tav>
                                        <p:tav tm="100000">
                                          <p:val>
                                            <p:strVal val="ppt_y"/>
                                          </p:val>
                                        </p:tav>
                                      </p:tavLst>
                                    </p:anim>
                                    <p:set>
                                      <p:cBhvr>
                                        <p:cTn id="70" dur="1" fill="hold">
                                          <p:stCondLst>
                                            <p:cond delay="2999"/>
                                          </p:stCondLst>
                                        </p:cTn>
                                        <p:tgtEl>
                                          <p:spTgt spid="14"/>
                                        </p:tgtEl>
                                        <p:attrNameLst>
                                          <p:attrName>style.visibility</p:attrName>
                                        </p:attrNameLst>
                                      </p:cBhvr>
                                      <p:to>
                                        <p:strVal val="hidden"/>
                                      </p:to>
                                    </p:set>
                                  </p:childTnLst>
                                </p:cTn>
                              </p:par>
                              <p:par>
                                <p:cTn id="71" presetID="19" presetClass="exit" presetSubtype="10" fill="hold" nodeType="withEffect">
                                  <p:stCondLst>
                                    <p:cond delay="0"/>
                                  </p:stCondLst>
                                  <p:childTnLst>
                                    <p:anim calcmode="lin" valueType="num">
                                      <p:cBhvr>
                                        <p:cTn id="72" dur="3000"/>
                                        <p:tgtEl>
                                          <p:spTgt spid="14"/>
                                        </p:tgtEl>
                                        <p:attrNameLst>
                                          <p:attrName>ppt_h</p:attrName>
                                        </p:attrNameLst>
                                      </p:cBhvr>
                                      <p:tavLst>
                                        <p:tav tm="0">
                                          <p:val>
                                            <p:strVal val="ppt_h"/>
                                          </p:val>
                                        </p:tav>
                                        <p:tav tm="100000">
                                          <p:val>
                                            <p:strVal val="ppt_h"/>
                                          </p:val>
                                        </p:tav>
                                      </p:tavLst>
                                    </p:anim>
                                    <p:anim calcmode="lin" valueType="num">
                                      <p:cBhvr>
                                        <p:cTn id="7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 dur="1" fill="hold">
                                          <p:stCondLst>
                                            <p:cond delay="2999"/>
                                          </p:stCondLst>
                                        </p:cTn>
                                        <p:tgtEl>
                                          <p:spTgt spid="14"/>
                                        </p:tgtEl>
                                        <p:attrNameLst>
                                          <p:attrName>style.visibility</p:attrName>
                                        </p:attrNameLst>
                                      </p:cBhvr>
                                      <p:to>
                                        <p:strVal val="hidden"/>
                                      </p:to>
                                    </p:se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2" presetClass="entr" presetSubtype="6"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3000" fill="hold"/>
                                        <p:tgtEl>
                                          <p:spTgt spid="15"/>
                                        </p:tgtEl>
                                        <p:attrNameLst>
                                          <p:attrName>ppt_x</p:attrName>
                                        </p:attrNameLst>
                                      </p:cBhvr>
                                      <p:tavLst>
                                        <p:tav tm="0">
                                          <p:val>
                                            <p:strVal val="1+#ppt_w/2"/>
                                          </p:val>
                                        </p:tav>
                                        <p:tav tm="100000">
                                          <p:val>
                                            <p:strVal val="#ppt_x"/>
                                          </p:val>
                                        </p:tav>
                                      </p:tavLst>
                                    </p:anim>
                                    <p:anim calcmode="lin" valueType="num">
                                      <p:cBhvr additive="base">
                                        <p:cTn id="80" dur="3000" fill="hold"/>
                                        <p:tgtEl>
                                          <p:spTgt spid="15"/>
                                        </p:tgtEl>
                                        <p:attrNameLst>
                                          <p:attrName>ppt_y</p:attrName>
                                        </p:attrNameLst>
                                      </p:cBhvr>
                                      <p:tavLst>
                                        <p:tav tm="0">
                                          <p:val>
                                            <p:strVal val="1+#ppt_h/2"/>
                                          </p:val>
                                        </p:tav>
                                        <p:tav tm="100000">
                                          <p:val>
                                            <p:strVal val="#ppt_y"/>
                                          </p:val>
                                        </p:tav>
                                      </p:tavLst>
                                    </p:anim>
                                  </p:childTnLst>
                                </p:cTn>
                              </p:par>
                              <p:par>
                                <p:cTn id="81" presetID="2" presetClass="exit" presetSubtype="2"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1+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15"/>
                                        </p:tgtEl>
                                        <p:attrNameLst>
                                          <p:attrName>ppt_h</p:attrName>
                                        </p:attrNameLst>
                                      </p:cBhvr>
                                      <p:tavLst>
                                        <p:tav tm="0">
                                          <p:val>
                                            <p:strVal val="ppt_h"/>
                                          </p:val>
                                        </p:tav>
                                        <p:tav tm="100000">
                                          <p:val>
                                            <p:strVal val="ppt_h"/>
                                          </p:val>
                                        </p:tav>
                                      </p:tavLst>
                                    </p:anim>
                                    <p:anim calcmode="lin" valueType="num">
                                      <p:cBhvr>
                                        <p:cTn id="8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5"/>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16"/>
                                        </p:tgtEl>
                                        <p:attrNameLst>
                                          <p:attrName>r</p:attrName>
                                        </p:attrNameLst>
                                      </p:cBhvr>
                                    </p:animRot>
                                  </p:childTnLst>
                                </p:cTn>
                              </p:par>
                              <p:par>
                                <p:cTn id="91" presetID="2" presetClass="entr" presetSubtype="3"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1+#ppt_w/2"/>
                                          </p:val>
                                        </p:tav>
                                        <p:tav tm="100000">
                                          <p:val>
                                            <p:strVal val="#ppt_x"/>
                                          </p:val>
                                        </p:tav>
                                      </p:tavLst>
                                    </p:anim>
                                    <p:anim calcmode="lin" valueType="num">
                                      <p:cBhvr additive="base">
                                        <p:cTn id="94" dur="3000" fill="hold"/>
                                        <p:tgtEl>
                                          <p:spTgt spid="16"/>
                                        </p:tgtEl>
                                        <p:attrNameLst>
                                          <p:attrName>ppt_y</p:attrName>
                                        </p:attrNameLst>
                                      </p:cBhvr>
                                      <p:tavLst>
                                        <p:tav tm="0">
                                          <p:val>
                                            <p:strVal val="0-#ppt_h/2"/>
                                          </p:val>
                                        </p:tav>
                                        <p:tav tm="100000">
                                          <p:val>
                                            <p:strVal val="#ppt_y"/>
                                          </p:val>
                                        </p:tav>
                                      </p:tavLst>
                                    </p:anim>
                                  </p:childTnLst>
                                </p:cTn>
                              </p:par>
                              <p:par>
                                <p:cTn id="95" presetID="2" presetClass="exit" presetSubtype="2" fill="hold" nodeType="withEffect">
                                  <p:stCondLst>
                                    <p:cond delay="0"/>
                                  </p:stCondLst>
                                  <p:childTnLst>
                                    <p:anim calcmode="lin" valueType="num">
                                      <p:cBhvr additive="base">
                                        <p:cTn id="96" dur="3000"/>
                                        <p:tgtEl>
                                          <p:spTgt spid="16"/>
                                        </p:tgtEl>
                                        <p:attrNameLst>
                                          <p:attrName>ppt_x</p:attrName>
                                        </p:attrNameLst>
                                      </p:cBhvr>
                                      <p:tavLst>
                                        <p:tav tm="0">
                                          <p:val>
                                            <p:strVal val="ppt_x"/>
                                          </p:val>
                                        </p:tav>
                                        <p:tav tm="100000">
                                          <p:val>
                                            <p:strVal val="1+ppt_w/2"/>
                                          </p:val>
                                        </p:tav>
                                      </p:tavLst>
                                    </p:anim>
                                    <p:anim calcmode="lin" valueType="num">
                                      <p:cBhvr additive="base">
                                        <p:cTn id="97" dur="3000"/>
                                        <p:tgtEl>
                                          <p:spTgt spid="16"/>
                                        </p:tgtEl>
                                        <p:attrNameLst>
                                          <p:attrName>ppt_y</p:attrName>
                                        </p:attrNameLst>
                                      </p:cBhvr>
                                      <p:tavLst>
                                        <p:tav tm="0">
                                          <p:val>
                                            <p:strVal val="ppt_y"/>
                                          </p:val>
                                        </p:tav>
                                        <p:tav tm="100000">
                                          <p:val>
                                            <p:strVal val="ppt_y"/>
                                          </p:val>
                                        </p:tav>
                                      </p:tavLst>
                                    </p:anim>
                                    <p:set>
                                      <p:cBhvr>
                                        <p:cTn id="98" dur="1" fill="hold">
                                          <p:stCondLst>
                                            <p:cond delay="2999"/>
                                          </p:stCondLst>
                                        </p:cTn>
                                        <p:tgtEl>
                                          <p:spTgt spid="16"/>
                                        </p:tgtEl>
                                        <p:attrNameLst>
                                          <p:attrName>style.visibility</p:attrName>
                                        </p:attrNameLst>
                                      </p:cBhvr>
                                      <p:to>
                                        <p:strVal val="hidden"/>
                                      </p:to>
                                    </p:set>
                                  </p:childTnLst>
                                </p:cTn>
                              </p:par>
                              <p:par>
                                <p:cTn id="99" presetID="19" presetClass="exit" presetSubtype="10" fill="hold" nodeType="withEffect">
                                  <p:stCondLst>
                                    <p:cond delay="0"/>
                                  </p:stCondLst>
                                  <p:childTnLst>
                                    <p:anim calcmode="lin" valueType="num">
                                      <p:cBhvr>
                                        <p:cTn id="100" dur="3000"/>
                                        <p:tgtEl>
                                          <p:spTgt spid="16"/>
                                        </p:tgtEl>
                                        <p:attrNameLst>
                                          <p:attrName>ppt_h</p:attrName>
                                        </p:attrNameLst>
                                      </p:cBhvr>
                                      <p:tavLst>
                                        <p:tav tm="0">
                                          <p:val>
                                            <p:strVal val="ppt_h"/>
                                          </p:val>
                                        </p:tav>
                                        <p:tav tm="100000">
                                          <p:val>
                                            <p:strVal val="ppt_h"/>
                                          </p:val>
                                        </p:tav>
                                      </p:tavLst>
                                    </p:anim>
                                    <p:anim calcmode="lin" valueType="num">
                                      <p:cBhvr>
                                        <p:cTn id="10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16"/>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17"/>
                                        </p:tgtEl>
                                        <p:attrNameLst>
                                          <p:attrName>r</p:attrName>
                                        </p:attrNameLst>
                                      </p:cBhvr>
                                    </p:animRot>
                                  </p:childTnLst>
                                </p:cTn>
                              </p:par>
                              <p:par>
                                <p:cTn id="105" presetID="2" presetClass="entr" presetSubtype="3"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1+#ppt_w/2"/>
                                          </p:val>
                                        </p:tav>
                                        <p:tav tm="100000">
                                          <p:val>
                                            <p:strVal val="#ppt_x"/>
                                          </p:val>
                                        </p:tav>
                                      </p:tavLst>
                                    </p:anim>
                                    <p:anim calcmode="lin" valueType="num">
                                      <p:cBhvr additive="base">
                                        <p:cTn id="108" dur="3000" fill="hold"/>
                                        <p:tgtEl>
                                          <p:spTgt spid="17"/>
                                        </p:tgtEl>
                                        <p:attrNameLst>
                                          <p:attrName>ppt_y</p:attrName>
                                        </p:attrNameLst>
                                      </p:cBhvr>
                                      <p:tavLst>
                                        <p:tav tm="0">
                                          <p:val>
                                            <p:strVal val="0-#ppt_h/2"/>
                                          </p:val>
                                        </p:tav>
                                        <p:tav tm="100000">
                                          <p:val>
                                            <p:strVal val="#ppt_y"/>
                                          </p:val>
                                        </p:tav>
                                      </p:tavLst>
                                    </p:anim>
                                  </p:childTnLst>
                                </p:cTn>
                              </p:par>
                              <p:par>
                                <p:cTn id="109" presetID="2" presetClass="exit" presetSubtype="2" fill="hold"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1+ppt_w/2"/>
                                          </p:val>
                                        </p:tav>
                                      </p:tavLst>
                                    </p:anim>
                                    <p:anim calcmode="lin" valueType="num">
                                      <p:cBhvr additive="base">
                                        <p:cTn id="111" dur="3000"/>
                                        <p:tgtEl>
                                          <p:spTgt spid="17"/>
                                        </p:tgtEl>
                                        <p:attrNameLst>
                                          <p:attrName>ppt_y</p:attrName>
                                        </p:attrNameLst>
                                      </p:cBhvr>
                                      <p:tavLst>
                                        <p:tav tm="0">
                                          <p:val>
                                            <p:strVal val="ppt_y"/>
                                          </p:val>
                                        </p:tav>
                                        <p:tav tm="100000">
                                          <p:val>
                                            <p:strVal val="ppt_y"/>
                                          </p:val>
                                        </p:tav>
                                      </p:tavLst>
                                    </p:anim>
                                    <p:set>
                                      <p:cBhvr>
                                        <p:cTn id="112" dur="1" fill="hold">
                                          <p:stCondLst>
                                            <p:cond delay="2999"/>
                                          </p:stCondLst>
                                        </p:cTn>
                                        <p:tgtEl>
                                          <p:spTgt spid="17"/>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17"/>
                                        </p:tgtEl>
                                        <p:attrNameLst>
                                          <p:attrName>ppt_h</p:attrName>
                                        </p:attrNameLst>
                                      </p:cBhvr>
                                      <p:tavLst>
                                        <p:tav tm="0">
                                          <p:val>
                                            <p:strVal val="ppt_h"/>
                                          </p:val>
                                        </p:tav>
                                        <p:tav tm="100000">
                                          <p:val>
                                            <p:strVal val="ppt_h"/>
                                          </p:val>
                                        </p:tav>
                                      </p:tavLst>
                                    </p:anim>
                                    <p:anim calcmode="lin" valueType="num">
                                      <p:cBhvr>
                                        <p:cTn id="11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7"/>
                                        </p:tgtEl>
                                        <p:attrNameLst>
                                          <p:attrName>style.visibility</p:attrName>
                                        </p:attrNameLst>
                                      </p:cBhvr>
                                      <p:to>
                                        <p:strVal val="hidden"/>
                                      </p:to>
                                    </p:set>
                                  </p:childTnLst>
                                </p:cTn>
                              </p:par>
                              <p:par>
                                <p:cTn id="117" presetID="8" presetClass="emph" presetSubtype="0" fill="hold" nodeType="withEffect">
                                  <p:stCondLst>
                                    <p:cond delay="0"/>
                                  </p:stCondLst>
                                  <p:childTnLst>
                                    <p:animRot by="21600000">
                                      <p:cBhvr>
                                        <p:cTn id="118" dur="3000" fill="hold"/>
                                        <p:tgtEl>
                                          <p:spTgt spid="18"/>
                                        </p:tgtEl>
                                        <p:attrNameLst>
                                          <p:attrName>r</p:attrName>
                                        </p:attrNameLst>
                                      </p:cBhvr>
                                    </p:animRot>
                                  </p:childTnLst>
                                </p:cTn>
                              </p:par>
                              <p:par>
                                <p:cTn id="119" presetID="2" presetClass="entr" presetSubtype="12" fill="hold" nodeType="with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3000" fill="hold"/>
                                        <p:tgtEl>
                                          <p:spTgt spid="18"/>
                                        </p:tgtEl>
                                        <p:attrNameLst>
                                          <p:attrName>ppt_x</p:attrName>
                                        </p:attrNameLst>
                                      </p:cBhvr>
                                      <p:tavLst>
                                        <p:tav tm="0">
                                          <p:val>
                                            <p:strVal val="0-#ppt_w/2"/>
                                          </p:val>
                                        </p:tav>
                                        <p:tav tm="100000">
                                          <p:val>
                                            <p:strVal val="#ppt_x"/>
                                          </p:val>
                                        </p:tav>
                                      </p:tavLst>
                                    </p:anim>
                                    <p:anim calcmode="lin" valueType="num">
                                      <p:cBhvr additive="base">
                                        <p:cTn id="122" dur="3000" fill="hold"/>
                                        <p:tgtEl>
                                          <p:spTgt spid="18"/>
                                        </p:tgtEl>
                                        <p:attrNameLst>
                                          <p:attrName>ppt_y</p:attrName>
                                        </p:attrNameLst>
                                      </p:cBhvr>
                                      <p:tavLst>
                                        <p:tav tm="0">
                                          <p:val>
                                            <p:strVal val="1+#ppt_h/2"/>
                                          </p:val>
                                        </p:tav>
                                        <p:tav tm="100000">
                                          <p:val>
                                            <p:strVal val="#ppt_y"/>
                                          </p:val>
                                        </p:tav>
                                      </p:tavLst>
                                    </p:anim>
                                  </p:childTnLst>
                                </p:cTn>
                              </p:par>
                              <p:par>
                                <p:cTn id="123" presetID="19" presetClass="exit" presetSubtype="10" fill="hold" nodeType="withEffect">
                                  <p:stCondLst>
                                    <p:cond delay="0"/>
                                  </p:stCondLst>
                                  <p:childTnLst>
                                    <p:anim calcmode="lin" valueType="num">
                                      <p:cBhvr>
                                        <p:cTn id="124" dur="3000"/>
                                        <p:tgtEl>
                                          <p:spTgt spid="18"/>
                                        </p:tgtEl>
                                        <p:attrNameLst>
                                          <p:attrName>ppt_h</p:attrName>
                                        </p:attrNameLst>
                                      </p:cBhvr>
                                      <p:tavLst>
                                        <p:tav tm="0">
                                          <p:val>
                                            <p:strVal val="ppt_h"/>
                                          </p:val>
                                        </p:tav>
                                        <p:tav tm="100000">
                                          <p:val>
                                            <p:strVal val="ppt_h"/>
                                          </p:val>
                                        </p:tav>
                                      </p:tavLst>
                                    </p:anim>
                                    <p:anim calcmode="lin" valueType="num">
                                      <p:cBhvr>
                                        <p:cTn id="12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8"/>
                                        </p:tgtEl>
                                        <p:attrNameLst>
                                          <p:attrName>style.visibility</p:attrName>
                                        </p:attrNameLst>
                                      </p:cBhvr>
                                      <p:to>
                                        <p:strVal val="hidden"/>
                                      </p:to>
                                    </p:set>
                                  </p:childTnLst>
                                </p:cTn>
                              </p:par>
                              <p:par>
                                <p:cTn id="127" presetID="2" presetClass="exit" presetSubtype="8" fill="hold" nodeType="withEffect">
                                  <p:stCondLst>
                                    <p:cond delay="0"/>
                                  </p:stCondLst>
                                  <p:childTnLst>
                                    <p:anim calcmode="lin" valueType="num">
                                      <p:cBhvr additive="base">
                                        <p:cTn id="128" dur="3000"/>
                                        <p:tgtEl>
                                          <p:spTgt spid="18"/>
                                        </p:tgtEl>
                                        <p:attrNameLst>
                                          <p:attrName>ppt_x</p:attrName>
                                        </p:attrNameLst>
                                      </p:cBhvr>
                                      <p:tavLst>
                                        <p:tav tm="0">
                                          <p:val>
                                            <p:strVal val="ppt_x"/>
                                          </p:val>
                                        </p:tav>
                                        <p:tav tm="100000">
                                          <p:val>
                                            <p:strVal val="0-ppt_w/2"/>
                                          </p:val>
                                        </p:tav>
                                      </p:tavLst>
                                    </p:anim>
                                    <p:anim calcmode="lin" valueType="num">
                                      <p:cBhvr additive="base">
                                        <p:cTn id="129" dur="3000"/>
                                        <p:tgtEl>
                                          <p:spTgt spid="18"/>
                                        </p:tgtEl>
                                        <p:attrNameLst>
                                          <p:attrName>ppt_y</p:attrName>
                                        </p:attrNameLst>
                                      </p:cBhvr>
                                      <p:tavLst>
                                        <p:tav tm="0">
                                          <p:val>
                                            <p:strVal val="ppt_y"/>
                                          </p:val>
                                        </p:tav>
                                        <p:tav tm="100000">
                                          <p:val>
                                            <p:strVal val="ppt_y"/>
                                          </p:val>
                                        </p:tav>
                                      </p:tavLst>
                                    </p:anim>
                                    <p:set>
                                      <p:cBhvr>
                                        <p:cTn id="130" dur="1" fill="hold">
                                          <p:stCondLst>
                                            <p:cond delay="2999"/>
                                          </p:stCondLst>
                                        </p:cTn>
                                        <p:tgtEl>
                                          <p:spTgt spid="18"/>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3000" fill="hold"/>
                                        <p:tgtEl>
                                          <p:spTgt spid="20"/>
                                        </p:tgtEl>
                                        <p:attrNameLst>
                                          <p:attrName>r</p:attrName>
                                        </p:attrNameLst>
                                      </p:cBhvr>
                                    </p:animRot>
                                  </p:childTnLst>
                                </p:cTn>
                              </p:par>
                              <p:par>
                                <p:cTn id="133" presetID="2" presetClass="entr" presetSubtype="12" fill="hold" nodeType="withEffect">
                                  <p:stCondLst>
                                    <p:cond delay="0"/>
                                  </p:stCondLst>
                                  <p:childTnLst>
                                    <p:set>
                                      <p:cBhvr>
                                        <p:cTn id="134" dur="1" fill="hold">
                                          <p:stCondLst>
                                            <p:cond delay="0"/>
                                          </p:stCondLst>
                                        </p:cTn>
                                        <p:tgtEl>
                                          <p:spTgt spid="20"/>
                                        </p:tgtEl>
                                        <p:attrNameLst>
                                          <p:attrName>style.visibility</p:attrName>
                                        </p:attrNameLst>
                                      </p:cBhvr>
                                      <p:to>
                                        <p:strVal val="visible"/>
                                      </p:to>
                                    </p:set>
                                    <p:anim calcmode="lin" valueType="num">
                                      <p:cBhvr additive="base">
                                        <p:cTn id="135" dur="3000" fill="hold"/>
                                        <p:tgtEl>
                                          <p:spTgt spid="20"/>
                                        </p:tgtEl>
                                        <p:attrNameLst>
                                          <p:attrName>ppt_x</p:attrName>
                                        </p:attrNameLst>
                                      </p:cBhvr>
                                      <p:tavLst>
                                        <p:tav tm="0">
                                          <p:val>
                                            <p:strVal val="0-#ppt_w/2"/>
                                          </p:val>
                                        </p:tav>
                                        <p:tav tm="100000">
                                          <p:val>
                                            <p:strVal val="#ppt_x"/>
                                          </p:val>
                                        </p:tav>
                                      </p:tavLst>
                                    </p:anim>
                                    <p:anim calcmode="lin" valueType="num">
                                      <p:cBhvr additive="base">
                                        <p:cTn id="136" dur="3000" fill="hold"/>
                                        <p:tgtEl>
                                          <p:spTgt spid="20"/>
                                        </p:tgtEl>
                                        <p:attrNameLst>
                                          <p:attrName>ppt_y</p:attrName>
                                        </p:attrNameLst>
                                      </p:cBhvr>
                                      <p:tavLst>
                                        <p:tav tm="0">
                                          <p:val>
                                            <p:strVal val="1+#ppt_h/2"/>
                                          </p:val>
                                        </p:tav>
                                        <p:tav tm="100000">
                                          <p:val>
                                            <p:strVal val="#ppt_y"/>
                                          </p:val>
                                        </p:tav>
                                      </p:tavLst>
                                    </p:anim>
                                  </p:childTnLst>
                                </p:cTn>
                              </p:par>
                              <p:par>
                                <p:cTn id="137" presetID="19" presetClass="exit" presetSubtype="10" fill="hold" nodeType="withEffect">
                                  <p:stCondLst>
                                    <p:cond delay="0"/>
                                  </p:stCondLst>
                                  <p:childTnLst>
                                    <p:anim calcmode="lin" valueType="num">
                                      <p:cBhvr>
                                        <p:cTn id="138" dur="3000"/>
                                        <p:tgtEl>
                                          <p:spTgt spid="20"/>
                                        </p:tgtEl>
                                        <p:attrNameLst>
                                          <p:attrName>ppt_h</p:attrName>
                                        </p:attrNameLst>
                                      </p:cBhvr>
                                      <p:tavLst>
                                        <p:tav tm="0">
                                          <p:val>
                                            <p:strVal val="ppt_h"/>
                                          </p:val>
                                        </p:tav>
                                        <p:tav tm="100000">
                                          <p:val>
                                            <p:strVal val="ppt_h"/>
                                          </p:val>
                                        </p:tav>
                                      </p:tavLst>
                                    </p:anim>
                                    <p:anim calcmode="lin" valueType="num">
                                      <p:cBhvr>
                                        <p:cTn id="13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20"/>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0-ppt_w/2"/>
                                          </p:val>
                                        </p:tav>
                                      </p:tavLst>
                                    </p:anim>
                                    <p:anim calcmode="lin" valueType="num">
                                      <p:cBhvr additive="base">
                                        <p:cTn id="143" dur="3000"/>
                                        <p:tgtEl>
                                          <p:spTgt spid="20"/>
                                        </p:tgtEl>
                                        <p:attrNameLst>
                                          <p:attrName>ppt_y</p:attrName>
                                        </p:attrNameLst>
                                      </p:cBhvr>
                                      <p:tavLst>
                                        <p:tav tm="0">
                                          <p:val>
                                            <p:strVal val="ppt_y"/>
                                          </p:val>
                                        </p:tav>
                                        <p:tav tm="100000">
                                          <p:val>
                                            <p:strVal val="ppt_y"/>
                                          </p:val>
                                        </p:tav>
                                      </p:tavLst>
                                    </p:anim>
                                    <p:set>
                                      <p:cBhvr>
                                        <p:cTn id="144" dur="1" fill="hold">
                                          <p:stCondLst>
                                            <p:cond delay="2999"/>
                                          </p:stCondLst>
                                        </p:cTn>
                                        <p:tgtEl>
                                          <p:spTgt spid="20"/>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21"/>
                                        </p:tgtEl>
                                        <p:attrNameLst>
                                          <p:attrName>r</p:attrName>
                                        </p:attrNameLst>
                                      </p:cBhvr>
                                    </p:animRot>
                                  </p:childTnLst>
                                </p:cTn>
                              </p:par>
                              <p:par>
                                <p:cTn id="147" presetID="2" presetClass="entr" presetSubtype="9" fill="hold" nodeType="withEffect">
                                  <p:stCondLst>
                                    <p:cond delay="0"/>
                                  </p:stCondLst>
                                  <p:childTnLst>
                                    <p:set>
                                      <p:cBhvr>
                                        <p:cTn id="148" dur="1" fill="hold">
                                          <p:stCondLst>
                                            <p:cond delay="0"/>
                                          </p:stCondLst>
                                        </p:cTn>
                                        <p:tgtEl>
                                          <p:spTgt spid="21"/>
                                        </p:tgtEl>
                                        <p:attrNameLst>
                                          <p:attrName>style.visibility</p:attrName>
                                        </p:attrNameLst>
                                      </p:cBhvr>
                                      <p:to>
                                        <p:strVal val="visible"/>
                                      </p:to>
                                    </p:set>
                                    <p:anim calcmode="lin" valueType="num">
                                      <p:cBhvr additive="base">
                                        <p:cTn id="149" dur="3000" fill="hold"/>
                                        <p:tgtEl>
                                          <p:spTgt spid="21"/>
                                        </p:tgtEl>
                                        <p:attrNameLst>
                                          <p:attrName>ppt_x</p:attrName>
                                        </p:attrNameLst>
                                      </p:cBhvr>
                                      <p:tavLst>
                                        <p:tav tm="0">
                                          <p:val>
                                            <p:strVal val="0-#ppt_w/2"/>
                                          </p:val>
                                        </p:tav>
                                        <p:tav tm="100000">
                                          <p:val>
                                            <p:strVal val="#ppt_x"/>
                                          </p:val>
                                        </p:tav>
                                      </p:tavLst>
                                    </p:anim>
                                    <p:anim calcmode="lin" valueType="num">
                                      <p:cBhvr additive="base">
                                        <p:cTn id="150" dur="3000" fill="hold"/>
                                        <p:tgtEl>
                                          <p:spTgt spid="21"/>
                                        </p:tgtEl>
                                        <p:attrNameLst>
                                          <p:attrName>ppt_y</p:attrName>
                                        </p:attrNameLst>
                                      </p:cBhvr>
                                      <p:tavLst>
                                        <p:tav tm="0">
                                          <p:val>
                                            <p:strVal val="0-#ppt_h/2"/>
                                          </p:val>
                                        </p:tav>
                                        <p:tav tm="100000">
                                          <p:val>
                                            <p:strVal val="#ppt_y"/>
                                          </p:val>
                                        </p:tav>
                                      </p:tavLst>
                                    </p:anim>
                                  </p:childTnLst>
                                </p:cTn>
                              </p:par>
                              <p:par>
                                <p:cTn id="151" presetID="19" presetClass="exit" presetSubtype="10" fill="hold" nodeType="withEffect">
                                  <p:stCondLst>
                                    <p:cond delay="0"/>
                                  </p:stCondLst>
                                  <p:childTnLst>
                                    <p:anim calcmode="lin" valueType="num">
                                      <p:cBhvr>
                                        <p:cTn id="152" dur="3000"/>
                                        <p:tgtEl>
                                          <p:spTgt spid="21"/>
                                        </p:tgtEl>
                                        <p:attrNameLst>
                                          <p:attrName>ppt_h</p:attrName>
                                        </p:attrNameLst>
                                      </p:cBhvr>
                                      <p:tavLst>
                                        <p:tav tm="0">
                                          <p:val>
                                            <p:strVal val="ppt_h"/>
                                          </p:val>
                                        </p:tav>
                                        <p:tav tm="100000">
                                          <p:val>
                                            <p:strVal val="ppt_h"/>
                                          </p:val>
                                        </p:tav>
                                      </p:tavLst>
                                    </p:anim>
                                    <p:anim calcmode="lin" valueType="num">
                                      <p:cBhvr>
                                        <p:cTn id="15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4" dur="1" fill="hold">
                                          <p:stCondLst>
                                            <p:cond delay="2999"/>
                                          </p:stCondLst>
                                        </p:cTn>
                                        <p:tgtEl>
                                          <p:spTgt spid="21"/>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21"/>
                                        </p:tgtEl>
                                        <p:attrNameLst>
                                          <p:attrName>ppt_x</p:attrName>
                                        </p:attrNameLst>
                                      </p:cBhvr>
                                      <p:tavLst>
                                        <p:tav tm="0">
                                          <p:val>
                                            <p:strVal val="ppt_x"/>
                                          </p:val>
                                        </p:tav>
                                        <p:tav tm="100000">
                                          <p:val>
                                            <p:strVal val="0-ppt_w/2"/>
                                          </p:val>
                                        </p:tav>
                                      </p:tavLst>
                                    </p:anim>
                                    <p:anim calcmode="lin" valueType="num">
                                      <p:cBhvr additive="base">
                                        <p:cTn id="157" dur="3000"/>
                                        <p:tgtEl>
                                          <p:spTgt spid="21"/>
                                        </p:tgtEl>
                                        <p:attrNameLst>
                                          <p:attrName>ppt_y</p:attrName>
                                        </p:attrNameLst>
                                      </p:cBhvr>
                                      <p:tavLst>
                                        <p:tav tm="0">
                                          <p:val>
                                            <p:strVal val="ppt_y"/>
                                          </p:val>
                                        </p:tav>
                                        <p:tav tm="100000">
                                          <p:val>
                                            <p:strVal val="ppt_y"/>
                                          </p:val>
                                        </p:tav>
                                      </p:tavLst>
                                    </p:anim>
                                    <p:set>
                                      <p:cBhvr>
                                        <p:cTn id="158" dur="1" fill="hold">
                                          <p:stCondLst>
                                            <p:cond delay="2999"/>
                                          </p:stCondLst>
                                        </p:cTn>
                                        <p:tgtEl>
                                          <p:spTgt spid="21"/>
                                        </p:tgtEl>
                                        <p:attrNameLst>
                                          <p:attrName>style.visibility</p:attrName>
                                        </p:attrNameLst>
                                      </p:cBhvr>
                                      <p:to>
                                        <p:strVal val="hidden"/>
                                      </p:to>
                                    </p:set>
                                  </p:childTnLst>
                                </p:cTn>
                              </p:par>
                              <p:par>
                                <p:cTn id="159" presetID="8" presetClass="emph" presetSubtype="0" fill="hold" nodeType="withEffect">
                                  <p:stCondLst>
                                    <p:cond delay="0"/>
                                  </p:stCondLst>
                                  <p:childTnLst>
                                    <p:animRot by="21600000">
                                      <p:cBhvr>
                                        <p:cTn id="160" dur="3000" fill="hold"/>
                                        <p:tgtEl>
                                          <p:spTgt spid="22"/>
                                        </p:tgtEl>
                                        <p:attrNameLst>
                                          <p:attrName>r</p:attrName>
                                        </p:attrNameLst>
                                      </p:cBhvr>
                                    </p:animRot>
                                  </p:childTnLst>
                                </p:cTn>
                              </p:par>
                              <p:par>
                                <p:cTn id="161" presetID="2" presetClass="entr" presetSubtype="9" fill="hold" nodeType="withEffect">
                                  <p:stCondLst>
                                    <p:cond delay="0"/>
                                  </p:stCondLst>
                                  <p:childTnLst>
                                    <p:set>
                                      <p:cBhvr>
                                        <p:cTn id="162" dur="1" fill="hold">
                                          <p:stCondLst>
                                            <p:cond delay="0"/>
                                          </p:stCondLst>
                                        </p:cTn>
                                        <p:tgtEl>
                                          <p:spTgt spid="22"/>
                                        </p:tgtEl>
                                        <p:attrNameLst>
                                          <p:attrName>style.visibility</p:attrName>
                                        </p:attrNameLst>
                                      </p:cBhvr>
                                      <p:to>
                                        <p:strVal val="visible"/>
                                      </p:to>
                                    </p:set>
                                    <p:anim calcmode="lin" valueType="num">
                                      <p:cBhvr additive="base">
                                        <p:cTn id="163" dur="3000" fill="hold"/>
                                        <p:tgtEl>
                                          <p:spTgt spid="22"/>
                                        </p:tgtEl>
                                        <p:attrNameLst>
                                          <p:attrName>ppt_x</p:attrName>
                                        </p:attrNameLst>
                                      </p:cBhvr>
                                      <p:tavLst>
                                        <p:tav tm="0">
                                          <p:val>
                                            <p:strVal val="0-#ppt_w/2"/>
                                          </p:val>
                                        </p:tav>
                                        <p:tav tm="100000">
                                          <p:val>
                                            <p:strVal val="#ppt_x"/>
                                          </p:val>
                                        </p:tav>
                                      </p:tavLst>
                                    </p:anim>
                                    <p:anim calcmode="lin" valueType="num">
                                      <p:cBhvr additive="base">
                                        <p:cTn id="164" dur="3000" fill="hold"/>
                                        <p:tgtEl>
                                          <p:spTgt spid="22"/>
                                        </p:tgtEl>
                                        <p:attrNameLst>
                                          <p:attrName>ppt_y</p:attrName>
                                        </p:attrNameLst>
                                      </p:cBhvr>
                                      <p:tavLst>
                                        <p:tav tm="0">
                                          <p:val>
                                            <p:strVal val="0-#ppt_h/2"/>
                                          </p:val>
                                        </p:tav>
                                        <p:tav tm="100000">
                                          <p:val>
                                            <p:strVal val="#ppt_y"/>
                                          </p:val>
                                        </p:tav>
                                      </p:tavLst>
                                    </p:anim>
                                  </p:childTnLst>
                                </p:cTn>
                              </p:par>
                              <p:par>
                                <p:cTn id="165" presetID="19" presetClass="exit" presetSubtype="10" fill="hold" nodeType="withEffect">
                                  <p:stCondLst>
                                    <p:cond delay="0"/>
                                  </p:stCondLst>
                                  <p:childTnLst>
                                    <p:anim calcmode="lin" valueType="num">
                                      <p:cBhvr>
                                        <p:cTn id="166" dur="3000"/>
                                        <p:tgtEl>
                                          <p:spTgt spid="22"/>
                                        </p:tgtEl>
                                        <p:attrNameLst>
                                          <p:attrName>ppt_h</p:attrName>
                                        </p:attrNameLst>
                                      </p:cBhvr>
                                      <p:tavLst>
                                        <p:tav tm="0">
                                          <p:val>
                                            <p:strVal val="ppt_h"/>
                                          </p:val>
                                        </p:tav>
                                        <p:tav tm="100000">
                                          <p:val>
                                            <p:strVal val="ppt_h"/>
                                          </p:val>
                                        </p:tav>
                                      </p:tavLst>
                                    </p:anim>
                                    <p:anim calcmode="lin" valueType="num">
                                      <p:cBhvr>
                                        <p:cTn id="16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0-ppt_w/2"/>
                                          </p:val>
                                        </p:tav>
                                      </p:tavLst>
                                    </p:anim>
                                    <p:anim calcmode="lin" valueType="num">
                                      <p:cBhvr additive="base">
                                        <p:cTn id="171" dur="3000"/>
                                        <p:tgtEl>
                                          <p:spTgt spid="22"/>
                                        </p:tgtEl>
                                        <p:attrNameLst>
                                          <p:attrName>ppt_y</p:attrName>
                                        </p:attrNameLst>
                                      </p:cBhvr>
                                      <p:tavLst>
                                        <p:tav tm="0">
                                          <p:val>
                                            <p:strVal val="ppt_y"/>
                                          </p:val>
                                        </p:tav>
                                        <p:tav tm="100000">
                                          <p:val>
                                            <p:strVal val="ppt_y"/>
                                          </p:val>
                                        </p:tav>
                                      </p:tavLst>
                                    </p:anim>
                                    <p:set>
                                      <p:cBhvr>
                                        <p:cTn id="172" dur="1" fill="hold">
                                          <p:stCondLst>
                                            <p:cond delay="2999"/>
                                          </p:stCondLst>
                                        </p:cTn>
                                        <p:tgtEl>
                                          <p:spTgt spid="22"/>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3000" fill="hold"/>
                                        <p:tgtEl>
                                          <p:spTgt spid="23"/>
                                        </p:tgtEl>
                                        <p:attrNameLst>
                                          <p:attrName>r</p:attrName>
                                        </p:attrNameLst>
                                      </p:cBhvr>
                                    </p:animRot>
                                  </p:childTnLst>
                                </p:cTn>
                              </p:par>
                              <p:par>
                                <p:cTn id="175" presetID="2" presetClass="entr" presetSubtype="3" fill="hold"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additive="base">
                                        <p:cTn id="177" dur="3000" fill="hold"/>
                                        <p:tgtEl>
                                          <p:spTgt spid="23"/>
                                        </p:tgtEl>
                                        <p:attrNameLst>
                                          <p:attrName>ppt_x</p:attrName>
                                        </p:attrNameLst>
                                      </p:cBhvr>
                                      <p:tavLst>
                                        <p:tav tm="0">
                                          <p:val>
                                            <p:strVal val="1+#ppt_w/2"/>
                                          </p:val>
                                        </p:tav>
                                        <p:tav tm="100000">
                                          <p:val>
                                            <p:strVal val="#ppt_x"/>
                                          </p:val>
                                        </p:tav>
                                      </p:tavLst>
                                    </p:anim>
                                    <p:anim calcmode="lin" valueType="num">
                                      <p:cBhvr additive="base">
                                        <p:cTn id="178" dur="3000" fill="hold"/>
                                        <p:tgtEl>
                                          <p:spTgt spid="23"/>
                                        </p:tgtEl>
                                        <p:attrNameLst>
                                          <p:attrName>ppt_y</p:attrName>
                                        </p:attrNameLst>
                                      </p:cBhvr>
                                      <p:tavLst>
                                        <p:tav tm="0">
                                          <p:val>
                                            <p:strVal val="0-#ppt_h/2"/>
                                          </p:val>
                                        </p:tav>
                                        <p:tav tm="100000">
                                          <p:val>
                                            <p:strVal val="#ppt_y"/>
                                          </p:val>
                                        </p:tav>
                                      </p:tavLst>
                                    </p:anim>
                                  </p:childTnLst>
                                </p:cTn>
                              </p:par>
                              <p:par>
                                <p:cTn id="179" presetID="2" presetClass="exit" presetSubtype="2" fill="hold" nodeType="withEffect">
                                  <p:stCondLst>
                                    <p:cond delay="0"/>
                                  </p:stCondLst>
                                  <p:childTnLst>
                                    <p:anim calcmode="lin" valueType="num">
                                      <p:cBhvr additive="base">
                                        <p:cTn id="180" dur="3000"/>
                                        <p:tgtEl>
                                          <p:spTgt spid="23"/>
                                        </p:tgtEl>
                                        <p:attrNameLst>
                                          <p:attrName>ppt_x</p:attrName>
                                        </p:attrNameLst>
                                      </p:cBhvr>
                                      <p:tavLst>
                                        <p:tav tm="0">
                                          <p:val>
                                            <p:strVal val="ppt_x"/>
                                          </p:val>
                                        </p:tav>
                                        <p:tav tm="100000">
                                          <p:val>
                                            <p:strVal val="1+ppt_w/2"/>
                                          </p:val>
                                        </p:tav>
                                      </p:tavLst>
                                    </p:anim>
                                    <p:anim calcmode="lin" valueType="num">
                                      <p:cBhvr additive="base">
                                        <p:cTn id="181" dur="3000"/>
                                        <p:tgtEl>
                                          <p:spTgt spid="23"/>
                                        </p:tgtEl>
                                        <p:attrNameLst>
                                          <p:attrName>ppt_y</p:attrName>
                                        </p:attrNameLst>
                                      </p:cBhvr>
                                      <p:tavLst>
                                        <p:tav tm="0">
                                          <p:val>
                                            <p:strVal val="ppt_y"/>
                                          </p:val>
                                        </p:tav>
                                        <p:tav tm="100000">
                                          <p:val>
                                            <p:strVal val="ppt_y"/>
                                          </p:val>
                                        </p:tav>
                                      </p:tavLst>
                                    </p:anim>
                                    <p:set>
                                      <p:cBhvr>
                                        <p:cTn id="182" dur="1" fill="hold">
                                          <p:stCondLst>
                                            <p:cond delay="2999"/>
                                          </p:stCondLst>
                                        </p:cTn>
                                        <p:tgtEl>
                                          <p:spTgt spid="23"/>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3000"/>
                                        <p:tgtEl>
                                          <p:spTgt spid="23"/>
                                        </p:tgtEl>
                                        <p:attrNameLst>
                                          <p:attrName>ppt_h</p:attrName>
                                        </p:attrNameLst>
                                      </p:cBhvr>
                                      <p:tavLst>
                                        <p:tav tm="0">
                                          <p:val>
                                            <p:strVal val="ppt_h"/>
                                          </p:val>
                                        </p:tav>
                                        <p:tav tm="100000">
                                          <p:val>
                                            <p:strVal val="ppt_h"/>
                                          </p:val>
                                        </p:tav>
                                      </p:tavLst>
                                    </p:anim>
                                    <p:anim calcmode="lin" valueType="num">
                                      <p:cBhvr>
                                        <p:cTn id="185"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2999"/>
                                          </p:stCondLst>
                                        </p:cTn>
                                        <p:tgtEl>
                                          <p:spTgt spid="23"/>
                                        </p:tgtEl>
                                        <p:attrNameLst>
                                          <p:attrName>style.visibility</p:attrName>
                                        </p:attrNameLst>
                                      </p:cBhvr>
                                      <p:to>
                                        <p:strVal val="hidden"/>
                                      </p:to>
                                    </p:set>
                                  </p:childTnLst>
                                </p:cTn>
                              </p:par>
                              <p:par>
                                <p:cTn id="187" presetID="8" presetClass="emph" presetSubtype="0" fill="hold" nodeType="withEffect">
                                  <p:stCondLst>
                                    <p:cond delay="0"/>
                                  </p:stCondLst>
                                  <p:childTnLst>
                                    <p:animRot by="21600000">
                                      <p:cBhvr>
                                        <p:cTn id="188" dur="3000" fill="hold"/>
                                        <p:tgtEl>
                                          <p:spTgt spid="24"/>
                                        </p:tgtEl>
                                        <p:attrNameLst>
                                          <p:attrName>r</p:attrName>
                                        </p:attrNameLst>
                                      </p:cBhvr>
                                    </p:animRot>
                                  </p:childTnLst>
                                </p:cTn>
                              </p:par>
                              <p:par>
                                <p:cTn id="189" presetID="2" presetClass="entr" presetSubtype="3" fill="hold" nodeType="withEffect">
                                  <p:stCondLst>
                                    <p:cond delay="0"/>
                                  </p:stCondLst>
                                  <p:childTnLst>
                                    <p:set>
                                      <p:cBhvr>
                                        <p:cTn id="190" dur="1" fill="hold">
                                          <p:stCondLst>
                                            <p:cond delay="0"/>
                                          </p:stCondLst>
                                        </p:cTn>
                                        <p:tgtEl>
                                          <p:spTgt spid="24"/>
                                        </p:tgtEl>
                                        <p:attrNameLst>
                                          <p:attrName>style.visibility</p:attrName>
                                        </p:attrNameLst>
                                      </p:cBhvr>
                                      <p:to>
                                        <p:strVal val="visible"/>
                                      </p:to>
                                    </p:set>
                                    <p:anim calcmode="lin" valueType="num">
                                      <p:cBhvr additive="base">
                                        <p:cTn id="191" dur="3000" fill="hold"/>
                                        <p:tgtEl>
                                          <p:spTgt spid="24"/>
                                        </p:tgtEl>
                                        <p:attrNameLst>
                                          <p:attrName>ppt_x</p:attrName>
                                        </p:attrNameLst>
                                      </p:cBhvr>
                                      <p:tavLst>
                                        <p:tav tm="0">
                                          <p:val>
                                            <p:strVal val="1+#ppt_w/2"/>
                                          </p:val>
                                        </p:tav>
                                        <p:tav tm="100000">
                                          <p:val>
                                            <p:strVal val="#ppt_x"/>
                                          </p:val>
                                        </p:tav>
                                      </p:tavLst>
                                    </p:anim>
                                    <p:anim calcmode="lin" valueType="num">
                                      <p:cBhvr additive="base">
                                        <p:cTn id="192" dur="3000" fill="hold"/>
                                        <p:tgtEl>
                                          <p:spTgt spid="24"/>
                                        </p:tgtEl>
                                        <p:attrNameLst>
                                          <p:attrName>ppt_y</p:attrName>
                                        </p:attrNameLst>
                                      </p:cBhvr>
                                      <p:tavLst>
                                        <p:tav tm="0">
                                          <p:val>
                                            <p:strVal val="0-#ppt_h/2"/>
                                          </p:val>
                                        </p:tav>
                                        <p:tav tm="100000">
                                          <p:val>
                                            <p:strVal val="#ppt_y"/>
                                          </p:val>
                                        </p:tav>
                                      </p:tavLst>
                                    </p:anim>
                                  </p:childTnLst>
                                </p:cTn>
                              </p:par>
                              <p:par>
                                <p:cTn id="193" presetID="2" presetClass="exit" presetSubtype="2" fill="hold"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1+ppt_w/2"/>
                                          </p:val>
                                        </p:tav>
                                      </p:tavLst>
                                    </p:anim>
                                    <p:anim calcmode="lin" valueType="num">
                                      <p:cBhvr additive="base">
                                        <p:cTn id="195" dur="3000"/>
                                        <p:tgtEl>
                                          <p:spTgt spid="24"/>
                                        </p:tgtEl>
                                        <p:attrNameLst>
                                          <p:attrName>ppt_y</p:attrName>
                                        </p:attrNameLst>
                                      </p:cBhvr>
                                      <p:tavLst>
                                        <p:tav tm="0">
                                          <p:val>
                                            <p:strVal val="ppt_y"/>
                                          </p:val>
                                        </p:tav>
                                        <p:tav tm="100000">
                                          <p:val>
                                            <p:strVal val="ppt_y"/>
                                          </p:val>
                                        </p:tav>
                                      </p:tavLst>
                                    </p:anim>
                                    <p:set>
                                      <p:cBhvr>
                                        <p:cTn id="196" dur="1" fill="hold">
                                          <p:stCondLst>
                                            <p:cond delay="2999"/>
                                          </p:stCondLst>
                                        </p:cTn>
                                        <p:tgtEl>
                                          <p:spTgt spid="24"/>
                                        </p:tgtEl>
                                        <p:attrNameLst>
                                          <p:attrName>style.visibility</p:attrName>
                                        </p:attrNameLst>
                                      </p:cBhvr>
                                      <p:to>
                                        <p:strVal val="hidden"/>
                                      </p:to>
                                    </p:set>
                                  </p:childTnLst>
                                </p:cTn>
                              </p:par>
                              <p:par>
                                <p:cTn id="197" presetID="19" presetClass="exit" presetSubtype="10" fill="hold" nodeType="withEffect">
                                  <p:stCondLst>
                                    <p:cond delay="0"/>
                                  </p:stCondLst>
                                  <p:childTnLst>
                                    <p:anim calcmode="lin" valueType="num">
                                      <p:cBhvr>
                                        <p:cTn id="198" dur="3000"/>
                                        <p:tgtEl>
                                          <p:spTgt spid="24"/>
                                        </p:tgtEl>
                                        <p:attrNameLst>
                                          <p:attrName>ppt_h</p:attrName>
                                        </p:attrNameLst>
                                      </p:cBhvr>
                                      <p:tavLst>
                                        <p:tav tm="0">
                                          <p:val>
                                            <p:strVal val="ppt_h"/>
                                          </p:val>
                                        </p:tav>
                                        <p:tav tm="100000">
                                          <p:val>
                                            <p:strVal val="ppt_h"/>
                                          </p:val>
                                        </p:tav>
                                      </p:tavLst>
                                    </p:anim>
                                    <p:anim calcmode="lin" valueType="num">
                                      <p:cBhvr>
                                        <p:cTn id="199"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4"/>
                                        </p:tgtEl>
                                        <p:attrNameLst>
                                          <p:attrName>style.visibility</p:attrName>
                                        </p:attrNameLst>
                                      </p:cBhvr>
                                      <p:to>
                                        <p:strVal val="hidden"/>
                                      </p:to>
                                    </p:set>
                                  </p:childTnLst>
                                </p:cTn>
                              </p:par>
                              <p:par>
                                <p:cTn id="201" presetID="8" presetClass="emph" presetSubtype="0" fill="hold" nodeType="withEffect">
                                  <p:stCondLst>
                                    <p:cond delay="0"/>
                                  </p:stCondLst>
                                  <p:childTnLst>
                                    <p:animRot by="21600000">
                                      <p:cBhvr>
                                        <p:cTn id="202" dur="3000" fill="hold"/>
                                        <p:tgtEl>
                                          <p:spTgt spid="25"/>
                                        </p:tgtEl>
                                        <p:attrNameLst>
                                          <p:attrName>r</p:attrName>
                                        </p:attrNameLst>
                                      </p:cBhvr>
                                    </p:animRot>
                                  </p:childTnLst>
                                </p:cTn>
                              </p:par>
                              <p:par>
                                <p:cTn id="203" presetID="2" presetClass="entr" presetSubtype="3" fill="hold" nodeType="withEffect">
                                  <p:stCondLst>
                                    <p:cond delay="0"/>
                                  </p:stCondLst>
                                  <p:childTnLst>
                                    <p:set>
                                      <p:cBhvr>
                                        <p:cTn id="204" dur="1" fill="hold">
                                          <p:stCondLst>
                                            <p:cond delay="0"/>
                                          </p:stCondLst>
                                        </p:cTn>
                                        <p:tgtEl>
                                          <p:spTgt spid="25"/>
                                        </p:tgtEl>
                                        <p:attrNameLst>
                                          <p:attrName>style.visibility</p:attrName>
                                        </p:attrNameLst>
                                      </p:cBhvr>
                                      <p:to>
                                        <p:strVal val="visible"/>
                                      </p:to>
                                    </p:set>
                                    <p:anim calcmode="lin" valueType="num">
                                      <p:cBhvr additive="base">
                                        <p:cTn id="205" dur="3000" fill="hold"/>
                                        <p:tgtEl>
                                          <p:spTgt spid="25"/>
                                        </p:tgtEl>
                                        <p:attrNameLst>
                                          <p:attrName>ppt_x</p:attrName>
                                        </p:attrNameLst>
                                      </p:cBhvr>
                                      <p:tavLst>
                                        <p:tav tm="0">
                                          <p:val>
                                            <p:strVal val="1+#ppt_w/2"/>
                                          </p:val>
                                        </p:tav>
                                        <p:tav tm="100000">
                                          <p:val>
                                            <p:strVal val="#ppt_x"/>
                                          </p:val>
                                        </p:tav>
                                      </p:tavLst>
                                    </p:anim>
                                    <p:anim calcmode="lin" valueType="num">
                                      <p:cBhvr additive="base">
                                        <p:cTn id="206" dur="3000" fill="hold"/>
                                        <p:tgtEl>
                                          <p:spTgt spid="25"/>
                                        </p:tgtEl>
                                        <p:attrNameLst>
                                          <p:attrName>ppt_y</p:attrName>
                                        </p:attrNameLst>
                                      </p:cBhvr>
                                      <p:tavLst>
                                        <p:tav tm="0">
                                          <p:val>
                                            <p:strVal val="0-#ppt_h/2"/>
                                          </p:val>
                                        </p:tav>
                                        <p:tav tm="100000">
                                          <p:val>
                                            <p:strVal val="#ppt_y"/>
                                          </p:val>
                                        </p:tav>
                                      </p:tavLst>
                                    </p:anim>
                                  </p:childTnLst>
                                </p:cTn>
                              </p:par>
                              <p:par>
                                <p:cTn id="207" presetID="2" presetClass="exit" presetSubtype="2" fill="hold" nodeType="withEffect">
                                  <p:stCondLst>
                                    <p:cond delay="0"/>
                                  </p:stCondLst>
                                  <p:childTnLst>
                                    <p:anim calcmode="lin" valueType="num">
                                      <p:cBhvr additive="base">
                                        <p:cTn id="208" dur="3000"/>
                                        <p:tgtEl>
                                          <p:spTgt spid="25"/>
                                        </p:tgtEl>
                                        <p:attrNameLst>
                                          <p:attrName>ppt_x</p:attrName>
                                        </p:attrNameLst>
                                      </p:cBhvr>
                                      <p:tavLst>
                                        <p:tav tm="0">
                                          <p:val>
                                            <p:strVal val="ppt_x"/>
                                          </p:val>
                                        </p:tav>
                                        <p:tav tm="100000">
                                          <p:val>
                                            <p:strVal val="1+ppt_w/2"/>
                                          </p:val>
                                        </p:tav>
                                      </p:tavLst>
                                    </p:anim>
                                    <p:anim calcmode="lin" valueType="num">
                                      <p:cBhvr additive="base">
                                        <p:cTn id="209" dur="3000"/>
                                        <p:tgtEl>
                                          <p:spTgt spid="25"/>
                                        </p:tgtEl>
                                        <p:attrNameLst>
                                          <p:attrName>ppt_y</p:attrName>
                                        </p:attrNameLst>
                                      </p:cBhvr>
                                      <p:tavLst>
                                        <p:tav tm="0">
                                          <p:val>
                                            <p:strVal val="ppt_y"/>
                                          </p:val>
                                        </p:tav>
                                        <p:tav tm="100000">
                                          <p:val>
                                            <p:strVal val="ppt_y"/>
                                          </p:val>
                                        </p:tav>
                                      </p:tavLst>
                                    </p:anim>
                                    <p:set>
                                      <p:cBhvr>
                                        <p:cTn id="210" dur="1" fill="hold">
                                          <p:stCondLst>
                                            <p:cond delay="2999"/>
                                          </p:stCondLst>
                                        </p:cTn>
                                        <p:tgtEl>
                                          <p:spTgt spid="25"/>
                                        </p:tgtEl>
                                        <p:attrNameLst>
                                          <p:attrName>style.visibility</p:attrName>
                                        </p:attrNameLst>
                                      </p:cBhvr>
                                      <p:to>
                                        <p:strVal val="hidden"/>
                                      </p:to>
                                    </p:set>
                                  </p:childTnLst>
                                </p:cTn>
                              </p:par>
                              <p:par>
                                <p:cTn id="211" presetID="19" presetClass="exit" presetSubtype="10" fill="hold" nodeType="withEffect">
                                  <p:stCondLst>
                                    <p:cond delay="0"/>
                                  </p:stCondLst>
                                  <p:childTnLst>
                                    <p:anim calcmode="lin" valueType="num">
                                      <p:cBhvr>
                                        <p:cTn id="212" dur="3000"/>
                                        <p:tgtEl>
                                          <p:spTgt spid="25"/>
                                        </p:tgtEl>
                                        <p:attrNameLst>
                                          <p:attrName>ppt_h</p:attrName>
                                        </p:attrNameLst>
                                      </p:cBhvr>
                                      <p:tavLst>
                                        <p:tav tm="0">
                                          <p:val>
                                            <p:strVal val="ppt_h"/>
                                          </p:val>
                                        </p:tav>
                                        <p:tav tm="100000">
                                          <p:val>
                                            <p:strVal val="ppt_h"/>
                                          </p:val>
                                        </p:tav>
                                      </p:tavLst>
                                    </p:anim>
                                    <p:anim calcmode="lin" valueType="num">
                                      <p:cBhvr>
                                        <p:cTn id="21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4" dur="1" fill="hold">
                                          <p:stCondLst>
                                            <p:cond delay="2999"/>
                                          </p:stCondLst>
                                        </p:cTn>
                                        <p:tgtEl>
                                          <p:spTgt spid="25"/>
                                        </p:tgtEl>
                                        <p:attrNameLst>
                                          <p:attrName>style.visibility</p:attrName>
                                        </p:attrNameLst>
                                      </p:cBhvr>
                                      <p:to>
                                        <p:strVal val="hidden"/>
                                      </p:to>
                                    </p:set>
                                  </p:childTnLst>
                                </p:cTn>
                              </p:par>
                              <p:par>
                                <p:cTn id="215" presetID="8" presetClass="emph" presetSubtype="0" fill="hold" nodeType="withEffect">
                                  <p:stCondLst>
                                    <p:cond delay="0"/>
                                  </p:stCondLst>
                                  <p:childTnLst>
                                    <p:animRot by="21600000">
                                      <p:cBhvr>
                                        <p:cTn id="216" dur="3000" fill="hold"/>
                                        <p:tgtEl>
                                          <p:spTgt spid="26"/>
                                        </p:tgtEl>
                                        <p:attrNameLst>
                                          <p:attrName>r</p:attrName>
                                        </p:attrNameLst>
                                      </p:cBhvr>
                                    </p:animRot>
                                  </p:childTnLst>
                                </p:cTn>
                              </p:par>
                              <p:par>
                                <p:cTn id="217" presetID="2" presetClass="entr" presetSubtype="3" fill="hold" nodeType="withEffect">
                                  <p:stCondLst>
                                    <p:cond delay="0"/>
                                  </p:stCondLst>
                                  <p:childTnLst>
                                    <p:set>
                                      <p:cBhvr>
                                        <p:cTn id="218" dur="1" fill="hold">
                                          <p:stCondLst>
                                            <p:cond delay="0"/>
                                          </p:stCondLst>
                                        </p:cTn>
                                        <p:tgtEl>
                                          <p:spTgt spid="26"/>
                                        </p:tgtEl>
                                        <p:attrNameLst>
                                          <p:attrName>style.visibility</p:attrName>
                                        </p:attrNameLst>
                                      </p:cBhvr>
                                      <p:to>
                                        <p:strVal val="visible"/>
                                      </p:to>
                                    </p:set>
                                    <p:anim calcmode="lin" valueType="num">
                                      <p:cBhvr additive="base">
                                        <p:cTn id="219" dur="3000" fill="hold"/>
                                        <p:tgtEl>
                                          <p:spTgt spid="26"/>
                                        </p:tgtEl>
                                        <p:attrNameLst>
                                          <p:attrName>ppt_x</p:attrName>
                                        </p:attrNameLst>
                                      </p:cBhvr>
                                      <p:tavLst>
                                        <p:tav tm="0">
                                          <p:val>
                                            <p:strVal val="1+#ppt_w/2"/>
                                          </p:val>
                                        </p:tav>
                                        <p:tav tm="100000">
                                          <p:val>
                                            <p:strVal val="#ppt_x"/>
                                          </p:val>
                                        </p:tav>
                                      </p:tavLst>
                                    </p:anim>
                                    <p:anim calcmode="lin" valueType="num">
                                      <p:cBhvr additive="base">
                                        <p:cTn id="220" dur="3000" fill="hold"/>
                                        <p:tgtEl>
                                          <p:spTgt spid="26"/>
                                        </p:tgtEl>
                                        <p:attrNameLst>
                                          <p:attrName>ppt_y</p:attrName>
                                        </p:attrNameLst>
                                      </p:cBhvr>
                                      <p:tavLst>
                                        <p:tav tm="0">
                                          <p:val>
                                            <p:strVal val="0-#ppt_h/2"/>
                                          </p:val>
                                        </p:tav>
                                        <p:tav tm="100000">
                                          <p:val>
                                            <p:strVal val="#ppt_y"/>
                                          </p:val>
                                        </p:tav>
                                      </p:tavLst>
                                    </p:anim>
                                  </p:childTnLst>
                                </p:cTn>
                              </p:par>
                              <p:par>
                                <p:cTn id="221" presetID="2" presetClass="exit" presetSubtype="2" fill="hold"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1+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26"/>
                                        </p:tgtEl>
                                        <p:attrNameLst>
                                          <p:attrName>ppt_h</p:attrName>
                                        </p:attrNameLst>
                                      </p:cBhvr>
                                      <p:tavLst>
                                        <p:tav tm="0">
                                          <p:val>
                                            <p:strVal val="ppt_h"/>
                                          </p:val>
                                        </p:tav>
                                        <p:tav tm="100000">
                                          <p:val>
                                            <p:strVal val="ppt_h"/>
                                          </p:val>
                                        </p:tav>
                                      </p:tavLst>
                                    </p:anim>
                                    <p:anim calcmode="lin" valueType="num">
                                      <p:cBhvr>
                                        <p:cTn id="227"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26"/>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27"/>
                                        </p:tgtEl>
                                        <p:attrNameLst>
                                          <p:attrName>r</p:attrName>
                                        </p:attrNameLst>
                                      </p:cBhvr>
                                    </p:animRot>
                                  </p:childTnLst>
                                </p:cTn>
                              </p:par>
                              <p:par>
                                <p:cTn id="231" presetID="2" presetClass="entr" presetSubtype="3" fill="hold" nodeType="withEffect">
                                  <p:stCondLst>
                                    <p:cond delay="0"/>
                                  </p:stCondLst>
                                  <p:childTnLst>
                                    <p:set>
                                      <p:cBhvr>
                                        <p:cTn id="232" dur="1" fill="hold">
                                          <p:stCondLst>
                                            <p:cond delay="0"/>
                                          </p:stCondLst>
                                        </p:cTn>
                                        <p:tgtEl>
                                          <p:spTgt spid="27"/>
                                        </p:tgtEl>
                                        <p:attrNameLst>
                                          <p:attrName>style.visibility</p:attrName>
                                        </p:attrNameLst>
                                      </p:cBhvr>
                                      <p:to>
                                        <p:strVal val="visible"/>
                                      </p:to>
                                    </p:set>
                                    <p:anim calcmode="lin" valueType="num">
                                      <p:cBhvr additive="base">
                                        <p:cTn id="233" dur="3000" fill="hold"/>
                                        <p:tgtEl>
                                          <p:spTgt spid="27"/>
                                        </p:tgtEl>
                                        <p:attrNameLst>
                                          <p:attrName>ppt_x</p:attrName>
                                        </p:attrNameLst>
                                      </p:cBhvr>
                                      <p:tavLst>
                                        <p:tav tm="0">
                                          <p:val>
                                            <p:strVal val="1+#ppt_w/2"/>
                                          </p:val>
                                        </p:tav>
                                        <p:tav tm="100000">
                                          <p:val>
                                            <p:strVal val="#ppt_x"/>
                                          </p:val>
                                        </p:tav>
                                      </p:tavLst>
                                    </p:anim>
                                    <p:anim calcmode="lin" valueType="num">
                                      <p:cBhvr additive="base">
                                        <p:cTn id="234" dur="3000" fill="hold"/>
                                        <p:tgtEl>
                                          <p:spTgt spid="27"/>
                                        </p:tgtEl>
                                        <p:attrNameLst>
                                          <p:attrName>ppt_y</p:attrName>
                                        </p:attrNameLst>
                                      </p:cBhvr>
                                      <p:tavLst>
                                        <p:tav tm="0">
                                          <p:val>
                                            <p:strVal val="0-#ppt_h/2"/>
                                          </p:val>
                                        </p:tav>
                                        <p:tav tm="100000">
                                          <p:val>
                                            <p:strVal val="#ppt_y"/>
                                          </p:val>
                                        </p:tav>
                                      </p:tavLst>
                                    </p:anim>
                                  </p:childTnLst>
                                </p:cTn>
                              </p:par>
                              <p:par>
                                <p:cTn id="235" presetID="2" presetClass="exit" presetSubtype="2" fill="hold" nodeType="withEffect">
                                  <p:stCondLst>
                                    <p:cond delay="0"/>
                                  </p:stCondLst>
                                  <p:childTnLst>
                                    <p:anim calcmode="lin" valueType="num">
                                      <p:cBhvr additive="base">
                                        <p:cTn id="236" dur="3000"/>
                                        <p:tgtEl>
                                          <p:spTgt spid="27"/>
                                        </p:tgtEl>
                                        <p:attrNameLst>
                                          <p:attrName>ppt_x</p:attrName>
                                        </p:attrNameLst>
                                      </p:cBhvr>
                                      <p:tavLst>
                                        <p:tav tm="0">
                                          <p:val>
                                            <p:strVal val="ppt_x"/>
                                          </p:val>
                                        </p:tav>
                                        <p:tav tm="100000">
                                          <p:val>
                                            <p:strVal val="1+ppt_w/2"/>
                                          </p:val>
                                        </p:tav>
                                      </p:tavLst>
                                    </p:anim>
                                    <p:anim calcmode="lin" valueType="num">
                                      <p:cBhvr additive="base">
                                        <p:cTn id="237" dur="3000"/>
                                        <p:tgtEl>
                                          <p:spTgt spid="27"/>
                                        </p:tgtEl>
                                        <p:attrNameLst>
                                          <p:attrName>ppt_y</p:attrName>
                                        </p:attrNameLst>
                                      </p:cBhvr>
                                      <p:tavLst>
                                        <p:tav tm="0">
                                          <p:val>
                                            <p:strVal val="ppt_y"/>
                                          </p:val>
                                        </p:tav>
                                        <p:tav tm="100000">
                                          <p:val>
                                            <p:strVal val="ppt_y"/>
                                          </p:val>
                                        </p:tav>
                                      </p:tavLst>
                                    </p:anim>
                                    <p:set>
                                      <p:cBhvr>
                                        <p:cTn id="238" dur="1" fill="hold">
                                          <p:stCondLst>
                                            <p:cond delay="2999"/>
                                          </p:stCondLst>
                                        </p:cTn>
                                        <p:tgtEl>
                                          <p:spTgt spid="27"/>
                                        </p:tgtEl>
                                        <p:attrNameLst>
                                          <p:attrName>style.visibility</p:attrName>
                                        </p:attrNameLst>
                                      </p:cBhvr>
                                      <p:to>
                                        <p:strVal val="hidden"/>
                                      </p:to>
                                    </p:set>
                                  </p:childTnLst>
                                </p:cTn>
                              </p:par>
                              <p:par>
                                <p:cTn id="239" presetID="19" presetClass="exit" presetSubtype="10" fill="hold" nodeType="withEffect">
                                  <p:stCondLst>
                                    <p:cond delay="0"/>
                                  </p:stCondLst>
                                  <p:childTnLst>
                                    <p:anim calcmode="lin" valueType="num">
                                      <p:cBhvr>
                                        <p:cTn id="240" dur="3000"/>
                                        <p:tgtEl>
                                          <p:spTgt spid="27"/>
                                        </p:tgtEl>
                                        <p:attrNameLst>
                                          <p:attrName>ppt_h</p:attrName>
                                        </p:attrNameLst>
                                      </p:cBhvr>
                                      <p:tavLst>
                                        <p:tav tm="0">
                                          <p:val>
                                            <p:strVal val="ppt_h"/>
                                          </p:val>
                                        </p:tav>
                                        <p:tav tm="100000">
                                          <p:val>
                                            <p:strVal val="ppt_h"/>
                                          </p:val>
                                        </p:tav>
                                      </p:tavLst>
                                    </p:anim>
                                    <p:anim calcmode="lin" valueType="num">
                                      <p:cBhvr>
                                        <p:cTn id="24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2" dur="1" fill="hold">
                                          <p:stCondLst>
                                            <p:cond delay="2999"/>
                                          </p:stCondLst>
                                        </p:cTn>
                                        <p:tgtEl>
                                          <p:spTgt spid="27"/>
                                        </p:tgtEl>
                                        <p:attrNameLst>
                                          <p:attrName>style.visibility</p:attrName>
                                        </p:attrNameLst>
                                      </p:cBhvr>
                                      <p:to>
                                        <p:strVal val="hidden"/>
                                      </p:to>
                                    </p:set>
                                  </p:childTnLst>
                                </p:cTn>
                              </p:par>
                              <p:par>
                                <p:cTn id="243" presetID="8" presetClass="emph" presetSubtype="0" fill="hold" nodeType="withEffect">
                                  <p:stCondLst>
                                    <p:cond delay="0"/>
                                  </p:stCondLst>
                                  <p:childTnLst>
                                    <p:animRot by="21600000">
                                      <p:cBhvr>
                                        <p:cTn id="244" dur="3000" fill="hold"/>
                                        <p:tgtEl>
                                          <p:spTgt spid="28"/>
                                        </p:tgtEl>
                                        <p:attrNameLst>
                                          <p:attrName>r</p:attrName>
                                        </p:attrNameLst>
                                      </p:cBhvr>
                                    </p:animRot>
                                  </p:childTnLst>
                                </p:cTn>
                              </p:par>
                              <p:par>
                                <p:cTn id="245" presetID="2" presetClass="entr" presetSubtype="3" fill="hold" nodeType="withEffect">
                                  <p:stCondLst>
                                    <p:cond delay="0"/>
                                  </p:stCondLst>
                                  <p:childTnLst>
                                    <p:set>
                                      <p:cBhvr>
                                        <p:cTn id="246" dur="1" fill="hold">
                                          <p:stCondLst>
                                            <p:cond delay="0"/>
                                          </p:stCondLst>
                                        </p:cTn>
                                        <p:tgtEl>
                                          <p:spTgt spid="28"/>
                                        </p:tgtEl>
                                        <p:attrNameLst>
                                          <p:attrName>style.visibility</p:attrName>
                                        </p:attrNameLst>
                                      </p:cBhvr>
                                      <p:to>
                                        <p:strVal val="visible"/>
                                      </p:to>
                                    </p:set>
                                    <p:anim calcmode="lin" valueType="num">
                                      <p:cBhvr additive="base">
                                        <p:cTn id="247" dur="3000" fill="hold"/>
                                        <p:tgtEl>
                                          <p:spTgt spid="28"/>
                                        </p:tgtEl>
                                        <p:attrNameLst>
                                          <p:attrName>ppt_x</p:attrName>
                                        </p:attrNameLst>
                                      </p:cBhvr>
                                      <p:tavLst>
                                        <p:tav tm="0">
                                          <p:val>
                                            <p:strVal val="1+#ppt_w/2"/>
                                          </p:val>
                                        </p:tav>
                                        <p:tav tm="100000">
                                          <p:val>
                                            <p:strVal val="#ppt_x"/>
                                          </p:val>
                                        </p:tav>
                                      </p:tavLst>
                                    </p:anim>
                                    <p:anim calcmode="lin" valueType="num">
                                      <p:cBhvr additive="base">
                                        <p:cTn id="248" dur="3000" fill="hold"/>
                                        <p:tgtEl>
                                          <p:spTgt spid="28"/>
                                        </p:tgtEl>
                                        <p:attrNameLst>
                                          <p:attrName>ppt_y</p:attrName>
                                        </p:attrNameLst>
                                      </p:cBhvr>
                                      <p:tavLst>
                                        <p:tav tm="0">
                                          <p:val>
                                            <p:strVal val="0-#ppt_h/2"/>
                                          </p:val>
                                        </p:tav>
                                        <p:tav tm="100000">
                                          <p:val>
                                            <p:strVal val="#ppt_y"/>
                                          </p:val>
                                        </p:tav>
                                      </p:tavLst>
                                    </p:anim>
                                  </p:childTnLst>
                                </p:cTn>
                              </p:par>
                              <p:par>
                                <p:cTn id="249" presetID="2" presetClass="exit" presetSubtype="2" fill="hold" nodeType="withEffect">
                                  <p:stCondLst>
                                    <p:cond delay="0"/>
                                  </p:stCondLst>
                                  <p:childTnLst>
                                    <p:anim calcmode="lin" valueType="num">
                                      <p:cBhvr additive="base">
                                        <p:cTn id="250" dur="3000"/>
                                        <p:tgtEl>
                                          <p:spTgt spid="28"/>
                                        </p:tgtEl>
                                        <p:attrNameLst>
                                          <p:attrName>ppt_x</p:attrName>
                                        </p:attrNameLst>
                                      </p:cBhvr>
                                      <p:tavLst>
                                        <p:tav tm="0">
                                          <p:val>
                                            <p:strVal val="ppt_x"/>
                                          </p:val>
                                        </p:tav>
                                        <p:tav tm="100000">
                                          <p:val>
                                            <p:strVal val="1+ppt_w/2"/>
                                          </p:val>
                                        </p:tav>
                                      </p:tavLst>
                                    </p:anim>
                                    <p:anim calcmode="lin" valueType="num">
                                      <p:cBhvr additive="base">
                                        <p:cTn id="251" dur="3000"/>
                                        <p:tgtEl>
                                          <p:spTgt spid="28"/>
                                        </p:tgtEl>
                                        <p:attrNameLst>
                                          <p:attrName>ppt_y</p:attrName>
                                        </p:attrNameLst>
                                      </p:cBhvr>
                                      <p:tavLst>
                                        <p:tav tm="0">
                                          <p:val>
                                            <p:strVal val="ppt_y"/>
                                          </p:val>
                                        </p:tav>
                                        <p:tav tm="100000">
                                          <p:val>
                                            <p:strVal val="ppt_y"/>
                                          </p:val>
                                        </p:tav>
                                      </p:tavLst>
                                    </p:anim>
                                    <p:set>
                                      <p:cBhvr>
                                        <p:cTn id="252" dur="1" fill="hold">
                                          <p:stCondLst>
                                            <p:cond delay="2999"/>
                                          </p:stCondLst>
                                        </p:cTn>
                                        <p:tgtEl>
                                          <p:spTgt spid="28"/>
                                        </p:tgtEl>
                                        <p:attrNameLst>
                                          <p:attrName>style.visibility</p:attrName>
                                        </p:attrNameLst>
                                      </p:cBhvr>
                                      <p:to>
                                        <p:strVal val="hidden"/>
                                      </p:to>
                                    </p:set>
                                  </p:childTnLst>
                                </p:cTn>
                              </p:par>
                              <p:par>
                                <p:cTn id="253" presetID="19" presetClass="exit" presetSubtype="10" fill="hold" nodeType="withEffect">
                                  <p:stCondLst>
                                    <p:cond delay="0"/>
                                  </p:stCondLst>
                                  <p:childTnLst>
                                    <p:anim calcmode="lin" valueType="num">
                                      <p:cBhvr>
                                        <p:cTn id="254" dur="3000"/>
                                        <p:tgtEl>
                                          <p:spTgt spid="28"/>
                                        </p:tgtEl>
                                        <p:attrNameLst>
                                          <p:attrName>ppt_h</p:attrName>
                                        </p:attrNameLst>
                                      </p:cBhvr>
                                      <p:tavLst>
                                        <p:tav tm="0">
                                          <p:val>
                                            <p:strVal val="ppt_h"/>
                                          </p:val>
                                        </p:tav>
                                        <p:tav tm="100000">
                                          <p:val>
                                            <p:strVal val="ppt_h"/>
                                          </p:val>
                                        </p:tav>
                                      </p:tavLst>
                                    </p:anim>
                                    <p:anim calcmode="lin" valueType="num">
                                      <p:cBhvr>
                                        <p:cTn id="25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28"/>
                                        </p:tgtEl>
                                        <p:attrNameLst>
                                          <p:attrName>style.visibility</p:attrName>
                                        </p:attrNameLst>
                                      </p:cBhvr>
                                      <p:to>
                                        <p:strVal val="hidden"/>
                                      </p:to>
                                    </p:set>
                                  </p:childTnLst>
                                </p:cTn>
                              </p:par>
                              <p:par>
                                <p:cTn id="257" presetID="8" presetClass="emph" presetSubtype="0" fill="hold" nodeType="withEffect">
                                  <p:stCondLst>
                                    <p:cond delay="0"/>
                                  </p:stCondLst>
                                  <p:childTnLst>
                                    <p:animRot by="21600000">
                                      <p:cBhvr>
                                        <p:cTn id="258" dur="3000" fill="hold"/>
                                        <p:tgtEl>
                                          <p:spTgt spid="29"/>
                                        </p:tgtEl>
                                        <p:attrNameLst>
                                          <p:attrName>r</p:attrName>
                                        </p:attrNameLst>
                                      </p:cBhvr>
                                    </p:animRot>
                                  </p:childTnLst>
                                </p:cTn>
                              </p:par>
                              <p:par>
                                <p:cTn id="259" presetID="2" presetClass="entr" presetSubtype="9" fill="hold" nodeType="withEffect">
                                  <p:stCondLst>
                                    <p:cond delay="0"/>
                                  </p:stCondLst>
                                  <p:childTnLst>
                                    <p:set>
                                      <p:cBhvr>
                                        <p:cTn id="260" dur="1" fill="hold">
                                          <p:stCondLst>
                                            <p:cond delay="0"/>
                                          </p:stCondLst>
                                        </p:cTn>
                                        <p:tgtEl>
                                          <p:spTgt spid="29"/>
                                        </p:tgtEl>
                                        <p:attrNameLst>
                                          <p:attrName>style.visibility</p:attrName>
                                        </p:attrNameLst>
                                      </p:cBhvr>
                                      <p:to>
                                        <p:strVal val="visible"/>
                                      </p:to>
                                    </p:set>
                                    <p:anim calcmode="lin" valueType="num">
                                      <p:cBhvr additive="base">
                                        <p:cTn id="261" dur="3000" fill="hold"/>
                                        <p:tgtEl>
                                          <p:spTgt spid="29"/>
                                        </p:tgtEl>
                                        <p:attrNameLst>
                                          <p:attrName>ppt_x</p:attrName>
                                        </p:attrNameLst>
                                      </p:cBhvr>
                                      <p:tavLst>
                                        <p:tav tm="0">
                                          <p:val>
                                            <p:strVal val="0-#ppt_w/2"/>
                                          </p:val>
                                        </p:tav>
                                        <p:tav tm="100000">
                                          <p:val>
                                            <p:strVal val="#ppt_x"/>
                                          </p:val>
                                        </p:tav>
                                      </p:tavLst>
                                    </p:anim>
                                    <p:anim calcmode="lin" valueType="num">
                                      <p:cBhvr additive="base">
                                        <p:cTn id="262" dur="3000" fill="hold"/>
                                        <p:tgtEl>
                                          <p:spTgt spid="29"/>
                                        </p:tgtEl>
                                        <p:attrNameLst>
                                          <p:attrName>ppt_y</p:attrName>
                                        </p:attrNameLst>
                                      </p:cBhvr>
                                      <p:tavLst>
                                        <p:tav tm="0">
                                          <p:val>
                                            <p:strVal val="0-#ppt_h/2"/>
                                          </p:val>
                                        </p:tav>
                                        <p:tav tm="100000">
                                          <p:val>
                                            <p:strVal val="#ppt_y"/>
                                          </p:val>
                                        </p:tav>
                                      </p:tavLst>
                                    </p:anim>
                                  </p:childTnLst>
                                </p:cTn>
                              </p:par>
                              <p:par>
                                <p:cTn id="263" presetID="19" presetClass="exit" presetSubtype="10" fill="hold" nodeType="withEffect">
                                  <p:stCondLst>
                                    <p:cond delay="0"/>
                                  </p:stCondLst>
                                  <p:childTnLst>
                                    <p:anim calcmode="lin" valueType="num">
                                      <p:cBhvr>
                                        <p:cTn id="264" dur="3000"/>
                                        <p:tgtEl>
                                          <p:spTgt spid="29"/>
                                        </p:tgtEl>
                                        <p:attrNameLst>
                                          <p:attrName>ppt_h</p:attrName>
                                        </p:attrNameLst>
                                      </p:cBhvr>
                                      <p:tavLst>
                                        <p:tav tm="0">
                                          <p:val>
                                            <p:strVal val="ppt_h"/>
                                          </p:val>
                                        </p:tav>
                                        <p:tav tm="100000">
                                          <p:val>
                                            <p:strVal val="ppt_h"/>
                                          </p:val>
                                        </p:tav>
                                      </p:tavLst>
                                    </p:anim>
                                    <p:anim calcmode="lin" valueType="num">
                                      <p:cBhvr>
                                        <p:cTn id="265"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29"/>
                                        </p:tgtEl>
                                        <p:attrNameLst>
                                          <p:attrName>style.visibility</p:attrName>
                                        </p:attrNameLst>
                                      </p:cBhvr>
                                      <p:to>
                                        <p:strVal val="hidden"/>
                                      </p:to>
                                    </p:set>
                                  </p:childTnLst>
                                </p:cTn>
                              </p:par>
                              <p:par>
                                <p:cTn id="267" presetID="2" presetClass="exit" presetSubtype="8" fill="hold" nodeType="withEffect">
                                  <p:stCondLst>
                                    <p:cond delay="0"/>
                                  </p:stCondLst>
                                  <p:childTnLst>
                                    <p:anim calcmode="lin" valueType="num">
                                      <p:cBhvr additive="base">
                                        <p:cTn id="268" dur="3000"/>
                                        <p:tgtEl>
                                          <p:spTgt spid="29"/>
                                        </p:tgtEl>
                                        <p:attrNameLst>
                                          <p:attrName>ppt_x</p:attrName>
                                        </p:attrNameLst>
                                      </p:cBhvr>
                                      <p:tavLst>
                                        <p:tav tm="0">
                                          <p:val>
                                            <p:strVal val="ppt_x"/>
                                          </p:val>
                                        </p:tav>
                                        <p:tav tm="100000">
                                          <p:val>
                                            <p:strVal val="0-ppt_w/2"/>
                                          </p:val>
                                        </p:tav>
                                      </p:tavLst>
                                    </p:anim>
                                    <p:anim calcmode="lin" valueType="num">
                                      <p:cBhvr additive="base">
                                        <p:cTn id="269" dur="3000"/>
                                        <p:tgtEl>
                                          <p:spTgt spid="29"/>
                                        </p:tgtEl>
                                        <p:attrNameLst>
                                          <p:attrName>ppt_y</p:attrName>
                                        </p:attrNameLst>
                                      </p:cBhvr>
                                      <p:tavLst>
                                        <p:tav tm="0">
                                          <p:val>
                                            <p:strVal val="ppt_y"/>
                                          </p:val>
                                        </p:tav>
                                        <p:tav tm="100000">
                                          <p:val>
                                            <p:strVal val="ppt_y"/>
                                          </p:val>
                                        </p:tav>
                                      </p:tavLst>
                                    </p:anim>
                                    <p:set>
                                      <p:cBhvr>
                                        <p:cTn id="270" dur="1" fill="hold">
                                          <p:stCondLst>
                                            <p:cond delay="2999"/>
                                          </p:stCondLst>
                                        </p:cTn>
                                        <p:tgtEl>
                                          <p:spTgt spid="29"/>
                                        </p:tgtEl>
                                        <p:attrNameLst>
                                          <p:attrName>style.visibility</p:attrName>
                                        </p:attrNameLst>
                                      </p:cBhvr>
                                      <p:to>
                                        <p:strVal val="hidden"/>
                                      </p:to>
                                    </p:set>
                                  </p:childTnLst>
                                </p:cTn>
                              </p:par>
                              <p:par>
                                <p:cTn id="271" presetID="8" presetClass="emph" presetSubtype="0" fill="hold" nodeType="withEffect">
                                  <p:stCondLst>
                                    <p:cond delay="0"/>
                                  </p:stCondLst>
                                  <p:childTnLst>
                                    <p:animRot by="21600000">
                                      <p:cBhvr>
                                        <p:cTn id="272" dur="3000" fill="hold"/>
                                        <p:tgtEl>
                                          <p:spTgt spid="30"/>
                                        </p:tgtEl>
                                        <p:attrNameLst>
                                          <p:attrName>r</p:attrName>
                                        </p:attrNameLst>
                                      </p:cBhvr>
                                    </p:animRot>
                                  </p:childTnLst>
                                </p:cTn>
                              </p:par>
                              <p:par>
                                <p:cTn id="273" presetID="2" presetClass="entr" presetSubtype="9" fill="hold" nodeType="withEffect">
                                  <p:stCondLst>
                                    <p:cond delay="0"/>
                                  </p:stCondLst>
                                  <p:childTnLst>
                                    <p:set>
                                      <p:cBhvr>
                                        <p:cTn id="274" dur="1" fill="hold">
                                          <p:stCondLst>
                                            <p:cond delay="0"/>
                                          </p:stCondLst>
                                        </p:cTn>
                                        <p:tgtEl>
                                          <p:spTgt spid="30"/>
                                        </p:tgtEl>
                                        <p:attrNameLst>
                                          <p:attrName>style.visibility</p:attrName>
                                        </p:attrNameLst>
                                      </p:cBhvr>
                                      <p:to>
                                        <p:strVal val="visible"/>
                                      </p:to>
                                    </p:set>
                                    <p:anim calcmode="lin" valueType="num">
                                      <p:cBhvr additive="base">
                                        <p:cTn id="275" dur="3000" fill="hold"/>
                                        <p:tgtEl>
                                          <p:spTgt spid="30"/>
                                        </p:tgtEl>
                                        <p:attrNameLst>
                                          <p:attrName>ppt_x</p:attrName>
                                        </p:attrNameLst>
                                      </p:cBhvr>
                                      <p:tavLst>
                                        <p:tav tm="0">
                                          <p:val>
                                            <p:strVal val="0-#ppt_w/2"/>
                                          </p:val>
                                        </p:tav>
                                        <p:tav tm="100000">
                                          <p:val>
                                            <p:strVal val="#ppt_x"/>
                                          </p:val>
                                        </p:tav>
                                      </p:tavLst>
                                    </p:anim>
                                    <p:anim calcmode="lin" valueType="num">
                                      <p:cBhvr additive="base">
                                        <p:cTn id="276" dur="3000" fill="hold"/>
                                        <p:tgtEl>
                                          <p:spTgt spid="30"/>
                                        </p:tgtEl>
                                        <p:attrNameLst>
                                          <p:attrName>ppt_y</p:attrName>
                                        </p:attrNameLst>
                                      </p:cBhvr>
                                      <p:tavLst>
                                        <p:tav tm="0">
                                          <p:val>
                                            <p:strVal val="0-#ppt_h/2"/>
                                          </p:val>
                                        </p:tav>
                                        <p:tav tm="100000">
                                          <p:val>
                                            <p:strVal val="#ppt_y"/>
                                          </p:val>
                                        </p:tav>
                                      </p:tavLst>
                                    </p:anim>
                                  </p:childTnLst>
                                </p:cTn>
                              </p:par>
                              <p:par>
                                <p:cTn id="277" presetID="19" presetClass="exit" presetSubtype="10" fill="hold" nodeType="withEffect">
                                  <p:stCondLst>
                                    <p:cond delay="0"/>
                                  </p:stCondLst>
                                  <p:childTnLst>
                                    <p:anim calcmode="lin" valueType="num">
                                      <p:cBhvr>
                                        <p:cTn id="278" dur="3000"/>
                                        <p:tgtEl>
                                          <p:spTgt spid="30"/>
                                        </p:tgtEl>
                                        <p:attrNameLst>
                                          <p:attrName>ppt_h</p:attrName>
                                        </p:attrNameLst>
                                      </p:cBhvr>
                                      <p:tavLst>
                                        <p:tav tm="0">
                                          <p:val>
                                            <p:strVal val="ppt_h"/>
                                          </p:val>
                                        </p:tav>
                                        <p:tav tm="100000">
                                          <p:val>
                                            <p:strVal val="ppt_h"/>
                                          </p:val>
                                        </p:tav>
                                      </p:tavLst>
                                    </p:anim>
                                    <p:anim calcmode="lin" valueType="num">
                                      <p:cBhvr>
                                        <p:cTn id="279"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30"/>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8" presetClass="emph" presetSubtype="0" fill="hold" nodeType="withEffect">
                                  <p:stCondLst>
                                    <p:cond delay="0"/>
                                  </p:stCondLst>
                                  <p:childTnLst>
                                    <p:animRot by="21600000">
                                      <p:cBhvr>
                                        <p:cTn id="286" dur="3000" fill="hold"/>
                                        <p:tgtEl>
                                          <p:spTgt spid="31"/>
                                        </p:tgtEl>
                                        <p:attrNameLst>
                                          <p:attrName>r</p:attrName>
                                        </p:attrNameLst>
                                      </p:cBhvr>
                                    </p:animRot>
                                  </p:childTnLst>
                                </p:cTn>
                              </p:par>
                              <p:par>
                                <p:cTn id="287" presetID="2" presetClass="entr" presetSubtype="9" fill="hold" nodeType="withEffect">
                                  <p:stCondLst>
                                    <p:cond delay="0"/>
                                  </p:stCondLst>
                                  <p:childTnLst>
                                    <p:set>
                                      <p:cBhvr>
                                        <p:cTn id="288" dur="1" fill="hold">
                                          <p:stCondLst>
                                            <p:cond delay="0"/>
                                          </p:stCondLst>
                                        </p:cTn>
                                        <p:tgtEl>
                                          <p:spTgt spid="31"/>
                                        </p:tgtEl>
                                        <p:attrNameLst>
                                          <p:attrName>style.visibility</p:attrName>
                                        </p:attrNameLst>
                                      </p:cBhvr>
                                      <p:to>
                                        <p:strVal val="visible"/>
                                      </p:to>
                                    </p:set>
                                    <p:anim calcmode="lin" valueType="num">
                                      <p:cBhvr additive="base">
                                        <p:cTn id="289" dur="3000" fill="hold"/>
                                        <p:tgtEl>
                                          <p:spTgt spid="31"/>
                                        </p:tgtEl>
                                        <p:attrNameLst>
                                          <p:attrName>ppt_x</p:attrName>
                                        </p:attrNameLst>
                                      </p:cBhvr>
                                      <p:tavLst>
                                        <p:tav tm="0">
                                          <p:val>
                                            <p:strVal val="0-#ppt_w/2"/>
                                          </p:val>
                                        </p:tav>
                                        <p:tav tm="100000">
                                          <p:val>
                                            <p:strVal val="#ppt_x"/>
                                          </p:val>
                                        </p:tav>
                                      </p:tavLst>
                                    </p:anim>
                                    <p:anim calcmode="lin" valueType="num">
                                      <p:cBhvr additive="base">
                                        <p:cTn id="290" dur="3000" fill="hold"/>
                                        <p:tgtEl>
                                          <p:spTgt spid="31"/>
                                        </p:tgtEl>
                                        <p:attrNameLst>
                                          <p:attrName>ppt_y</p:attrName>
                                        </p:attrNameLst>
                                      </p:cBhvr>
                                      <p:tavLst>
                                        <p:tav tm="0">
                                          <p:val>
                                            <p:strVal val="0-#ppt_h/2"/>
                                          </p:val>
                                        </p:tav>
                                        <p:tav tm="100000">
                                          <p:val>
                                            <p:strVal val="#ppt_y"/>
                                          </p:val>
                                        </p:tav>
                                      </p:tavLst>
                                    </p:anim>
                                  </p:childTnLst>
                                </p:cTn>
                              </p:par>
                              <p:par>
                                <p:cTn id="291" presetID="19" presetClass="exit" presetSubtype="10" fill="hold" nodeType="withEffect">
                                  <p:stCondLst>
                                    <p:cond delay="0"/>
                                  </p:stCondLst>
                                  <p:childTnLst>
                                    <p:anim calcmode="lin" valueType="num">
                                      <p:cBhvr>
                                        <p:cTn id="292" dur="3000"/>
                                        <p:tgtEl>
                                          <p:spTgt spid="31"/>
                                        </p:tgtEl>
                                        <p:attrNameLst>
                                          <p:attrName>ppt_h</p:attrName>
                                        </p:attrNameLst>
                                      </p:cBhvr>
                                      <p:tavLst>
                                        <p:tav tm="0">
                                          <p:val>
                                            <p:strVal val="ppt_h"/>
                                          </p:val>
                                        </p:tav>
                                        <p:tav tm="100000">
                                          <p:val>
                                            <p:strVal val="ppt_h"/>
                                          </p:val>
                                        </p:tav>
                                      </p:tavLst>
                                    </p:anim>
                                    <p:anim calcmode="lin" valueType="num">
                                      <p:cBhvr>
                                        <p:cTn id="293"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31"/>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31"/>
                                        </p:tgtEl>
                                        <p:attrNameLst>
                                          <p:attrName>ppt_x</p:attrName>
                                        </p:attrNameLst>
                                      </p:cBhvr>
                                      <p:tavLst>
                                        <p:tav tm="0">
                                          <p:val>
                                            <p:strVal val="ppt_x"/>
                                          </p:val>
                                        </p:tav>
                                        <p:tav tm="100000">
                                          <p:val>
                                            <p:strVal val="0-ppt_w/2"/>
                                          </p:val>
                                        </p:tav>
                                      </p:tavLst>
                                    </p:anim>
                                    <p:anim calcmode="lin" valueType="num">
                                      <p:cBhvr additive="base">
                                        <p:cTn id="297" dur="3000"/>
                                        <p:tgtEl>
                                          <p:spTgt spid="31"/>
                                        </p:tgtEl>
                                        <p:attrNameLst>
                                          <p:attrName>ppt_y</p:attrName>
                                        </p:attrNameLst>
                                      </p:cBhvr>
                                      <p:tavLst>
                                        <p:tav tm="0">
                                          <p:val>
                                            <p:strVal val="ppt_y"/>
                                          </p:val>
                                        </p:tav>
                                        <p:tav tm="100000">
                                          <p:val>
                                            <p:strVal val="ppt_y"/>
                                          </p:val>
                                        </p:tav>
                                      </p:tavLst>
                                    </p:anim>
                                    <p:set>
                                      <p:cBhvr>
                                        <p:cTn id="298" dur="1" fill="hold">
                                          <p:stCondLst>
                                            <p:cond delay="2999"/>
                                          </p:stCondLst>
                                        </p:cTn>
                                        <p:tgtEl>
                                          <p:spTgt spid="31"/>
                                        </p:tgtEl>
                                        <p:attrNameLst>
                                          <p:attrName>style.visibility</p:attrName>
                                        </p:attrNameLst>
                                      </p:cBhvr>
                                      <p:to>
                                        <p:strVal val="hidden"/>
                                      </p:to>
                                    </p:set>
                                  </p:childTnLst>
                                </p:cTn>
                              </p:par>
                              <p:par>
                                <p:cTn id="299" presetID="8" presetClass="emph" presetSubtype="0" fill="hold" nodeType="withEffect">
                                  <p:stCondLst>
                                    <p:cond delay="0"/>
                                  </p:stCondLst>
                                  <p:childTnLst>
                                    <p:animRot by="21600000">
                                      <p:cBhvr>
                                        <p:cTn id="300" dur="3000" fill="hold"/>
                                        <p:tgtEl>
                                          <p:spTgt spid="33"/>
                                        </p:tgtEl>
                                        <p:attrNameLst>
                                          <p:attrName>r</p:attrName>
                                        </p:attrNameLst>
                                      </p:cBhvr>
                                    </p:animRot>
                                  </p:childTnLst>
                                </p:cTn>
                              </p:par>
                              <p:par>
                                <p:cTn id="301" presetID="2" presetClass="entr" presetSubtype="9" fill="hold" nodeType="withEffect">
                                  <p:stCondLst>
                                    <p:cond delay="0"/>
                                  </p:stCondLst>
                                  <p:childTnLst>
                                    <p:set>
                                      <p:cBhvr>
                                        <p:cTn id="302" dur="1" fill="hold">
                                          <p:stCondLst>
                                            <p:cond delay="0"/>
                                          </p:stCondLst>
                                        </p:cTn>
                                        <p:tgtEl>
                                          <p:spTgt spid="33"/>
                                        </p:tgtEl>
                                        <p:attrNameLst>
                                          <p:attrName>style.visibility</p:attrName>
                                        </p:attrNameLst>
                                      </p:cBhvr>
                                      <p:to>
                                        <p:strVal val="visible"/>
                                      </p:to>
                                    </p:set>
                                    <p:anim calcmode="lin" valueType="num">
                                      <p:cBhvr additive="base">
                                        <p:cTn id="303" dur="3000" fill="hold"/>
                                        <p:tgtEl>
                                          <p:spTgt spid="33"/>
                                        </p:tgtEl>
                                        <p:attrNameLst>
                                          <p:attrName>ppt_x</p:attrName>
                                        </p:attrNameLst>
                                      </p:cBhvr>
                                      <p:tavLst>
                                        <p:tav tm="0">
                                          <p:val>
                                            <p:strVal val="0-#ppt_w/2"/>
                                          </p:val>
                                        </p:tav>
                                        <p:tav tm="100000">
                                          <p:val>
                                            <p:strVal val="#ppt_x"/>
                                          </p:val>
                                        </p:tav>
                                      </p:tavLst>
                                    </p:anim>
                                    <p:anim calcmode="lin" valueType="num">
                                      <p:cBhvr additive="base">
                                        <p:cTn id="304" dur="3000" fill="hold"/>
                                        <p:tgtEl>
                                          <p:spTgt spid="33"/>
                                        </p:tgtEl>
                                        <p:attrNameLst>
                                          <p:attrName>ppt_y</p:attrName>
                                        </p:attrNameLst>
                                      </p:cBhvr>
                                      <p:tavLst>
                                        <p:tav tm="0">
                                          <p:val>
                                            <p:strVal val="0-#ppt_h/2"/>
                                          </p:val>
                                        </p:tav>
                                        <p:tav tm="100000">
                                          <p:val>
                                            <p:strVal val="#ppt_y"/>
                                          </p:val>
                                        </p:tav>
                                      </p:tavLst>
                                    </p:anim>
                                  </p:childTnLst>
                                </p:cTn>
                              </p:par>
                              <p:par>
                                <p:cTn id="305" presetID="19" presetClass="exit" presetSubtype="10" fill="hold" nodeType="withEffect">
                                  <p:stCondLst>
                                    <p:cond delay="0"/>
                                  </p:stCondLst>
                                  <p:childTnLst>
                                    <p:anim calcmode="lin" valueType="num">
                                      <p:cBhvr>
                                        <p:cTn id="306" dur="3000"/>
                                        <p:tgtEl>
                                          <p:spTgt spid="33"/>
                                        </p:tgtEl>
                                        <p:attrNameLst>
                                          <p:attrName>ppt_h</p:attrName>
                                        </p:attrNameLst>
                                      </p:cBhvr>
                                      <p:tavLst>
                                        <p:tav tm="0">
                                          <p:val>
                                            <p:strVal val="ppt_h"/>
                                          </p:val>
                                        </p:tav>
                                        <p:tav tm="100000">
                                          <p:val>
                                            <p:strVal val="ppt_h"/>
                                          </p:val>
                                        </p:tav>
                                      </p:tavLst>
                                    </p:anim>
                                    <p:anim calcmode="lin" valueType="num">
                                      <p:cBhvr>
                                        <p:cTn id="307"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33"/>
                                        </p:tgtEl>
                                        <p:attrNameLst>
                                          <p:attrName>style.visibility</p:attrName>
                                        </p:attrNameLst>
                                      </p:cBhvr>
                                      <p:to>
                                        <p:strVal val="hidden"/>
                                      </p:to>
                                    </p:set>
                                  </p:childTnLst>
                                </p:cTn>
                              </p:par>
                              <p:par>
                                <p:cTn id="309" presetID="2" presetClass="exit" presetSubtype="8" fill="hold" nodeType="withEffect">
                                  <p:stCondLst>
                                    <p:cond delay="0"/>
                                  </p:stCondLst>
                                  <p:childTnLst>
                                    <p:anim calcmode="lin" valueType="num">
                                      <p:cBhvr additive="base">
                                        <p:cTn id="310" dur="3000"/>
                                        <p:tgtEl>
                                          <p:spTgt spid="33"/>
                                        </p:tgtEl>
                                        <p:attrNameLst>
                                          <p:attrName>ppt_x</p:attrName>
                                        </p:attrNameLst>
                                      </p:cBhvr>
                                      <p:tavLst>
                                        <p:tav tm="0">
                                          <p:val>
                                            <p:strVal val="ppt_x"/>
                                          </p:val>
                                        </p:tav>
                                        <p:tav tm="100000">
                                          <p:val>
                                            <p:strVal val="0-ppt_w/2"/>
                                          </p:val>
                                        </p:tav>
                                      </p:tavLst>
                                    </p:anim>
                                    <p:anim calcmode="lin" valueType="num">
                                      <p:cBhvr additive="base">
                                        <p:cTn id="311" dur="3000"/>
                                        <p:tgtEl>
                                          <p:spTgt spid="33"/>
                                        </p:tgtEl>
                                        <p:attrNameLst>
                                          <p:attrName>ppt_y</p:attrName>
                                        </p:attrNameLst>
                                      </p:cBhvr>
                                      <p:tavLst>
                                        <p:tav tm="0">
                                          <p:val>
                                            <p:strVal val="ppt_y"/>
                                          </p:val>
                                        </p:tav>
                                        <p:tav tm="100000">
                                          <p:val>
                                            <p:strVal val="ppt_y"/>
                                          </p:val>
                                        </p:tav>
                                      </p:tavLst>
                                    </p:anim>
                                    <p:set>
                                      <p:cBhvr>
                                        <p:cTn id="312" dur="1" fill="hold">
                                          <p:stCondLst>
                                            <p:cond delay="2999"/>
                                          </p:stCondLst>
                                        </p:cTn>
                                        <p:tgtEl>
                                          <p:spTgt spid="33"/>
                                        </p:tgtEl>
                                        <p:attrNameLst>
                                          <p:attrName>style.visibility</p:attrName>
                                        </p:attrNameLst>
                                      </p:cBhvr>
                                      <p:to>
                                        <p:strVal val="hidden"/>
                                      </p:to>
                                    </p:set>
                                  </p:childTnLst>
                                </p:cTn>
                              </p:par>
                              <p:par>
                                <p:cTn id="313" presetID="8" presetClass="emph" presetSubtype="0" fill="hold" nodeType="withEffect">
                                  <p:stCondLst>
                                    <p:cond delay="0"/>
                                  </p:stCondLst>
                                  <p:childTnLst>
                                    <p:animRot by="21600000">
                                      <p:cBhvr>
                                        <p:cTn id="314" dur="3000" fill="hold"/>
                                        <p:tgtEl>
                                          <p:spTgt spid="34"/>
                                        </p:tgtEl>
                                        <p:attrNameLst>
                                          <p:attrName>r</p:attrName>
                                        </p:attrNameLst>
                                      </p:cBhvr>
                                    </p:animRot>
                                  </p:childTnLst>
                                </p:cTn>
                              </p:par>
                              <p:par>
                                <p:cTn id="315" presetID="2" presetClass="entr" presetSubtype="9" fill="hold" nodeType="withEffect">
                                  <p:stCondLst>
                                    <p:cond delay="0"/>
                                  </p:stCondLst>
                                  <p:childTnLst>
                                    <p:set>
                                      <p:cBhvr>
                                        <p:cTn id="316" dur="1" fill="hold">
                                          <p:stCondLst>
                                            <p:cond delay="0"/>
                                          </p:stCondLst>
                                        </p:cTn>
                                        <p:tgtEl>
                                          <p:spTgt spid="34"/>
                                        </p:tgtEl>
                                        <p:attrNameLst>
                                          <p:attrName>style.visibility</p:attrName>
                                        </p:attrNameLst>
                                      </p:cBhvr>
                                      <p:to>
                                        <p:strVal val="visible"/>
                                      </p:to>
                                    </p:set>
                                    <p:anim calcmode="lin" valueType="num">
                                      <p:cBhvr additive="base">
                                        <p:cTn id="317" dur="3000" fill="hold"/>
                                        <p:tgtEl>
                                          <p:spTgt spid="34"/>
                                        </p:tgtEl>
                                        <p:attrNameLst>
                                          <p:attrName>ppt_x</p:attrName>
                                        </p:attrNameLst>
                                      </p:cBhvr>
                                      <p:tavLst>
                                        <p:tav tm="0">
                                          <p:val>
                                            <p:strVal val="0-#ppt_w/2"/>
                                          </p:val>
                                        </p:tav>
                                        <p:tav tm="100000">
                                          <p:val>
                                            <p:strVal val="#ppt_x"/>
                                          </p:val>
                                        </p:tav>
                                      </p:tavLst>
                                    </p:anim>
                                    <p:anim calcmode="lin" valueType="num">
                                      <p:cBhvr additive="base">
                                        <p:cTn id="318" dur="3000" fill="hold"/>
                                        <p:tgtEl>
                                          <p:spTgt spid="34"/>
                                        </p:tgtEl>
                                        <p:attrNameLst>
                                          <p:attrName>ppt_y</p:attrName>
                                        </p:attrNameLst>
                                      </p:cBhvr>
                                      <p:tavLst>
                                        <p:tav tm="0">
                                          <p:val>
                                            <p:strVal val="0-#ppt_h/2"/>
                                          </p:val>
                                        </p:tav>
                                        <p:tav tm="100000">
                                          <p:val>
                                            <p:strVal val="#ppt_y"/>
                                          </p:val>
                                        </p:tav>
                                      </p:tavLst>
                                    </p:anim>
                                  </p:childTnLst>
                                </p:cTn>
                              </p:par>
                              <p:par>
                                <p:cTn id="319" presetID="19" presetClass="exit" presetSubtype="10" fill="hold" nodeType="withEffect">
                                  <p:stCondLst>
                                    <p:cond delay="0"/>
                                  </p:stCondLst>
                                  <p:childTnLst>
                                    <p:anim calcmode="lin" valueType="num">
                                      <p:cBhvr>
                                        <p:cTn id="320" dur="3000"/>
                                        <p:tgtEl>
                                          <p:spTgt spid="34"/>
                                        </p:tgtEl>
                                        <p:attrNameLst>
                                          <p:attrName>ppt_h</p:attrName>
                                        </p:attrNameLst>
                                      </p:cBhvr>
                                      <p:tavLst>
                                        <p:tav tm="0">
                                          <p:val>
                                            <p:strVal val="ppt_h"/>
                                          </p:val>
                                        </p:tav>
                                        <p:tav tm="100000">
                                          <p:val>
                                            <p:strVal val="ppt_h"/>
                                          </p:val>
                                        </p:tav>
                                      </p:tavLst>
                                    </p:anim>
                                    <p:anim calcmode="lin" valueType="num">
                                      <p:cBhvr>
                                        <p:cTn id="321"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2" dur="1" fill="hold">
                                          <p:stCondLst>
                                            <p:cond delay="2999"/>
                                          </p:stCondLst>
                                        </p:cTn>
                                        <p:tgtEl>
                                          <p:spTgt spid="34"/>
                                        </p:tgtEl>
                                        <p:attrNameLst>
                                          <p:attrName>style.visibility</p:attrName>
                                        </p:attrNameLst>
                                      </p:cBhvr>
                                      <p:to>
                                        <p:strVal val="hidden"/>
                                      </p:to>
                                    </p:set>
                                  </p:childTnLst>
                                </p:cTn>
                              </p:par>
                              <p:par>
                                <p:cTn id="323" presetID="2" presetClass="exit" presetSubtype="8" fill="hold" nodeType="withEffect">
                                  <p:stCondLst>
                                    <p:cond delay="0"/>
                                  </p:stCondLst>
                                  <p:childTnLst>
                                    <p:anim calcmode="lin" valueType="num">
                                      <p:cBhvr additive="base">
                                        <p:cTn id="324" dur="3000"/>
                                        <p:tgtEl>
                                          <p:spTgt spid="34"/>
                                        </p:tgtEl>
                                        <p:attrNameLst>
                                          <p:attrName>ppt_x</p:attrName>
                                        </p:attrNameLst>
                                      </p:cBhvr>
                                      <p:tavLst>
                                        <p:tav tm="0">
                                          <p:val>
                                            <p:strVal val="ppt_x"/>
                                          </p:val>
                                        </p:tav>
                                        <p:tav tm="100000">
                                          <p:val>
                                            <p:strVal val="0-ppt_w/2"/>
                                          </p:val>
                                        </p:tav>
                                      </p:tavLst>
                                    </p:anim>
                                    <p:anim calcmode="lin" valueType="num">
                                      <p:cBhvr additive="base">
                                        <p:cTn id="325" dur="3000"/>
                                        <p:tgtEl>
                                          <p:spTgt spid="34"/>
                                        </p:tgtEl>
                                        <p:attrNameLst>
                                          <p:attrName>ppt_y</p:attrName>
                                        </p:attrNameLst>
                                      </p:cBhvr>
                                      <p:tavLst>
                                        <p:tav tm="0">
                                          <p:val>
                                            <p:strVal val="ppt_y"/>
                                          </p:val>
                                        </p:tav>
                                        <p:tav tm="100000">
                                          <p:val>
                                            <p:strVal val="ppt_y"/>
                                          </p:val>
                                        </p:tav>
                                      </p:tavLst>
                                    </p:anim>
                                    <p:set>
                                      <p:cBhvr>
                                        <p:cTn id="326" dur="1" fill="hold">
                                          <p:stCondLst>
                                            <p:cond delay="2999"/>
                                          </p:stCondLst>
                                        </p:cTn>
                                        <p:tgtEl>
                                          <p:spTgt spid="34"/>
                                        </p:tgtEl>
                                        <p:attrNameLst>
                                          <p:attrName>style.visibility</p:attrName>
                                        </p:attrNameLst>
                                      </p:cBhvr>
                                      <p:to>
                                        <p:strVal val="hidden"/>
                                      </p:to>
                                    </p:set>
                                  </p:childTnLst>
                                </p:cTn>
                              </p:par>
                              <p:par>
                                <p:cTn id="327" presetID="8" presetClass="emph" presetSubtype="0" fill="hold" nodeType="withEffect">
                                  <p:stCondLst>
                                    <p:cond delay="0"/>
                                  </p:stCondLst>
                                  <p:childTnLst>
                                    <p:animRot by="21600000">
                                      <p:cBhvr>
                                        <p:cTn id="328" dur="3000" fill="hold"/>
                                        <p:tgtEl>
                                          <p:spTgt spid="35"/>
                                        </p:tgtEl>
                                        <p:attrNameLst>
                                          <p:attrName>r</p:attrName>
                                        </p:attrNameLst>
                                      </p:cBhvr>
                                    </p:animRot>
                                  </p:childTnLst>
                                </p:cTn>
                              </p:par>
                              <p:par>
                                <p:cTn id="329" presetID="2" presetClass="entr" presetSubtype="9" fill="hold" nodeType="withEffect">
                                  <p:stCondLst>
                                    <p:cond delay="0"/>
                                  </p:stCondLst>
                                  <p:childTnLst>
                                    <p:set>
                                      <p:cBhvr>
                                        <p:cTn id="330" dur="1" fill="hold">
                                          <p:stCondLst>
                                            <p:cond delay="0"/>
                                          </p:stCondLst>
                                        </p:cTn>
                                        <p:tgtEl>
                                          <p:spTgt spid="35"/>
                                        </p:tgtEl>
                                        <p:attrNameLst>
                                          <p:attrName>style.visibility</p:attrName>
                                        </p:attrNameLst>
                                      </p:cBhvr>
                                      <p:to>
                                        <p:strVal val="visible"/>
                                      </p:to>
                                    </p:set>
                                    <p:anim calcmode="lin" valueType="num">
                                      <p:cBhvr additive="base">
                                        <p:cTn id="331" dur="3000" fill="hold"/>
                                        <p:tgtEl>
                                          <p:spTgt spid="35"/>
                                        </p:tgtEl>
                                        <p:attrNameLst>
                                          <p:attrName>ppt_x</p:attrName>
                                        </p:attrNameLst>
                                      </p:cBhvr>
                                      <p:tavLst>
                                        <p:tav tm="0">
                                          <p:val>
                                            <p:strVal val="0-#ppt_w/2"/>
                                          </p:val>
                                        </p:tav>
                                        <p:tav tm="100000">
                                          <p:val>
                                            <p:strVal val="#ppt_x"/>
                                          </p:val>
                                        </p:tav>
                                      </p:tavLst>
                                    </p:anim>
                                    <p:anim calcmode="lin" valueType="num">
                                      <p:cBhvr additive="base">
                                        <p:cTn id="332" dur="3000" fill="hold"/>
                                        <p:tgtEl>
                                          <p:spTgt spid="35"/>
                                        </p:tgtEl>
                                        <p:attrNameLst>
                                          <p:attrName>ppt_y</p:attrName>
                                        </p:attrNameLst>
                                      </p:cBhvr>
                                      <p:tavLst>
                                        <p:tav tm="0">
                                          <p:val>
                                            <p:strVal val="0-#ppt_h/2"/>
                                          </p:val>
                                        </p:tav>
                                        <p:tav tm="100000">
                                          <p:val>
                                            <p:strVal val="#ppt_y"/>
                                          </p:val>
                                        </p:tav>
                                      </p:tavLst>
                                    </p:anim>
                                  </p:childTnLst>
                                </p:cTn>
                              </p:par>
                              <p:par>
                                <p:cTn id="333" presetID="19" presetClass="exit" presetSubtype="10" fill="hold" nodeType="withEffect">
                                  <p:stCondLst>
                                    <p:cond delay="0"/>
                                  </p:stCondLst>
                                  <p:childTnLst>
                                    <p:anim calcmode="lin" valueType="num">
                                      <p:cBhvr>
                                        <p:cTn id="334" dur="3000"/>
                                        <p:tgtEl>
                                          <p:spTgt spid="35"/>
                                        </p:tgtEl>
                                        <p:attrNameLst>
                                          <p:attrName>ppt_h</p:attrName>
                                        </p:attrNameLst>
                                      </p:cBhvr>
                                      <p:tavLst>
                                        <p:tav tm="0">
                                          <p:val>
                                            <p:strVal val="ppt_h"/>
                                          </p:val>
                                        </p:tav>
                                        <p:tav tm="100000">
                                          <p:val>
                                            <p:strVal val="ppt_h"/>
                                          </p:val>
                                        </p:tav>
                                      </p:tavLst>
                                    </p:anim>
                                    <p:anim calcmode="lin" valueType="num">
                                      <p:cBhvr>
                                        <p:cTn id="335"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35"/>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35"/>
                                        </p:tgtEl>
                                        <p:attrNameLst>
                                          <p:attrName>ppt_x</p:attrName>
                                        </p:attrNameLst>
                                      </p:cBhvr>
                                      <p:tavLst>
                                        <p:tav tm="0">
                                          <p:val>
                                            <p:strVal val="ppt_x"/>
                                          </p:val>
                                        </p:tav>
                                        <p:tav tm="100000">
                                          <p:val>
                                            <p:strVal val="0-ppt_w/2"/>
                                          </p:val>
                                        </p:tav>
                                      </p:tavLst>
                                    </p:anim>
                                    <p:anim calcmode="lin" valueType="num">
                                      <p:cBhvr additive="base">
                                        <p:cTn id="339" dur="3000"/>
                                        <p:tgtEl>
                                          <p:spTgt spid="35"/>
                                        </p:tgtEl>
                                        <p:attrNameLst>
                                          <p:attrName>ppt_y</p:attrName>
                                        </p:attrNameLst>
                                      </p:cBhvr>
                                      <p:tavLst>
                                        <p:tav tm="0">
                                          <p:val>
                                            <p:strVal val="ppt_y"/>
                                          </p:val>
                                        </p:tav>
                                        <p:tav tm="100000">
                                          <p:val>
                                            <p:strVal val="ppt_y"/>
                                          </p:val>
                                        </p:tav>
                                      </p:tavLst>
                                    </p:anim>
                                    <p:set>
                                      <p:cBhvr>
                                        <p:cTn id="340" dur="1" fill="hold">
                                          <p:stCondLst>
                                            <p:cond delay="2999"/>
                                          </p:stCondLst>
                                        </p:cTn>
                                        <p:tgtEl>
                                          <p:spTgt spid="35"/>
                                        </p:tgtEl>
                                        <p:attrNameLst>
                                          <p:attrName>style.visibility</p:attrName>
                                        </p:attrNameLst>
                                      </p:cBhvr>
                                      <p:to>
                                        <p:strVal val="hidden"/>
                                      </p:to>
                                    </p:set>
                                  </p:childTnLst>
                                </p:cTn>
                              </p:par>
                              <p:par>
                                <p:cTn id="341" presetID="23" presetClass="entr" presetSubtype="16" fill="hold" nodeType="withEffect">
                                  <p:stCondLst>
                                    <p:cond delay="0"/>
                                  </p:stCondLst>
                                  <p:childTnLst>
                                    <p:set>
                                      <p:cBhvr>
                                        <p:cTn id="342" dur="1" fill="hold">
                                          <p:stCondLst>
                                            <p:cond delay="0"/>
                                          </p:stCondLst>
                                        </p:cTn>
                                        <p:tgtEl>
                                          <p:spTgt spid="36"/>
                                        </p:tgtEl>
                                        <p:attrNameLst>
                                          <p:attrName>style.visibility</p:attrName>
                                        </p:attrNameLst>
                                      </p:cBhvr>
                                      <p:to>
                                        <p:strVal val="visible"/>
                                      </p:to>
                                    </p:set>
                                    <p:anim calcmode="lin" valueType="num">
                                      <p:cBhvr>
                                        <p:cTn id="343" dur="3000" fill="hold"/>
                                        <p:tgtEl>
                                          <p:spTgt spid="36"/>
                                        </p:tgtEl>
                                        <p:attrNameLst>
                                          <p:attrName>ppt_w</p:attrName>
                                        </p:attrNameLst>
                                      </p:cBhvr>
                                      <p:tavLst>
                                        <p:tav tm="0">
                                          <p:val>
                                            <p:fltVal val="0"/>
                                          </p:val>
                                        </p:tav>
                                        <p:tav tm="100000">
                                          <p:val>
                                            <p:strVal val="#ppt_w"/>
                                          </p:val>
                                        </p:tav>
                                      </p:tavLst>
                                    </p:anim>
                                    <p:anim calcmode="lin" valueType="num">
                                      <p:cBhvr>
                                        <p:cTn id="344" dur="3000" fill="hold"/>
                                        <p:tgtEl>
                                          <p:spTgt spid="36"/>
                                        </p:tgtEl>
                                        <p:attrNameLst>
                                          <p:attrName>ppt_h</p:attrName>
                                        </p:attrNameLst>
                                      </p:cBhvr>
                                      <p:tavLst>
                                        <p:tav tm="0">
                                          <p:val>
                                            <p:fltVal val="0"/>
                                          </p:val>
                                        </p:tav>
                                        <p:tav tm="100000">
                                          <p:val>
                                            <p:strVal val="#ppt_h"/>
                                          </p:val>
                                        </p:tav>
                                      </p:tavLst>
                                    </p:anim>
                                  </p:childTnLst>
                                </p:cTn>
                              </p:par>
                              <p:par>
                                <p:cTn id="345" presetID="19" presetClass="entr" presetSubtype="10" fill="hold" nodeType="withEffect">
                                  <p:stCondLst>
                                    <p:cond delay="0"/>
                                  </p:stCondLst>
                                  <p:childTnLst>
                                    <p:set>
                                      <p:cBhvr>
                                        <p:cTn id="346" dur="1" fill="hold">
                                          <p:stCondLst>
                                            <p:cond delay="0"/>
                                          </p:stCondLst>
                                        </p:cTn>
                                        <p:tgtEl>
                                          <p:spTgt spid="37"/>
                                        </p:tgtEl>
                                        <p:attrNameLst>
                                          <p:attrName>style.visibility</p:attrName>
                                        </p:attrNameLst>
                                      </p:cBhvr>
                                      <p:to>
                                        <p:strVal val="visible"/>
                                      </p:to>
                                    </p:set>
                                    <p:anim calcmode="lin" valueType="num">
                                      <p:cBhvr>
                                        <p:cTn id="347" dur="5000" fill="hold"/>
                                        <p:tgtEl>
                                          <p:spTgt spid="37"/>
                                        </p:tgtEl>
                                        <p:attrNameLst>
                                          <p:attrName>ppt_w</p:attrName>
                                        </p:attrNameLst>
                                      </p:cBhvr>
                                      <p:tavLst>
                                        <p:tav tm="0" fmla="#ppt_w*sin(2.5*pi*$)">
                                          <p:val>
                                            <p:fltVal val="0"/>
                                          </p:val>
                                        </p:tav>
                                        <p:tav tm="100000">
                                          <p:val>
                                            <p:fltVal val="1"/>
                                          </p:val>
                                        </p:tav>
                                      </p:tavLst>
                                    </p:anim>
                                    <p:anim calcmode="lin" valueType="num">
                                      <p:cBhvr>
                                        <p:cTn id="348" dur="5000" fill="hold"/>
                                        <p:tgtEl>
                                          <p:spTgt spid="3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http://www.latinspots.com/site/sp/utils/imageResize/resize/external_path--/galerias/abraza-arboles_ind.jpg"/>
          <p:cNvPicPr>
            <a:picLocks noChangeAspect="1" noChangeArrowheads="1"/>
          </p:cNvPicPr>
          <p:nvPr/>
        </p:nvPicPr>
        <p:blipFill>
          <a:blip r:embed="rId2"/>
          <a:srcRect/>
          <a:stretch>
            <a:fillRect/>
          </a:stretch>
        </p:blipFill>
        <p:spPr bwMode="auto">
          <a:xfrm>
            <a:off x="0" y="-285776"/>
            <a:ext cx="11144328" cy="7429552"/>
          </a:xfrm>
          <a:prstGeom prst="rect">
            <a:avLst/>
          </a:prstGeom>
          <a:noFill/>
        </p:spPr>
      </p:pic>
      <p:sp>
        <p:nvSpPr>
          <p:cNvPr id="5" name="4 Corazón"/>
          <p:cNvSpPr/>
          <p:nvPr/>
        </p:nvSpPr>
        <p:spPr>
          <a:xfrm>
            <a:off x="5668964" y="0"/>
            <a:ext cx="5240336" cy="6143644"/>
          </a:xfrm>
          <a:prstGeom prst="heart">
            <a:avLst/>
          </a:prstGeom>
          <a:solidFill>
            <a:srgbClr val="FF0000">
              <a:alpha val="44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5954716" y="1285860"/>
            <a:ext cx="4740270" cy="3970318"/>
          </a:xfrm>
          <a:prstGeom prst="rect">
            <a:avLst/>
          </a:prstGeom>
          <a:noFill/>
        </p:spPr>
        <p:txBody>
          <a:bodyPr wrap="square">
            <a:spAutoFit/>
          </a:bodyPr>
          <a:lstStyle/>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Esta es una buena opción para descargar energía negativa de tu cuerpo.</a:t>
            </a:r>
          </a:p>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Abraza a tú hermano Árbol y él transmutará esa energía </a:t>
            </a:r>
          </a:p>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convirtiéndola en luz y te la </a:t>
            </a:r>
          </a:p>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devolverá a tu cuerpo.</a:t>
            </a:r>
          </a:p>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Sentirás una inmensa </a:t>
            </a:r>
          </a:p>
          <a:p>
            <a:pPr algn="ctr"/>
            <a:r>
              <a:rPr lang="es-ES" sz="2800" b="1" dirty="0" smtClean="0">
                <a:solidFill>
                  <a:srgbClr val="FFFF00"/>
                </a:solidFill>
                <a:effectLst>
                  <a:glow rad="228600">
                    <a:schemeClr val="accent5">
                      <a:satMod val="175000"/>
                      <a:alpha val="40000"/>
                    </a:schemeClr>
                  </a:glow>
                </a:effectLst>
                <a:latin typeface="Agency FB" pitchFamily="34" charset="0"/>
                <a:cs typeface="Aharoni" pitchFamily="2" charset="-79"/>
              </a:rPr>
              <a:t>paz y alegría</a:t>
            </a:r>
            <a:r>
              <a:rPr lang="es-ES" sz="2800" b="1" dirty="0" smtClean="0">
                <a:solidFill>
                  <a:srgbClr val="FFFF00"/>
                </a:solidFill>
                <a:latin typeface="Agency FB" pitchFamily="34" charset="0"/>
                <a:cs typeface="Aharoni" pitchFamily="2" charset="-79"/>
              </a:rPr>
              <a:t>.</a:t>
            </a:r>
            <a:endParaRPr lang="es-ES" sz="2800" b="1" dirty="0">
              <a:solidFill>
                <a:srgbClr val="FFFF00"/>
              </a:solidFill>
              <a:latin typeface="Agency FB" pitchFamily="34" charset="0"/>
              <a:cs typeface="Aharoni" pitchFamily="2" charset="-79"/>
            </a:endParaRPr>
          </a:p>
        </p:txBody>
      </p:sp>
    </p:spTree>
  </p:cSld>
  <p:clrMapOvr>
    <a:masterClrMapping/>
  </p:clrMapOvr>
  <p:transition spd="med" advTm="18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0"/>
            <a:ext cx="10979313" cy="6858000"/>
          </a:xfrm>
          <a:prstGeom prst="rect">
            <a:avLst/>
          </a:prstGeom>
          <a:noFill/>
        </p:spPr>
      </p:pic>
      <p:sp>
        <p:nvSpPr>
          <p:cNvPr id="2" name="1 Rectángulo"/>
          <p:cNvSpPr/>
          <p:nvPr/>
        </p:nvSpPr>
        <p:spPr>
          <a:xfrm>
            <a:off x="5110141" y="2571744"/>
            <a:ext cx="5799159" cy="4801314"/>
          </a:xfrm>
          <a:prstGeom prst="rect">
            <a:avLst/>
          </a:prstGeom>
        </p:spPr>
        <p:txBody>
          <a:bodyPr wrap="square">
            <a:spAutoFit/>
          </a:bodyPr>
          <a:lstStyle/>
          <a:p>
            <a:r>
              <a:rPr lang="es-ES" sz="2800" b="1" dirty="0" smtClean="0">
                <a:solidFill>
                  <a:srgbClr val="FFFF00"/>
                </a:solidFill>
                <a:effectLst>
                  <a:glow rad="228600">
                    <a:schemeClr val="accent5">
                      <a:satMod val="175000"/>
                      <a:alpha val="40000"/>
                    </a:schemeClr>
                  </a:glow>
                </a:effectLst>
                <a:latin typeface="Agency FB" pitchFamily="34" charset="0"/>
              </a:rPr>
              <a:t>La ciencia lo demuestra</a:t>
            </a:r>
          </a:p>
          <a:p>
            <a:r>
              <a:rPr lang="es-ES" sz="2800" b="1" dirty="0" smtClean="0">
                <a:solidFill>
                  <a:srgbClr val="FFFF00"/>
                </a:solidFill>
                <a:effectLst>
                  <a:glow rad="228600">
                    <a:schemeClr val="accent5">
                      <a:satMod val="175000"/>
                      <a:alpha val="40000"/>
                    </a:schemeClr>
                  </a:glow>
                </a:effectLst>
                <a:latin typeface="Agency FB" pitchFamily="34" charset="0"/>
              </a:rPr>
              <a:t>Más allá de creencias ancestrales, los científicos también han sucumbido a los pretendidos beneficios del abrazo verde. Son muchas las investigaciones que se han centrado en esta cuestión, y un sinfín de estudios han demostrado que estar en contacto con plantas y árboles es muy beneficioso a nivel mental y físico</a:t>
            </a:r>
            <a:r>
              <a:rPr lang="es-ES" sz="2800" b="1" dirty="0" smtClean="0">
                <a:solidFill>
                  <a:srgbClr val="FFFF00"/>
                </a:solidFill>
                <a:latin typeface="Agency FB" pitchFamily="34" charset="0"/>
              </a:rPr>
              <a:t>. </a:t>
            </a:r>
          </a:p>
          <a:p>
            <a:r>
              <a:rPr lang="es-ES" dirty="0" smtClean="0"/>
              <a:t/>
            </a:r>
            <a:br>
              <a:rPr lang="es-ES" dirty="0" smtClean="0"/>
            </a:br>
            <a:r>
              <a:rPr lang="es-ES" dirty="0" smtClean="0"/>
              <a:t/>
            </a:r>
            <a:br>
              <a:rPr lang="es-ES" dirty="0" smtClean="0"/>
            </a:br>
            <a:endParaRPr lang="es-ES" dirty="0"/>
          </a:p>
        </p:txBody>
      </p:sp>
      <p:pic>
        <p:nvPicPr>
          <p:cNvPr id="5" name="Picture 2" descr="http://2.bp.blogspot.com/-zmjz2Ng1VEs/UkZOuGN8h3I/AAAAAAAAVCQ/ETy0r8z5AXQ/s1600/chipko-movement_1970.jpg"/>
          <p:cNvPicPr>
            <a:picLocks noChangeAspect="1" noChangeArrowheads="1"/>
          </p:cNvPicPr>
          <p:nvPr/>
        </p:nvPicPr>
        <p:blipFill>
          <a:blip r:embed="rId3"/>
          <a:srcRect/>
          <a:stretch>
            <a:fillRect/>
          </a:stretch>
        </p:blipFill>
        <p:spPr bwMode="auto">
          <a:xfrm>
            <a:off x="311114" y="428604"/>
            <a:ext cx="4138766" cy="6108659"/>
          </a:xfrm>
          <a:prstGeom prst="rect">
            <a:avLst/>
          </a:prstGeom>
          <a:noFill/>
        </p:spPr>
      </p:pic>
      <p:pic>
        <p:nvPicPr>
          <p:cNvPr id="6" name="Picture 2" descr="https://lamamaderocco.files.wordpress.com/2013/12/sampde7b7839ce1a0444.jpg"/>
          <p:cNvPicPr>
            <a:picLocks noChangeAspect="1" noChangeArrowheads="1"/>
          </p:cNvPicPr>
          <p:nvPr/>
        </p:nvPicPr>
        <p:blipFill>
          <a:blip r:embed="rId4"/>
          <a:srcRect/>
          <a:stretch>
            <a:fillRect/>
          </a:stretch>
        </p:blipFill>
        <p:spPr bwMode="auto">
          <a:xfrm>
            <a:off x="8312170" y="428604"/>
            <a:ext cx="2267427" cy="2010737"/>
          </a:xfrm>
          <a:prstGeom prst="rect">
            <a:avLst/>
          </a:prstGeom>
          <a:noFill/>
        </p:spPr>
      </p:pic>
    </p:spTree>
  </p:cSld>
  <p:clrMapOvr>
    <a:masterClrMapping/>
  </p:clrMapOvr>
  <p:transition spd="med" advTm="24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http://www.contramare.net/site/wp-content/uploads/2015/01/0326-chipko-movement-himalayas-collage.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4" descr="http://previews.123rf.com/images/jukreee/jukreee1210/jukreee121001166/16546930-Fresh-fondo-verde-musgo-Foto-de-archivo.jpg"/>
          <p:cNvPicPr>
            <a:picLocks noChangeAspect="1" noChangeArrowheads="1"/>
          </p:cNvPicPr>
          <p:nvPr/>
        </p:nvPicPr>
        <p:blipFill>
          <a:blip r:embed="rId3"/>
          <a:srcRect/>
          <a:stretch>
            <a:fillRect/>
          </a:stretch>
        </p:blipFill>
        <p:spPr bwMode="auto">
          <a:xfrm>
            <a:off x="-1" y="0"/>
            <a:ext cx="10909301" cy="6858000"/>
          </a:xfrm>
          <a:prstGeom prst="rect">
            <a:avLst/>
          </a:prstGeom>
          <a:noFill/>
        </p:spPr>
      </p:pic>
      <p:pic>
        <p:nvPicPr>
          <p:cNvPr id="23" name="Picture 2" descr="http://api.ning.com/files/FJYcu8jIvD7r2qwmUSP0qwR9TOU7*NWwSJCh75Iag-bwnKwan*tm9IKEW9RDDJ2TZhJLX8zaK8Ig2m47hWcAxx49ticHY0qb/P1230105.JPG"/>
          <p:cNvPicPr>
            <a:picLocks noChangeAspect="1" noChangeArrowheads="1"/>
          </p:cNvPicPr>
          <p:nvPr/>
        </p:nvPicPr>
        <p:blipFill>
          <a:blip r:embed="rId4" cstate="print"/>
          <a:srcRect/>
          <a:stretch>
            <a:fillRect/>
          </a:stretch>
        </p:blipFill>
        <p:spPr bwMode="auto">
          <a:xfrm>
            <a:off x="0" y="-241185"/>
            <a:ext cx="10909300" cy="7099185"/>
          </a:xfrm>
          <a:prstGeom prst="rect">
            <a:avLst/>
          </a:prstGeom>
          <a:noFill/>
        </p:spPr>
      </p:pic>
      <p:sp>
        <p:nvSpPr>
          <p:cNvPr id="4" name="3 Elipse"/>
          <p:cNvSpPr/>
          <p:nvPr/>
        </p:nvSpPr>
        <p:spPr>
          <a:xfrm>
            <a:off x="5625108" y="285750"/>
            <a:ext cx="2301181"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71600" y="2349500"/>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511374" y="4572000"/>
            <a:ext cx="2301181"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8011518" y="285750"/>
            <a:ext cx="2301181"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897765" y="2428868"/>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5627002" y="2349500"/>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8011518" y="2428875"/>
            <a:ext cx="2301181"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876950" y="4508500"/>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5625108" y="4500563"/>
            <a:ext cx="2301181"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8267204" y="4572000"/>
            <a:ext cx="2301180"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426145" y="285750"/>
            <a:ext cx="2301180"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982994" y="357166"/>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8289932" y="4581525"/>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8032351" y="260350"/>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511374" y="4572000"/>
            <a:ext cx="2301181"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426145" y="285750"/>
            <a:ext cx="2301180" cy="20002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med" advTm="13000">
    <p:blinds dir="vert"/>
    <p:sndAc>
      <p:stSnd>
        <p:snd r:embed="rId2" name="Ana Kiro y Jose Guardiola   verde campiña oscar tatto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16" fill="hold" nodeType="withEffect">
                                  <p:stCondLst>
                                    <p:cond delay="0"/>
                                  </p:stCondLst>
                                  <p:childTnLst>
                                    <p:set>
                                      <p:cBhvr>
                                        <p:cTn id="199" dur="1" fill="hold">
                                          <p:stCondLst>
                                            <p:cond delay="0"/>
                                          </p:stCondLst>
                                        </p:cTn>
                                        <p:tgtEl>
                                          <p:spTgt spid="23"/>
                                        </p:tgtEl>
                                        <p:attrNameLst>
                                          <p:attrName>style.visibility</p:attrName>
                                        </p:attrNameLst>
                                      </p:cBhvr>
                                      <p:to>
                                        <p:strVal val="visible"/>
                                      </p:to>
                                    </p:set>
                                    <p:anim calcmode="lin" valueType="num">
                                      <p:cBhvr>
                                        <p:cTn id="200" dur="3000" fill="hold"/>
                                        <p:tgtEl>
                                          <p:spTgt spid="23"/>
                                        </p:tgtEl>
                                        <p:attrNameLst>
                                          <p:attrName>ppt_w</p:attrName>
                                        </p:attrNameLst>
                                      </p:cBhvr>
                                      <p:tavLst>
                                        <p:tav tm="0">
                                          <p:val>
                                            <p:fltVal val="0"/>
                                          </p:val>
                                        </p:tav>
                                        <p:tav tm="100000">
                                          <p:val>
                                            <p:strVal val="#ppt_w"/>
                                          </p:val>
                                        </p:tav>
                                      </p:tavLst>
                                    </p:anim>
                                    <p:anim calcmode="lin" valueType="num">
                                      <p:cBhvr>
                                        <p:cTn id="201" dur="3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s://lh5.googleusercontent.com/-18wOR90Zhls/U7DPvDU4kDI/AAAAAAAAIjE/Y9_oOPkhPZY/s640/blogger-image-1935751359.jpg"/>
          <p:cNvPicPr>
            <a:picLocks noChangeAspect="1" noChangeArrowheads="1"/>
          </p:cNvPicPr>
          <p:nvPr/>
        </p:nvPicPr>
        <p:blipFill>
          <a:blip r:embed="rId2"/>
          <a:srcRect/>
          <a:stretch>
            <a:fillRect/>
          </a:stretch>
        </p:blipFill>
        <p:spPr bwMode="auto">
          <a:xfrm>
            <a:off x="0" y="-402097"/>
            <a:ext cx="10909300" cy="726009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encrypted-tbn2.gstatic.com/images?q=tbn:ANd9GcTbOW7kd34vG5A8PdHxDy0rTr57afYlSMrVUisfR5m6bb-_aIB_"/>
          <p:cNvPicPr>
            <a:picLocks noChangeAspect="1" noChangeArrowheads="1"/>
          </p:cNvPicPr>
          <p:nvPr/>
        </p:nvPicPr>
        <p:blipFill>
          <a:blip r:embed="rId2"/>
          <a:srcRect/>
          <a:stretch>
            <a:fillRect/>
          </a:stretch>
        </p:blipFill>
        <p:spPr bwMode="auto">
          <a:xfrm>
            <a:off x="-1" y="0"/>
            <a:ext cx="11428173"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4" name="Picture 2" descr="arbor-day-hug-ftr"/>
          <p:cNvPicPr>
            <a:picLocks noChangeAspect="1" noChangeArrowheads="1"/>
          </p:cNvPicPr>
          <p:nvPr/>
        </p:nvPicPr>
        <p:blipFill>
          <a:blip r:embed="rId3"/>
          <a:srcRect/>
          <a:stretch>
            <a:fillRect/>
          </a:stretch>
        </p:blipFill>
        <p:spPr bwMode="auto">
          <a:xfrm>
            <a:off x="-1" y="0"/>
            <a:ext cx="10909331" cy="6858000"/>
          </a:xfrm>
          <a:prstGeom prst="rect">
            <a:avLst/>
          </a:prstGeom>
          <a:noFill/>
        </p:spPr>
      </p:pic>
      <p:sp>
        <p:nvSpPr>
          <p:cNvPr id="5" name="4 Rombo"/>
          <p:cNvSpPr/>
          <p:nvPr/>
        </p:nvSpPr>
        <p:spPr>
          <a:xfrm>
            <a:off x="2" y="1"/>
            <a:ext cx="5625108" cy="6858000"/>
          </a:xfrm>
          <a:prstGeom prst="diamond">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5625109" y="0"/>
            <a:ext cx="5284192" cy="6858000"/>
          </a:xfrm>
          <a:prstGeom prst="diamond">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727307" y="0"/>
            <a:ext cx="5625146" cy="3500438"/>
          </a:xfrm>
          <a:prstGeom prst="flowChartMerg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812555" y="3357565"/>
            <a:ext cx="5539878" cy="3500438"/>
          </a:xfrm>
          <a:prstGeom prst="flowChartMerg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2" y="2"/>
            <a:ext cx="2982993" cy="3500436"/>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0" y="3438526"/>
            <a:ext cx="2812535" cy="3419474"/>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8181994" y="0"/>
            <a:ext cx="2727306" cy="3428998"/>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8267205" y="3438526"/>
            <a:ext cx="2642095" cy="3419474"/>
          </a:xfrm>
          <a:prstGeom prst="rtTriangle">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8" presetClass="entr" presetSubtype="3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diamond(out)">
                                      <p:cBhvr>
                                        <p:cTn id="49"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ep01.epimg.net/elviajero/imagenes/2015/07/28/actualidad/1438084807_155054_1438104002_sumario_normal.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tatic.betazeta.com/www.belelu.com/up/2014/10/7212980124_7137935577_k-1-960x623.jpg"/>
          <p:cNvPicPr>
            <a:picLocks noChangeAspect="1" noChangeArrowheads="1"/>
          </p:cNvPicPr>
          <p:nvPr/>
        </p:nvPicPr>
        <p:blipFill>
          <a:blip r:embed="rId2"/>
          <a:srcRect/>
          <a:stretch>
            <a:fillRect/>
          </a:stretch>
        </p:blipFill>
        <p:spPr bwMode="auto">
          <a:xfrm>
            <a:off x="0" y="-263525"/>
            <a:ext cx="10909300" cy="712152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357214"/>
            <a:ext cx="10979313" cy="7215214"/>
          </a:xfrm>
          <a:prstGeom prst="rect">
            <a:avLst/>
          </a:prstGeom>
          <a:noFill/>
        </p:spPr>
      </p:pic>
      <p:sp>
        <p:nvSpPr>
          <p:cNvPr id="2" name="1 Rectángulo"/>
          <p:cNvSpPr/>
          <p:nvPr/>
        </p:nvSpPr>
        <p:spPr>
          <a:xfrm>
            <a:off x="2382816" y="1000108"/>
            <a:ext cx="8312170" cy="6093976"/>
          </a:xfrm>
          <a:prstGeom prst="rect">
            <a:avLst/>
          </a:prstGeom>
        </p:spPr>
        <p:txBody>
          <a:bodyPr wrap="square">
            <a:spAutoFit/>
          </a:bodyPr>
          <a:lstStyle/>
          <a:p>
            <a:r>
              <a:rPr lang="es-ES" sz="2800" b="1" dirty="0" smtClean="0">
                <a:solidFill>
                  <a:srgbClr val="FFFF00"/>
                </a:solidFill>
                <a:effectLst>
                  <a:glow rad="228600">
                    <a:schemeClr val="accent5">
                      <a:satMod val="175000"/>
                      <a:alpha val="40000"/>
                    </a:schemeClr>
                  </a:glow>
                </a:effectLst>
                <a:latin typeface="Agency FB" pitchFamily="34" charset="0"/>
              </a:rPr>
              <a:t>Abrazarse a un árbol parece una ridiculez, pero si lo es, bienvenida sea esta bendita locura que, así, a bote pronto, aunque solo sea por pensar que es una bobería está ayudándonos a sonreír y a sentirnos más cerca de la naturaleza que nos rodea. </a:t>
            </a:r>
          </a:p>
          <a:p>
            <a:r>
              <a:rPr lang="es-ES" sz="2800" b="1" dirty="0" smtClean="0">
                <a:solidFill>
                  <a:srgbClr val="FFFF00"/>
                </a:solidFill>
                <a:effectLst>
                  <a:glow rad="228600">
                    <a:schemeClr val="accent5">
                      <a:satMod val="175000"/>
                      <a:alpha val="40000"/>
                    </a:schemeClr>
                  </a:glow>
                </a:effectLst>
                <a:latin typeface="Agency FB" pitchFamily="34" charset="0"/>
              </a:rPr>
              <a:t>Lejos de serlo, la costumbre de abrazar un árbol tiene algo mágico, de comunión con la naturaleza. Se remonta a la noche de los tiempos y está vinculada a los beneficios que puede proporcionarnos interactuar con el entorno verde.</a:t>
            </a:r>
            <a:br>
              <a:rPr lang="es-ES" sz="2800" b="1" dirty="0" smtClean="0">
                <a:solidFill>
                  <a:srgbClr val="FFFF00"/>
                </a:solidFill>
                <a:effectLst>
                  <a:glow rad="228600">
                    <a:schemeClr val="accent5">
                      <a:satMod val="175000"/>
                      <a:alpha val="40000"/>
                    </a:schemeClr>
                  </a:glow>
                </a:effectLst>
                <a:latin typeface="Agency FB" pitchFamily="34" charset="0"/>
              </a:rPr>
            </a:br>
            <a:r>
              <a:rPr lang="es-ES" sz="2800" b="1" dirty="0" smtClean="0">
                <a:solidFill>
                  <a:srgbClr val="FFFF00"/>
                </a:solidFill>
                <a:effectLst>
                  <a:glow rad="228600">
                    <a:schemeClr val="accent5">
                      <a:satMod val="175000"/>
                      <a:alpha val="40000"/>
                    </a:schemeClr>
                  </a:glow>
                </a:effectLst>
                <a:latin typeface="Agency FB" pitchFamily="34" charset="0"/>
              </a:rPr>
              <a:t>En este sentido, abrazar un árbol es una bonita y beneficiosa manera de finalizar un paseo por el campo o, por qué no, de iniciarlo. Cualquier momento es “el momento”, ese instante perfecto para rodear un árbol con nuestros brazos. </a:t>
            </a:r>
          </a:p>
          <a:p>
            <a:r>
              <a:rPr lang="es-ES" dirty="0" smtClean="0"/>
              <a:t/>
            </a:r>
            <a:br>
              <a:rPr lang="es-ES" dirty="0" smtClean="0"/>
            </a:br>
            <a:r>
              <a:rPr lang="es-ES" dirty="0" smtClean="0"/>
              <a:t/>
            </a:r>
            <a:br>
              <a:rPr lang="es-ES" dirty="0" smtClean="0"/>
            </a:br>
            <a:endParaRPr lang="es-ES" dirty="0"/>
          </a:p>
        </p:txBody>
      </p:sp>
      <p:pic>
        <p:nvPicPr>
          <p:cNvPr id="3" name="Picture 3" descr="Abrazar árboles tiene más ventajas de las que parece | Getty | David Trood"/>
          <p:cNvPicPr>
            <a:picLocks noChangeAspect="1" noChangeArrowheads="1"/>
          </p:cNvPicPr>
          <p:nvPr/>
        </p:nvPicPr>
        <p:blipFill>
          <a:blip r:embed="rId3"/>
          <a:srcRect/>
          <a:stretch>
            <a:fillRect/>
          </a:stretch>
        </p:blipFill>
        <p:spPr bwMode="auto">
          <a:xfrm>
            <a:off x="382552" y="500042"/>
            <a:ext cx="1571636" cy="2357438"/>
          </a:xfrm>
          <a:prstGeom prst="rect">
            <a:avLst/>
          </a:prstGeom>
          <a:noFill/>
        </p:spPr>
      </p:pic>
    </p:spTree>
  </p:cSld>
  <p:clrMapOvr>
    <a:masterClrMapping/>
  </p:clrMapOvr>
  <p:transition spd="med" advTm="43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s://s.yimg.com/uu/api/res/1.2/bh0iWrd5i8Zo_T8y_RGvFw--/aD00OTA7dz03Njg7c209MTthcHBpZD15dGFjaHlvbg--/http:/media.zenfs.com/en_us/News/AFP/8a8501ab36f99f1009c40a6f53715da3831339d0.jpg"/>
          <p:cNvPicPr>
            <a:picLocks noChangeAspect="1" noChangeArrowheads="1"/>
          </p:cNvPicPr>
          <p:nvPr/>
        </p:nvPicPr>
        <p:blipFill>
          <a:blip r:embed="rId2"/>
          <a:srcRect/>
          <a:stretch>
            <a:fillRect/>
          </a:stretch>
        </p:blipFill>
        <p:spPr bwMode="auto">
          <a:xfrm>
            <a:off x="0" y="0"/>
            <a:ext cx="10909300" cy="696683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crcomunicacion.colorsremain.com/wp-content/uploads/2016/02/arbol1.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s://encrypted-tbn2.gstatic.com/images?q=tbn:ANd9GcSAdwmPKomEMn5KCRD6dkrePXcVgWLx4Eluh4ZZmNAVhLo-hcsp"/>
          <p:cNvPicPr>
            <a:picLocks noChangeAspect="1" noChangeArrowheads="1"/>
          </p:cNvPicPr>
          <p:nvPr/>
        </p:nvPicPr>
        <p:blipFill>
          <a:blip r:embed="rId2"/>
          <a:srcRect/>
          <a:stretch>
            <a:fillRect/>
          </a:stretch>
        </p:blipFill>
        <p:spPr bwMode="auto">
          <a:xfrm>
            <a:off x="0" y="0"/>
            <a:ext cx="10909300" cy="7102924"/>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0" name="Picture 2" descr="http://www.elciudadano.cl/wp-content/uploads/2010/12/Muchacho-abraza-%C3%A1rbol.jpg"/>
          <p:cNvPicPr>
            <a:picLocks noChangeAspect="1" noChangeArrowheads="1"/>
          </p:cNvPicPr>
          <p:nvPr/>
        </p:nvPicPr>
        <p:blipFill>
          <a:blip r:embed="rId3"/>
          <a:srcRect/>
          <a:stretch>
            <a:fillRect/>
          </a:stretch>
        </p:blipFill>
        <p:spPr bwMode="auto">
          <a:xfrm>
            <a:off x="0" y="0"/>
            <a:ext cx="10909300" cy="7206460"/>
          </a:xfrm>
          <a:prstGeom prst="rect">
            <a:avLst/>
          </a:prstGeom>
          <a:noFill/>
        </p:spPr>
      </p:pic>
      <p:sp>
        <p:nvSpPr>
          <p:cNvPr id="5" name="4 Retraso"/>
          <p:cNvSpPr/>
          <p:nvPr/>
        </p:nvSpPr>
        <p:spPr>
          <a:xfrm>
            <a:off x="0" y="1"/>
            <a:ext cx="5369422" cy="6858000"/>
          </a:xfrm>
          <a:prstGeom prst="flowChartDelay">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traso"/>
          <p:cNvSpPr/>
          <p:nvPr/>
        </p:nvSpPr>
        <p:spPr>
          <a:xfrm flipH="1">
            <a:off x="5369422" y="0"/>
            <a:ext cx="5539878" cy="6858000"/>
          </a:xfrm>
          <a:prstGeom prst="flowChartDelay">
            <a:avLst/>
          </a:prstGeom>
          <a:solidFill>
            <a:srgbClr val="237327">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traso"/>
          <p:cNvSpPr/>
          <p:nvPr/>
        </p:nvSpPr>
        <p:spPr>
          <a:xfrm rot="5400000">
            <a:off x="3740151" y="-3740149"/>
            <a:ext cx="3429001" cy="10909300"/>
          </a:xfrm>
          <a:prstGeom prst="flowChartDelay">
            <a:avLst/>
          </a:prstGeom>
          <a:solidFill>
            <a:srgbClr val="23732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FFC000"/>
              </a:solidFill>
            </a:endParaRPr>
          </a:p>
        </p:txBody>
      </p:sp>
      <p:sp>
        <p:nvSpPr>
          <p:cNvPr id="8" name="7 Retraso"/>
          <p:cNvSpPr/>
          <p:nvPr/>
        </p:nvSpPr>
        <p:spPr>
          <a:xfrm rot="5400000" flipH="1">
            <a:off x="3847308" y="-203993"/>
            <a:ext cx="3214686" cy="10909300"/>
          </a:xfrm>
          <a:prstGeom prst="flowChartDelay">
            <a:avLst/>
          </a:prstGeom>
          <a:solidFill>
            <a:srgbClr val="237327">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ircle(out)">
                                      <p:cBhvr>
                                        <p:cTn id="31"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aprenderlachispa.files.wordpress.com/2014/03/prueba1-343.jpg"/>
          <p:cNvPicPr>
            <a:picLocks noChangeAspect="1" noChangeArrowheads="1"/>
          </p:cNvPicPr>
          <p:nvPr/>
        </p:nvPicPr>
        <p:blipFill>
          <a:blip r:embed="rId2"/>
          <a:srcRect/>
          <a:stretch>
            <a:fillRect/>
          </a:stretch>
        </p:blipFill>
        <p:spPr bwMode="auto">
          <a:xfrm>
            <a:off x="0" y="-285776"/>
            <a:ext cx="11169690" cy="720646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lareserva.com/home/fimage/abar.jpg"/>
          <p:cNvPicPr>
            <a:picLocks noChangeAspect="1" noChangeArrowheads="1"/>
          </p:cNvPicPr>
          <p:nvPr/>
        </p:nvPicPr>
        <p:blipFill>
          <a:blip r:embed="rId2"/>
          <a:srcRect/>
          <a:stretch>
            <a:fillRect/>
          </a:stretch>
        </p:blipFill>
        <p:spPr bwMode="auto">
          <a:xfrm>
            <a:off x="-260390" y="-214338"/>
            <a:ext cx="11430080" cy="723217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357214"/>
            <a:ext cx="10979313" cy="7215214"/>
          </a:xfrm>
          <a:prstGeom prst="rect">
            <a:avLst/>
          </a:prstGeom>
          <a:noFill/>
        </p:spPr>
      </p:pic>
      <p:sp>
        <p:nvSpPr>
          <p:cNvPr id="2" name="1 Rectángulo"/>
          <p:cNvSpPr/>
          <p:nvPr/>
        </p:nvSpPr>
        <p:spPr>
          <a:xfrm>
            <a:off x="2622492" y="610136"/>
            <a:ext cx="8286808" cy="6247864"/>
          </a:xfrm>
          <a:prstGeom prst="rect">
            <a:avLst/>
          </a:prstGeom>
        </p:spPr>
        <p:txBody>
          <a:bodyPr wrap="square">
            <a:spAutoFit/>
          </a:bodyPr>
          <a:lstStyle/>
          <a:p>
            <a:r>
              <a:rPr lang="es-ES" sz="2800" b="1" dirty="0" smtClean="0">
                <a:solidFill>
                  <a:srgbClr val="FFFF00"/>
                </a:solidFill>
                <a:effectLst>
                  <a:glow rad="228600">
                    <a:schemeClr val="accent5">
                      <a:satMod val="175000"/>
                      <a:alpha val="40000"/>
                    </a:schemeClr>
                  </a:glow>
                </a:effectLst>
                <a:latin typeface="Agency FB" pitchFamily="34" charset="0"/>
              </a:rPr>
              <a:t>Energía positiva y poder terapéutico</a:t>
            </a:r>
          </a:p>
          <a:p>
            <a:r>
              <a:rPr lang="es-ES" sz="2800" b="1" dirty="0" smtClean="0">
                <a:solidFill>
                  <a:srgbClr val="FFFF00"/>
                </a:solidFill>
                <a:effectLst>
                  <a:glow rad="228600">
                    <a:schemeClr val="accent5">
                      <a:satMod val="175000"/>
                      <a:alpha val="40000"/>
                    </a:schemeClr>
                  </a:glow>
                </a:effectLst>
                <a:latin typeface="Agency FB" pitchFamily="34" charset="0"/>
              </a:rPr>
              <a:t>Son muchas las culturas milenarias que consideran el árbol como parte central de la vida en la Tierra. No en vano, desde un enfoque evolutivo, los antepasados del ser humano tuvieron su morada en ellos. </a:t>
            </a:r>
          </a:p>
          <a:p>
            <a:r>
              <a:rPr lang="es-ES" sz="2800" b="1" dirty="0" smtClean="0">
                <a:solidFill>
                  <a:srgbClr val="FFFF00"/>
                </a:solidFill>
                <a:effectLst>
                  <a:glow rad="228600">
                    <a:schemeClr val="accent5">
                      <a:satMod val="175000"/>
                      <a:alpha val="40000"/>
                    </a:schemeClr>
                  </a:glow>
                </a:effectLst>
                <a:latin typeface="Agency FB" pitchFamily="34" charset="0"/>
              </a:rPr>
              <a:t>Aquellas creencias se consideran hoy una rica sabiduría, transmitida a lo largo de generaciones como, por ejemplo, ocurre con el taoísmo, que considera el árbol una pieza fundamental de la vida. A ellos les atribuye, además, poderes sanadores. </a:t>
            </a:r>
          </a:p>
          <a:p>
            <a:r>
              <a:rPr lang="es-ES" sz="2800" b="1" dirty="0" smtClean="0">
                <a:solidFill>
                  <a:srgbClr val="FFFF00"/>
                </a:solidFill>
                <a:effectLst>
                  <a:glow rad="228600">
                    <a:schemeClr val="accent5">
                      <a:satMod val="175000"/>
                      <a:alpha val="40000"/>
                    </a:schemeClr>
                  </a:glow>
                </a:effectLst>
                <a:latin typeface="Agency FB" pitchFamily="34" charset="0"/>
              </a:rPr>
              <a:t>Hay toda una filosofía alrededor de esta idea. Los poderes terapéuticos del árbol van desde cargarnos de buenas vibraciones hasta su uso como un remedio para curar dolencias, atribuyendo a cada tipo de árbol unas propiedades diferentes. </a:t>
            </a:r>
          </a:p>
          <a:p>
            <a:r>
              <a:rPr lang="es-ES" dirty="0" smtClean="0"/>
              <a:t/>
            </a:r>
            <a:br>
              <a:rPr lang="es-ES" dirty="0" smtClean="0"/>
            </a:br>
            <a:endParaRPr lang="es-ES" dirty="0"/>
          </a:p>
        </p:txBody>
      </p:sp>
      <p:pic>
        <p:nvPicPr>
          <p:cNvPr id="5" name="Picture 2" descr="https://lamamaderocco.files.wordpress.com/2013/12/sampde7b7839ce1a0444.jpg"/>
          <p:cNvPicPr>
            <a:picLocks noChangeAspect="1" noChangeArrowheads="1"/>
          </p:cNvPicPr>
          <p:nvPr/>
        </p:nvPicPr>
        <p:blipFill>
          <a:blip r:embed="rId3"/>
          <a:srcRect/>
          <a:stretch>
            <a:fillRect/>
          </a:stretch>
        </p:blipFill>
        <p:spPr bwMode="auto">
          <a:xfrm>
            <a:off x="239676" y="0"/>
            <a:ext cx="2267427" cy="2643182"/>
          </a:xfrm>
          <a:prstGeom prst="rect">
            <a:avLst/>
          </a:prstGeom>
          <a:noFill/>
        </p:spPr>
      </p:pic>
    </p:spTree>
  </p:cSld>
  <p:clrMapOvr>
    <a:masterClrMapping/>
  </p:clrMapOvr>
  <p:transition spd="med" advTm="33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ecologiaverde.com/wp-content/2015/04/Abrazar-arbol-2.jpg"/>
          <p:cNvPicPr>
            <a:picLocks noChangeAspect="1" noChangeArrowheads="1"/>
          </p:cNvPicPr>
          <p:nvPr/>
        </p:nvPicPr>
        <p:blipFill>
          <a:blip r:embed="rId2"/>
          <a:srcRect/>
          <a:stretch>
            <a:fillRect/>
          </a:stretch>
        </p:blipFill>
        <p:spPr bwMode="auto">
          <a:xfrm>
            <a:off x="0" y="0"/>
            <a:ext cx="11014218"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ecologiaverde.com/wp-content/2015/04/Abrazar-arbol.jpg"/>
          <p:cNvPicPr>
            <a:picLocks noChangeAspect="1" noChangeArrowheads="1"/>
          </p:cNvPicPr>
          <p:nvPr/>
        </p:nvPicPr>
        <p:blipFill>
          <a:blip r:embed="rId2"/>
          <a:srcRect/>
          <a:stretch>
            <a:fillRect/>
          </a:stretch>
        </p:blipFill>
        <p:spPr bwMode="auto">
          <a:xfrm>
            <a:off x="-1" y="0"/>
            <a:ext cx="10946455"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pauinterior.files.wordpress.com/2015/03/abrazar-arbol01.jpg"/>
          <p:cNvPicPr>
            <a:picLocks noChangeAspect="1" noChangeArrowheads="1"/>
          </p:cNvPicPr>
          <p:nvPr/>
        </p:nvPicPr>
        <p:blipFill>
          <a:blip r:embed="rId3"/>
          <a:srcRect/>
          <a:stretch>
            <a:fillRect/>
          </a:stretch>
        </p:blipFill>
        <p:spPr bwMode="auto">
          <a:xfrm>
            <a:off x="0" y="-11113"/>
            <a:ext cx="10909300" cy="6869113"/>
          </a:xfrm>
          <a:prstGeom prst="rect">
            <a:avLst/>
          </a:prstGeom>
          <a:noFill/>
        </p:spPr>
      </p:pic>
    </p:spTree>
  </p:cSld>
  <p:clrMapOvr>
    <a:masterClrMapping/>
  </p:clrMapOvr>
  <p:transition spd="med" advTm="7000">
    <p:blinds dir="vert"/>
    <p:sndAc>
      <p:stSnd>
        <p:snd r:embed="rId2" name="09 Forever in Love愛到永恆.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elegirhoy.com/uploads/fichas-eventos-imagenes/foto%20viajes%20abril%2015.jpg"/>
          <p:cNvPicPr>
            <a:picLocks noChangeAspect="1" noChangeArrowheads="1"/>
          </p:cNvPicPr>
          <p:nvPr/>
        </p:nvPicPr>
        <p:blipFill>
          <a:blip r:embed="rId2"/>
          <a:srcRect/>
          <a:stretch>
            <a:fillRect/>
          </a:stretch>
        </p:blipFill>
        <p:spPr bwMode="auto">
          <a:xfrm>
            <a:off x="0" y="0"/>
            <a:ext cx="10972618" cy="6858000"/>
          </a:xfrm>
          <a:prstGeom prst="rect">
            <a:avLst/>
          </a:prstGeom>
          <a:noFill/>
        </p:spPr>
      </p:pic>
      <p:pic>
        <p:nvPicPr>
          <p:cNvPr id="3"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0"/>
            <a:ext cx="10909300" cy="3535730"/>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50000" contrast="39000"/>
          </a:blip>
          <a:srcRect/>
          <a:stretch>
            <a:fillRect/>
          </a:stretch>
        </p:blipFill>
        <p:spPr bwMode="auto">
          <a:xfrm>
            <a:off x="0" y="3500438"/>
            <a:ext cx="10909300" cy="3535730"/>
          </a:xfrm>
          <a:prstGeom prst="rect">
            <a:avLst/>
          </a:prstGeom>
          <a:noFill/>
        </p:spPr>
      </p:pic>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ecoosfera.com/wp-content/imagenes/treehug.jpg"/>
          <p:cNvPicPr>
            <a:picLocks noChangeAspect="1" noChangeArrowheads="1"/>
          </p:cNvPicPr>
          <p:nvPr/>
        </p:nvPicPr>
        <p:blipFill>
          <a:blip r:embed="rId2"/>
          <a:srcRect/>
          <a:stretch>
            <a:fillRect/>
          </a:stretch>
        </p:blipFill>
        <p:spPr bwMode="auto">
          <a:xfrm>
            <a:off x="0" y="0"/>
            <a:ext cx="10909300" cy="691182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encrypted-tbn1.gstatic.com/images?q=tbn:ANd9GcQxSDxJhyZJCwZMp82AHYGbwvBIjvQfsTU9l2TkHMrf7DDd_y-4"/>
          <p:cNvPicPr>
            <a:picLocks noChangeAspect="1" noChangeArrowheads="1"/>
          </p:cNvPicPr>
          <p:nvPr/>
        </p:nvPicPr>
        <p:blipFill>
          <a:blip r:embed="rId2"/>
          <a:srcRect/>
          <a:stretch>
            <a:fillRect/>
          </a:stretch>
        </p:blipFill>
        <p:spPr bwMode="auto">
          <a:xfrm>
            <a:off x="0" y="0"/>
            <a:ext cx="11027016"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357214"/>
            <a:ext cx="10979313" cy="7215214"/>
          </a:xfrm>
          <a:prstGeom prst="rect">
            <a:avLst/>
          </a:prstGeom>
          <a:noFill/>
        </p:spPr>
      </p:pic>
      <p:sp>
        <p:nvSpPr>
          <p:cNvPr id="2" name="1 Rectángulo"/>
          <p:cNvSpPr/>
          <p:nvPr/>
        </p:nvSpPr>
        <p:spPr>
          <a:xfrm>
            <a:off x="3025758" y="2210574"/>
            <a:ext cx="7299357" cy="4647426"/>
          </a:xfrm>
          <a:prstGeom prst="rect">
            <a:avLst/>
          </a:prstGeom>
        </p:spPr>
        <p:txBody>
          <a:bodyPr wrap="square">
            <a:spAutoFit/>
          </a:bodyPr>
          <a:lstStyle/>
          <a:p>
            <a:r>
              <a:rPr lang="es-ES" sz="2800" b="1" dirty="0" smtClean="0">
                <a:solidFill>
                  <a:srgbClr val="FFFF00"/>
                </a:solidFill>
                <a:effectLst>
                  <a:glow rad="228600">
                    <a:schemeClr val="accent5">
                      <a:satMod val="175000"/>
                      <a:alpha val="40000"/>
                    </a:schemeClr>
                  </a:glow>
                </a:effectLst>
                <a:latin typeface="Agency FB" pitchFamily="34" charset="0"/>
              </a:rPr>
              <a:t>También  se comprueba científicamente el poder de los árboles para mejorar la concentración, aliviar la ansiedad y ayudar a liberarnos de pensamientos negativos.</a:t>
            </a:r>
          </a:p>
          <a:p>
            <a:r>
              <a:rPr lang="es-ES" sz="2800" b="1" dirty="0" smtClean="0">
                <a:solidFill>
                  <a:srgbClr val="FFFF00"/>
                </a:solidFill>
                <a:effectLst>
                  <a:glow rad="228600">
                    <a:schemeClr val="accent5">
                      <a:satMod val="175000"/>
                      <a:alpha val="40000"/>
                    </a:schemeClr>
                  </a:glow>
                </a:effectLst>
                <a:latin typeface="Agency FB" pitchFamily="34" charset="0"/>
              </a:rPr>
              <a:t>Además de la influencia de un entorno bucólico, los beneficios están relacionados con las vibraciones que emanan de ellos. Son vibraciones casi imperceptibles, pero nuestro organismo sí las capta, y nos equilibra a nivel biológico. ¿Por cierto, dónde hay un árbol…? </a:t>
            </a:r>
          </a:p>
          <a:p>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3" name="Picture 3" descr="Abrazar árboles tiene más ventajas de las que parece | Getty | David Trood"/>
          <p:cNvPicPr>
            <a:picLocks noChangeAspect="1" noChangeArrowheads="1"/>
          </p:cNvPicPr>
          <p:nvPr/>
        </p:nvPicPr>
        <p:blipFill>
          <a:blip r:embed="rId3"/>
          <a:srcRect/>
          <a:stretch>
            <a:fillRect/>
          </a:stretch>
        </p:blipFill>
        <p:spPr bwMode="auto">
          <a:xfrm>
            <a:off x="311114" y="142852"/>
            <a:ext cx="2071702" cy="2357438"/>
          </a:xfrm>
          <a:prstGeom prst="rect">
            <a:avLst/>
          </a:prstGeom>
          <a:noFill/>
        </p:spPr>
      </p:pic>
    </p:spTree>
  </p:cSld>
  <p:clrMapOvr>
    <a:masterClrMapping/>
  </p:clrMapOvr>
  <p:transition spd="med" advTm="26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analelsalvador.files.wordpress.com/2014/10/abraza-un-arbol.jpg"/>
          <p:cNvPicPr>
            <a:picLocks noChangeAspect="1" noChangeArrowheads="1"/>
          </p:cNvPicPr>
          <p:nvPr/>
        </p:nvPicPr>
        <p:blipFill>
          <a:blip r:embed="rId2"/>
          <a:srcRect/>
          <a:stretch>
            <a:fillRect/>
          </a:stretch>
        </p:blipFill>
        <p:spPr bwMode="auto">
          <a:xfrm>
            <a:off x="0" y="0"/>
            <a:ext cx="109093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7" name="Picture 3" descr="Abrazar árboles tiene más ventajas de las que parece | Getty | David Trood"/>
          <p:cNvPicPr>
            <a:picLocks noChangeAspect="1" noChangeArrowheads="1"/>
          </p:cNvPicPr>
          <p:nvPr/>
        </p:nvPicPr>
        <p:blipFill>
          <a:blip r:embed="rId3"/>
          <a:srcRect/>
          <a:stretch>
            <a:fillRect/>
          </a:stretch>
        </p:blipFill>
        <p:spPr bwMode="auto">
          <a:xfrm>
            <a:off x="0" y="0"/>
            <a:ext cx="10909300" cy="6858000"/>
          </a:xfrm>
          <a:prstGeom prst="rect">
            <a:avLst/>
          </a:prstGeom>
          <a:noFill/>
        </p:spPr>
      </p:pic>
      <p:pic>
        <p:nvPicPr>
          <p:cNvPr id="4" name="Picture 2" descr="C:\Documents and Settings\Ana María\Escritorio\Hermosos Wallpapers De Paisajes - Www.10Pixeles.jpg"/>
          <p:cNvPicPr>
            <a:picLocks noChangeAspect="1" noChangeArrowheads="1"/>
          </p:cNvPicPr>
          <p:nvPr/>
        </p:nvPicPr>
        <p:blipFill>
          <a:blip r:embed="rId4" cstate="print">
            <a:clrChange>
              <a:clrFrom>
                <a:srgbClr val="CCCCCC"/>
              </a:clrFrom>
              <a:clrTo>
                <a:srgbClr val="CCCCCC">
                  <a:alpha val="0"/>
                </a:srgbClr>
              </a:clrTo>
            </a:clrChange>
          </a:blip>
          <a:stretch>
            <a:fillRect/>
          </a:stretch>
        </p:blipFill>
        <p:spPr bwMode="auto">
          <a:xfrm>
            <a:off x="11365" y="2052"/>
            <a:ext cx="10897936" cy="6855949"/>
          </a:xfrm>
          <a:prstGeom prst="flowChartExtract">
            <a:avLst/>
          </a:prstGeom>
          <a:solidFill>
            <a:srgbClr val="164814"/>
          </a:solidFill>
          <a:ln w="38100">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5" cstate="print">
            <a:clrChange>
              <a:clrFrom>
                <a:srgbClr val="808080"/>
              </a:clrFrom>
              <a:clrTo>
                <a:srgbClr val="808080">
                  <a:alpha val="0"/>
                </a:srgbClr>
              </a:clrTo>
            </a:clrChange>
          </a:blip>
          <a:stretch>
            <a:fillRect/>
          </a:stretch>
        </p:blipFill>
        <p:spPr bwMode="auto">
          <a:xfrm>
            <a:off x="11365" y="0"/>
            <a:ext cx="10897936" cy="6858000"/>
          </a:xfrm>
          <a:prstGeom prst="flowChartMerge">
            <a:avLst/>
          </a:prstGeom>
          <a:solidFill>
            <a:srgbClr val="164814"/>
          </a:solidFill>
          <a:ln w="38100">
            <a:noFill/>
            <a:miter lim="800000"/>
            <a:headEnd/>
            <a:tailEnd/>
          </a:ln>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5000"/>
                                        <p:tgtEl>
                                          <p:spTgt spid="5"/>
                                        </p:tgtEl>
                                        <p:attrNameLst>
                                          <p:attrName>ppt_x</p:attrName>
                                        </p:attrNameLst>
                                      </p:cBhvr>
                                      <p:tavLst>
                                        <p:tav tm="0">
                                          <p:val>
                                            <p:strVal val="ppt_x"/>
                                          </p:val>
                                        </p:tav>
                                        <p:tav tm="100000">
                                          <p:val>
                                            <p:strVal val="ppt_x"/>
                                          </p:val>
                                        </p:tav>
                                      </p:tavLst>
                                    </p:anim>
                                    <p:anim calcmode="lin" valueType="num">
                                      <p:cBhvr>
                                        <p:cTn id="11" dur="5000"/>
                                        <p:tgtEl>
                                          <p:spTgt spid="5"/>
                                        </p:tgtEl>
                                        <p:attrNameLst>
                                          <p:attrName>ppt_y</p:attrName>
                                        </p:attrNameLst>
                                      </p:cBhvr>
                                      <p:tavLst>
                                        <p:tav tm="0">
                                          <p:val>
                                            <p:strVal val="ppt_y"/>
                                          </p:val>
                                        </p:tav>
                                        <p:tav tm="100000">
                                          <p:val>
                                            <p:strVal val="ppt_y-ppt_h/2"/>
                                          </p:val>
                                        </p:tav>
                                      </p:tavLst>
                                    </p:anim>
                                    <p:anim calcmode="lin" valueType="num">
                                      <p:cBhvr>
                                        <p:cTn id="12" dur="5000"/>
                                        <p:tgtEl>
                                          <p:spTgt spid="5"/>
                                        </p:tgtEl>
                                        <p:attrNameLst>
                                          <p:attrName>ppt_w</p:attrName>
                                        </p:attrNameLst>
                                      </p:cBhvr>
                                      <p:tavLst>
                                        <p:tav tm="0">
                                          <p:val>
                                            <p:strVal val="ppt_w"/>
                                          </p:val>
                                        </p:tav>
                                        <p:tav tm="100000">
                                          <p:val>
                                            <p:strVal val="ppt_w"/>
                                          </p:val>
                                        </p:tav>
                                      </p:tavLst>
                                    </p:anim>
                                    <p:anim calcmode="lin" valueType="num">
                                      <p:cBhvr>
                                        <p:cTn id="13" dur="5000"/>
                                        <p:tgtEl>
                                          <p:spTgt spid="5"/>
                                        </p:tgtEl>
                                        <p:attrNameLst>
                                          <p:attrName>ppt_h</p:attrName>
                                        </p:attrNameLst>
                                      </p:cBhvr>
                                      <p:tavLst>
                                        <p:tav tm="0">
                                          <p:val>
                                            <p:strVal val="ppt_h"/>
                                          </p:val>
                                        </p:tav>
                                        <p:tav tm="100000">
                                          <p:val>
                                            <p:fltVal val="0"/>
                                          </p:val>
                                        </p:tav>
                                      </p:tavLst>
                                    </p:anim>
                                    <p:set>
                                      <p:cBhvr>
                                        <p:cTn id="14" dur="1" fill="hold">
                                          <p:stCondLst>
                                            <p:cond delay="4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5000"/>
                                        <p:tgtEl>
                                          <p:spTgt spid="4"/>
                                        </p:tgtEl>
                                        <p:attrNameLst>
                                          <p:attrName>ppt_x</p:attrName>
                                        </p:attrNameLst>
                                      </p:cBhvr>
                                      <p:tavLst>
                                        <p:tav tm="0">
                                          <p:val>
                                            <p:strVal val="ppt_x"/>
                                          </p:val>
                                        </p:tav>
                                        <p:tav tm="100000">
                                          <p:val>
                                            <p:strVal val="ppt_x"/>
                                          </p:val>
                                        </p:tav>
                                      </p:tavLst>
                                    </p:anim>
                                    <p:anim calcmode="lin" valueType="num">
                                      <p:cBhvr additive="base">
                                        <p:cTn id="17" dur="5000"/>
                                        <p:tgtEl>
                                          <p:spTgt spid="4"/>
                                        </p:tgtEl>
                                        <p:attrNameLst>
                                          <p:attrName>ppt_y</p:attrName>
                                        </p:attrNameLst>
                                      </p:cBhvr>
                                      <p:tavLst>
                                        <p:tav tm="0">
                                          <p:val>
                                            <p:strVal val="ppt_y"/>
                                          </p:val>
                                        </p:tav>
                                        <p:tav tm="100000">
                                          <p:val>
                                            <p:strVal val="1+ppt_h/2"/>
                                          </p:val>
                                        </p:tav>
                                      </p:tavLst>
                                    </p:anim>
                                    <p:set>
                                      <p:cBhvr>
                                        <p:cTn id="18" dur="1" fill="hold">
                                          <p:stCondLst>
                                            <p:cond delay="4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5000"/>
                                        <p:tgtEl>
                                          <p:spTgt spid="4"/>
                                        </p:tgtEl>
                                        <p:attrNameLst>
                                          <p:attrName>ppt_x</p:attrName>
                                        </p:attrNameLst>
                                      </p:cBhvr>
                                      <p:tavLst>
                                        <p:tav tm="0">
                                          <p:val>
                                            <p:strVal val="ppt_x"/>
                                          </p:val>
                                        </p:tav>
                                        <p:tav tm="100000">
                                          <p:val>
                                            <p:strVal val="ppt_x"/>
                                          </p:val>
                                        </p:tav>
                                      </p:tavLst>
                                    </p:anim>
                                    <p:anim calcmode="lin" valueType="num">
                                      <p:cBhvr>
                                        <p:cTn id="21" dur="5000"/>
                                        <p:tgtEl>
                                          <p:spTgt spid="4"/>
                                        </p:tgtEl>
                                        <p:attrNameLst>
                                          <p:attrName>ppt_y</p:attrName>
                                        </p:attrNameLst>
                                      </p:cBhvr>
                                      <p:tavLst>
                                        <p:tav tm="0">
                                          <p:val>
                                            <p:strVal val="ppt_y"/>
                                          </p:val>
                                        </p:tav>
                                        <p:tav tm="100000">
                                          <p:val>
                                            <p:strVal val="ppt_y+ppt_h/2"/>
                                          </p:val>
                                        </p:tav>
                                      </p:tavLst>
                                    </p:anim>
                                    <p:anim calcmode="lin" valueType="num">
                                      <p:cBhvr>
                                        <p:cTn id="22" dur="5000"/>
                                        <p:tgtEl>
                                          <p:spTgt spid="4"/>
                                        </p:tgtEl>
                                        <p:attrNameLst>
                                          <p:attrName>ppt_w</p:attrName>
                                        </p:attrNameLst>
                                      </p:cBhvr>
                                      <p:tavLst>
                                        <p:tav tm="0">
                                          <p:val>
                                            <p:strVal val="ppt_w"/>
                                          </p:val>
                                        </p:tav>
                                        <p:tav tm="100000">
                                          <p:val>
                                            <p:strVal val="ppt_w"/>
                                          </p:val>
                                        </p:tav>
                                      </p:tavLst>
                                    </p:anim>
                                    <p:anim calcmode="lin" valueType="num">
                                      <p:cBhvr>
                                        <p:cTn id="23" dur="5000"/>
                                        <p:tgtEl>
                                          <p:spTgt spid="4"/>
                                        </p:tgtEl>
                                        <p:attrNameLst>
                                          <p:attrName>ppt_h</p:attrName>
                                        </p:attrNameLst>
                                      </p:cBhvr>
                                      <p:tavLst>
                                        <p:tav tm="0">
                                          <p:val>
                                            <p:strVal val="ppt_h"/>
                                          </p:val>
                                        </p:tav>
                                        <p:tav tm="100000">
                                          <p:val>
                                            <p:fltVal val="0"/>
                                          </p:val>
                                        </p:tav>
                                      </p:tavLst>
                                    </p:anim>
                                    <p:set>
                                      <p:cBhvr>
                                        <p:cTn id="24" dur="1" fill="hold">
                                          <p:stCondLst>
                                            <p:cond delay="4999"/>
                                          </p:stCondLst>
                                        </p:cTn>
                                        <p:tgtEl>
                                          <p:spTgt spid="4"/>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braza a un árbol para sentirte mejor"/>
          <p:cNvPicPr>
            <a:picLocks noChangeAspect="1" noChangeArrowheads="1"/>
          </p:cNvPicPr>
          <p:nvPr/>
        </p:nvPicPr>
        <p:blipFill>
          <a:blip r:embed="rId2"/>
          <a:srcRect/>
          <a:stretch>
            <a:fillRect/>
          </a:stretch>
        </p:blipFill>
        <p:spPr bwMode="auto">
          <a:xfrm>
            <a:off x="0" y="0"/>
            <a:ext cx="11261579"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0"/>
            <a:ext cx="10979313" cy="7215214"/>
          </a:xfrm>
          <a:prstGeom prst="rect">
            <a:avLst/>
          </a:prstGeom>
          <a:noFill/>
        </p:spPr>
      </p:pic>
      <p:sp>
        <p:nvSpPr>
          <p:cNvPr id="76801" name="Rectangle 1"/>
          <p:cNvSpPr>
            <a:spLocks noChangeArrowheads="1"/>
          </p:cNvSpPr>
          <p:nvPr/>
        </p:nvSpPr>
        <p:spPr bwMode="auto">
          <a:xfrm>
            <a:off x="2740006" y="1687354"/>
            <a:ext cx="7715304" cy="5170646"/>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glow rad="228600">
                    <a:schemeClr val="accent5">
                      <a:satMod val="175000"/>
                      <a:alpha val="40000"/>
                    </a:schemeClr>
                  </a:glow>
                </a:effectLst>
                <a:latin typeface="Agency FB" pitchFamily="34" charset="0"/>
                <a:cs typeface="Arial" pitchFamily="34" charset="0"/>
              </a:rPr>
              <a:t> Busca un árbol que te guste, en un parque, una avenida, un bosque, una calle…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glow rad="228600">
                    <a:schemeClr val="accent5">
                      <a:satMod val="175000"/>
                      <a:alpha val="40000"/>
                    </a:schemeClr>
                  </a:glow>
                </a:effectLst>
                <a:latin typeface="Agency FB" pitchFamily="34" charset="0"/>
                <a:cs typeface="Arial" pitchFamily="34" charset="0"/>
              </a:rPr>
              <a:t>No se trata de abrazar el primero que encuentres o cualquiera. Algunos árboles se comunican contigo, te hacen sentir.</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glow rad="228600">
                    <a:schemeClr val="accent5">
                      <a:satMod val="175000"/>
                      <a:alpha val="40000"/>
                    </a:schemeClr>
                  </a:glow>
                </a:effectLst>
                <a:latin typeface="Agency FB" pitchFamily="34" charset="0"/>
                <a:cs typeface="Arial" pitchFamily="34" charset="0"/>
              </a:rPr>
              <a:t>Aunque puedes abrazar cualquiera, mi recomendación es que busques “ese” que te hace sentir esa comunicación con la naturaleza. Casi como si lo escucharas hablar y percibieras lo que siente.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glow rad="228600">
                    <a:schemeClr val="accent5">
                      <a:satMod val="175000"/>
                      <a:alpha val="40000"/>
                    </a:schemeClr>
                  </a:glow>
                </a:effectLst>
                <a:latin typeface="Agency FB" pitchFamily="34" charset="0"/>
                <a:cs typeface="Arial" pitchFamily="34" charset="0"/>
              </a:rPr>
              <a:t>Habla con él. Parece loco lo sé (yo estoy algo loco), pero si lo has encontrado sentirás cómo te responde.</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FFFF00"/>
                </a:solidFill>
                <a:effectLst>
                  <a:glow rad="228600">
                    <a:schemeClr val="accent5">
                      <a:satMod val="175000"/>
                      <a:alpha val="40000"/>
                    </a:schemeClr>
                  </a:glow>
                </a:effectLst>
                <a:latin typeface="Agency FB" pitchFamily="34" charset="0"/>
                <a:cs typeface="Arial" pitchFamily="34" charset="0"/>
              </a:rPr>
              <a:t>Pídele permiso y abrázalo. Siente la fuerza que te trasmite y siéntete vivo, relajado, sano. Cargado de energía…</a:t>
            </a:r>
          </a:p>
        </p:txBody>
      </p:sp>
      <p:pic>
        <p:nvPicPr>
          <p:cNvPr id="4" name="Picture 3" descr="Abrazar árboles tiene más ventajas de las que parece | Getty | David Trood"/>
          <p:cNvPicPr>
            <a:picLocks noChangeAspect="1" noChangeArrowheads="1"/>
          </p:cNvPicPr>
          <p:nvPr/>
        </p:nvPicPr>
        <p:blipFill>
          <a:blip r:embed="rId3"/>
          <a:srcRect/>
          <a:stretch>
            <a:fillRect/>
          </a:stretch>
        </p:blipFill>
        <p:spPr bwMode="auto">
          <a:xfrm>
            <a:off x="382552" y="500042"/>
            <a:ext cx="2000264" cy="2357438"/>
          </a:xfrm>
          <a:prstGeom prst="rect">
            <a:avLst/>
          </a:prstGeom>
          <a:noFill/>
        </p:spPr>
      </p:pic>
    </p:spTree>
  </p:cSld>
  <p:clrMapOvr>
    <a:masterClrMapping/>
  </p:clrMapOvr>
  <p:transition spd="med" advTm="34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2.bp.blogspot.com/-BNAri07GogQ/UdXOqi5r5jI/AAAAAAAADo4/Q4uv00FTLNE/s275/Abrazando+el+%C3%A1rbol+m%C3%A1gico.jpg"/>
          <p:cNvPicPr>
            <a:picLocks noChangeAspect="1" noChangeArrowheads="1"/>
          </p:cNvPicPr>
          <p:nvPr/>
        </p:nvPicPr>
        <p:blipFill>
          <a:blip r:embed="rId2"/>
          <a:srcRect/>
          <a:stretch>
            <a:fillRect/>
          </a:stretch>
        </p:blipFill>
        <p:spPr bwMode="auto">
          <a:xfrm>
            <a:off x="-1" y="0"/>
            <a:ext cx="10909301" cy="7215214"/>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61442" name="Picture 2" descr="http://blog.rtve.es/.a/6a014e6089cbd5970c017ee4abbc33970d-800wi"/>
          <p:cNvPicPr>
            <a:picLocks noChangeAspect="1" noChangeArrowheads="1"/>
          </p:cNvPicPr>
          <p:nvPr/>
        </p:nvPicPr>
        <p:blipFill>
          <a:blip r:embed="rId3"/>
          <a:srcRect/>
          <a:stretch>
            <a:fillRect/>
          </a:stretch>
        </p:blipFill>
        <p:spPr bwMode="auto">
          <a:xfrm>
            <a:off x="4025890" y="0"/>
            <a:ext cx="6883410" cy="6883412"/>
          </a:xfrm>
          <a:prstGeom prst="rect">
            <a:avLst/>
          </a:prstGeom>
          <a:noFill/>
        </p:spPr>
      </p:pic>
      <p:sp>
        <p:nvSpPr>
          <p:cNvPr id="3" name="2 Rectángulo"/>
          <p:cNvSpPr/>
          <p:nvPr/>
        </p:nvSpPr>
        <p:spPr>
          <a:xfrm>
            <a:off x="239676" y="214290"/>
            <a:ext cx="3786214" cy="6370975"/>
          </a:xfrm>
          <a:prstGeom prst="rect">
            <a:avLst/>
          </a:prstGeom>
        </p:spPr>
        <p:txBody>
          <a:bodyPr wrap="square">
            <a:spAutoFit/>
          </a:bodyPr>
          <a:lstStyle/>
          <a:p>
            <a:pPr algn="ctr" fontAlgn="base"/>
            <a:r>
              <a:rPr lang="es-ES" sz="2400" b="1" dirty="0" smtClean="0">
                <a:solidFill>
                  <a:srgbClr val="0000FF"/>
                </a:solidFill>
                <a:effectLst>
                  <a:glow rad="228600">
                    <a:schemeClr val="accent5">
                      <a:satMod val="175000"/>
                      <a:alpha val="40000"/>
                    </a:schemeClr>
                  </a:glow>
                </a:effectLst>
                <a:latin typeface="Agency FB" pitchFamily="34" charset="0"/>
              </a:rPr>
              <a:t>Abrazar a un árbol para sentirse mejor. Esta es la doctrina que subyace a la </a:t>
            </a:r>
            <a:r>
              <a:rPr lang="es-ES" sz="2400" b="1" dirty="0" err="1" smtClean="0">
                <a:solidFill>
                  <a:srgbClr val="0000FF"/>
                </a:solidFill>
                <a:effectLst>
                  <a:glow rad="228600">
                    <a:schemeClr val="accent5">
                      <a:satMod val="175000"/>
                      <a:alpha val="40000"/>
                    </a:schemeClr>
                  </a:glow>
                </a:effectLst>
                <a:latin typeface="Agency FB" pitchFamily="34" charset="0"/>
              </a:rPr>
              <a:t>arboterapia</a:t>
            </a:r>
            <a:r>
              <a:rPr lang="es-ES" sz="2400" b="1" dirty="0" smtClean="0">
                <a:solidFill>
                  <a:srgbClr val="0000FF"/>
                </a:solidFill>
                <a:effectLst>
                  <a:glow rad="228600">
                    <a:schemeClr val="accent5">
                      <a:satMod val="175000"/>
                      <a:alpha val="40000"/>
                    </a:schemeClr>
                  </a:glow>
                </a:effectLst>
                <a:latin typeface="Agency FB" pitchFamily="34" charset="0"/>
              </a:rPr>
              <a:t> o </a:t>
            </a:r>
            <a:r>
              <a:rPr lang="es-ES" sz="2400" b="1" dirty="0" err="1" smtClean="0">
                <a:solidFill>
                  <a:srgbClr val="0000FF"/>
                </a:solidFill>
                <a:effectLst>
                  <a:glow rad="228600">
                    <a:schemeClr val="accent5">
                      <a:satMod val="175000"/>
                      <a:alpha val="40000"/>
                    </a:schemeClr>
                  </a:glow>
                </a:effectLst>
                <a:latin typeface="Agency FB" pitchFamily="34" charset="0"/>
              </a:rPr>
              <a:t>silvoterapia</a:t>
            </a:r>
            <a:r>
              <a:rPr lang="es-ES" sz="2400" b="1" dirty="0" smtClean="0">
                <a:solidFill>
                  <a:srgbClr val="0000FF"/>
                </a:solidFill>
                <a:effectLst>
                  <a:glow rad="228600">
                    <a:schemeClr val="accent5">
                      <a:satMod val="175000"/>
                      <a:alpha val="40000"/>
                    </a:schemeClr>
                  </a:glow>
                </a:effectLst>
                <a:latin typeface="Agency FB" pitchFamily="34" charset="0"/>
              </a:rPr>
              <a:t>. De ello siempre han sido muy conscientes los koalas, que abrazan a sus queridos eucaliptos o acacias para refrescarse durante los calientes veranos de Australia. Estos animales combaten el calor poniendo la mayor superficie posible del cuerpo en contacto con el tronco, así se refrescan sin tener que sudar como los seres humanos, perder líquidos y por tanto tener que bajar a beber.</a:t>
            </a:r>
            <a:endParaRPr lang="es-ES" sz="2400" b="1" dirty="0">
              <a:solidFill>
                <a:srgbClr val="0000FF"/>
              </a:solidFill>
              <a:effectLst>
                <a:glow rad="228600">
                  <a:schemeClr val="accent5">
                    <a:satMod val="175000"/>
                    <a:alpha val="40000"/>
                  </a:schemeClr>
                </a:glow>
              </a:effectLst>
              <a:latin typeface="Agency FB" pitchFamily="34" charset="0"/>
            </a:endParaRPr>
          </a:p>
        </p:txBody>
      </p:sp>
    </p:spTree>
  </p:cSld>
  <p:clrMapOvr>
    <a:masterClrMapping/>
  </p:clrMapOvr>
  <p:transition spd="med" advTm="37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dianagarces.com/wp-content/uploads/2014/05/AbrazaUnArbol.png"/>
          <p:cNvPicPr>
            <a:picLocks noChangeAspect="1" noChangeArrowheads="1"/>
          </p:cNvPicPr>
          <p:nvPr/>
        </p:nvPicPr>
        <p:blipFill>
          <a:blip r:embed="rId2"/>
          <a:srcRect/>
          <a:stretch>
            <a:fillRect/>
          </a:stretch>
        </p:blipFill>
        <p:spPr bwMode="auto">
          <a:xfrm>
            <a:off x="0" y="0"/>
            <a:ext cx="10909300" cy="7348634"/>
          </a:xfrm>
          <a:prstGeom prst="rect">
            <a:avLst/>
          </a:prstGeom>
          <a:noFill/>
        </p:spPr>
      </p:pic>
    </p:spTree>
  </p:cSld>
  <p:clrMapOvr>
    <a:masterClrMapping/>
  </p:clrMapOvr>
  <p:transition spd="med" advTm="15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
        <p:nvSpPr>
          <p:cNvPr id="2" name="1 Rectángulo"/>
          <p:cNvSpPr/>
          <p:nvPr/>
        </p:nvSpPr>
        <p:spPr>
          <a:xfrm>
            <a:off x="5383212" y="2000240"/>
            <a:ext cx="5240336" cy="4154984"/>
          </a:xfrm>
          <a:prstGeom prst="rect">
            <a:avLst/>
          </a:prstGeom>
        </p:spPr>
        <p:txBody>
          <a:bodyPr wrap="square">
            <a:spAutoFit/>
          </a:bodyPr>
          <a:lstStyle/>
          <a:p>
            <a:pPr algn="ctr" fontAlgn="base"/>
            <a:r>
              <a:rPr lang="es-ES" sz="2400" b="1" dirty="0" smtClean="0">
                <a:solidFill>
                  <a:srgbClr val="0000FF"/>
                </a:solidFill>
                <a:effectLst>
                  <a:glow rad="228600">
                    <a:schemeClr val="accent5">
                      <a:satMod val="175000"/>
                      <a:alpha val="40000"/>
                    </a:schemeClr>
                  </a:glow>
                </a:effectLst>
                <a:latin typeface="Agency FB" pitchFamily="34" charset="0"/>
              </a:rPr>
              <a:t>Sin </a:t>
            </a:r>
            <a:r>
              <a:rPr lang="es-ES" sz="2400" b="1" dirty="0">
                <a:solidFill>
                  <a:srgbClr val="0000FF"/>
                </a:solidFill>
                <a:effectLst>
                  <a:glow rad="228600">
                    <a:schemeClr val="accent5">
                      <a:satMod val="175000"/>
                      <a:alpha val="40000"/>
                    </a:schemeClr>
                  </a:glow>
                </a:effectLst>
                <a:latin typeface="Agency FB" pitchFamily="34" charset="0"/>
              </a:rPr>
              <a:t>embargo, la </a:t>
            </a:r>
            <a:r>
              <a:rPr lang="es-ES" sz="2400" b="1" dirty="0" err="1">
                <a:solidFill>
                  <a:srgbClr val="0000FF"/>
                </a:solidFill>
                <a:effectLst>
                  <a:glow rad="228600">
                    <a:schemeClr val="accent5">
                      <a:satMod val="175000"/>
                      <a:alpha val="40000"/>
                    </a:schemeClr>
                  </a:glow>
                </a:effectLst>
                <a:latin typeface="Agency FB" pitchFamily="34" charset="0"/>
              </a:rPr>
              <a:t>arboterapia</a:t>
            </a:r>
            <a:r>
              <a:rPr lang="es-ES" sz="2400" b="1" dirty="0">
                <a:solidFill>
                  <a:srgbClr val="0000FF"/>
                </a:solidFill>
                <a:effectLst>
                  <a:glow rad="228600">
                    <a:schemeClr val="accent5">
                      <a:satMod val="175000"/>
                      <a:alpha val="40000"/>
                    </a:schemeClr>
                  </a:glow>
                </a:effectLst>
                <a:latin typeface="Agency FB" pitchFamily="34" charset="0"/>
              </a:rPr>
              <a:t> no consiste sólo en la práctica de abrazar arboles, sino también en frecuentar bosques, práctica particularmente eficaz para aquellos que sufren de asma bronquial, bronquitis crónica, hipertensión arterial, nerviosismo e insomnio. Entra en lo que es </a:t>
            </a:r>
            <a:r>
              <a:rPr lang="es-ES" sz="2400" b="1" dirty="0" err="1">
                <a:solidFill>
                  <a:srgbClr val="0000FF"/>
                </a:solidFill>
                <a:effectLst>
                  <a:glow rad="228600">
                    <a:schemeClr val="accent5">
                      <a:satMod val="175000"/>
                      <a:alpha val="40000"/>
                    </a:schemeClr>
                  </a:glow>
                </a:effectLst>
                <a:latin typeface="Agency FB" pitchFamily="34" charset="0"/>
              </a:rPr>
              <a:t>labalneoterapia</a:t>
            </a:r>
            <a:r>
              <a:rPr lang="es-ES" sz="2400" b="1" dirty="0">
                <a:solidFill>
                  <a:srgbClr val="0000FF"/>
                </a:solidFill>
                <a:effectLst>
                  <a:glow rad="228600">
                    <a:schemeClr val="accent5">
                      <a:satMod val="175000"/>
                      <a:alpha val="40000"/>
                    </a:schemeClr>
                  </a:glow>
                </a:effectLst>
                <a:latin typeface="Agency FB" pitchFamily="34" charset="0"/>
              </a:rPr>
              <a:t>, un conjunto de terapias o tratamientos para la cura y la prevención de enfermedades a través de elementos naturales, como el agua y los fangos, utilizado durante siglos y reconocido oficialmente en 1927.</a:t>
            </a:r>
          </a:p>
        </p:txBody>
      </p:sp>
      <p:pic>
        <p:nvPicPr>
          <p:cNvPr id="3" name="Picture 2" descr="https://40.media.tumblr.com/922df39bbc55effba232cb0689693c09/tumblr_n6rp6i9bZI1r5jr6go1_500.jpg"/>
          <p:cNvPicPr>
            <a:picLocks noChangeAspect="1" noChangeArrowheads="1"/>
          </p:cNvPicPr>
          <p:nvPr/>
        </p:nvPicPr>
        <p:blipFill>
          <a:blip r:embed="rId3"/>
          <a:srcRect/>
          <a:stretch>
            <a:fillRect/>
          </a:stretch>
        </p:blipFill>
        <p:spPr bwMode="auto">
          <a:xfrm>
            <a:off x="0" y="-37310"/>
            <a:ext cx="5454650" cy="6895310"/>
          </a:xfrm>
          <a:prstGeom prst="rect">
            <a:avLst/>
          </a:prstGeom>
          <a:noFill/>
          <a:effectLst>
            <a:softEdge rad="635000"/>
          </a:effectLst>
        </p:spPr>
      </p:pic>
    </p:spTree>
  </p:cSld>
  <p:clrMapOvr>
    <a:masterClrMapping/>
  </p:clrMapOvr>
  <p:transition spd="med" advTm="30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elcorreo.com/RC/201106/06/Media/M1-1805471397--647x320.JPG"/>
          <p:cNvPicPr>
            <a:picLocks noChangeAspect="1" noChangeArrowheads="1"/>
          </p:cNvPicPr>
          <p:nvPr/>
        </p:nvPicPr>
        <p:blipFill>
          <a:blip r:embed="rId2"/>
          <a:srcRect/>
          <a:stretch>
            <a:fillRect/>
          </a:stretch>
        </p:blipFill>
        <p:spPr bwMode="auto">
          <a:xfrm>
            <a:off x="0" y="0"/>
            <a:ext cx="11120777"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fotos02.diaridegirona.cat/2014/10/24/318x200/VGR013CO001172605.jpg.jpg"/>
          <p:cNvPicPr>
            <a:picLocks noChangeAspect="1" noChangeArrowheads="1"/>
          </p:cNvPicPr>
          <p:nvPr/>
        </p:nvPicPr>
        <p:blipFill>
          <a:blip r:embed="rId2"/>
          <a:srcRect/>
          <a:stretch>
            <a:fillRect/>
          </a:stretch>
        </p:blipFill>
        <p:spPr bwMode="auto">
          <a:xfrm>
            <a:off x="0" y="-1"/>
            <a:ext cx="10909300" cy="686119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www.guatesostenible.com/wp-content/uploads/2015/12/IMG-20151211-WA0002-620x413.jpg"/>
          <p:cNvPicPr>
            <a:picLocks noChangeAspect="1" noChangeArrowheads="1"/>
          </p:cNvPicPr>
          <p:nvPr/>
        </p:nvPicPr>
        <p:blipFill>
          <a:blip r:embed="rId2"/>
          <a:srcRect/>
          <a:stretch>
            <a:fillRect/>
          </a:stretch>
        </p:blipFill>
        <p:spPr bwMode="auto">
          <a:xfrm>
            <a:off x="0" y="0"/>
            <a:ext cx="10909300" cy="697020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
        <p:nvSpPr>
          <p:cNvPr id="2" name="1 Rectángulo"/>
          <p:cNvSpPr/>
          <p:nvPr/>
        </p:nvSpPr>
        <p:spPr>
          <a:xfrm>
            <a:off x="3382948" y="2071678"/>
            <a:ext cx="6858048" cy="4524315"/>
          </a:xfrm>
          <a:prstGeom prst="rect">
            <a:avLst/>
          </a:prstGeom>
        </p:spPr>
        <p:txBody>
          <a:bodyPr wrap="square">
            <a:spAutoFit/>
          </a:bodyPr>
          <a:lstStyle/>
          <a:p>
            <a:pPr fontAlgn="base"/>
            <a:r>
              <a:rPr lang="es-ES" sz="2400" b="1" dirty="0" smtClean="0">
                <a:solidFill>
                  <a:srgbClr val="0000FF"/>
                </a:solidFill>
                <a:effectLst>
                  <a:glow rad="228600">
                    <a:schemeClr val="accent5">
                      <a:satMod val="175000"/>
                      <a:alpha val="40000"/>
                    </a:schemeClr>
                  </a:glow>
                </a:effectLst>
                <a:latin typeface="Agency FB" pitchFamily="34" charset="0"/>
              </a:rPr>
              <a:t>Los </a:t>
            </a:r>
            <a:r>
              <a:rPr lang="es-ES" sz="2400" b="1" dirty="0">
                <a:solidFill>
                  <a:srgbClr val="0000FF"/>
                </a:solidFill>
                <a:effectLst>
                  <a:glow rad="228600">
                    <a:schemeClr val="accent5">
                      <a:satMod val="175000"/>
                      <a:alpha val="40000"/>
                    </a:schemeClr>
                  </a:glow>
                </a:effectLst>
                <a:latin typeface="Agency FB" pitchFamily="34" charset="0"/>
              </a:rPr>
              <a:t>árboles tendrían efectos benéficos sobre las enfermedades mentales, los trastornos de déficit de atención e hiperactividad (TDAH), los tiempos de reacción, la depresión o los dolores de cabeza.</a:t>
            </a:r>
          </a:p>
          <a:p>
            <a:pPr fontAlgn="base"/>
            <a:r>
              <a:rPr lang="es-ES" sz="2400" b="1" dirty="0">
                <a:solidFill>
                  <a:srgbClr val="0000FF"/>
                </a:solidFill>
                <a:effectLst>
                  <a:glow rad="228600">
                    <a:schemeClr val="accent5">
                      <a:satMod val="175000"/>
                      <a:alpha val="40000"/>
                    </a:schemeClr>
                  </a:glow>
                </a:effectLst>
                <a:latin typeface="Agency FB" pitchFamily="34" charset="0"/>
              </a:rPr>
              <a:t>La </a:t>
            </a:r>
            <a:r>
              <a:rPr lang="es-ES" sz="2400" b="1" dirty="0" err="1">
                <a:solidFill>
                  <a:srgbClr val="0000FF"/>
                </a:solidFill>
                <a:effectLst>
                  <a:glow rad="228600">
                    <a:schemeClr val="accent5">
                      <a:satMod val="175000"/>
                      <a:alpha val="40000"/>
                    </a:schemeClr>
                  </a:glow>
                </a:effectLst>
                <a:latin typeface="Agency FB" pitchFamily="34" charset="0"/>
              </a:rPr>
              <a:t>arboterapia</a:t>
            </a:r>
            <a:r>
              <a:rPr lang="es-ES" sz="2400" b="1" dirty="0">
                <a:solidFill>
                  <a:srgbClr val="0000FF"/>
                </a:solidFill>
                <a:effectLst>
                  <a:glow rad="228600">
                    <a:schemeClr val="accent5">
                      <a:satMod val="175000"/>
                      <a:alpha val="40000"/>
                    </a:schemeClr>
                  </a:glow>
                </a:effectLst>
                <a:latin typeface="Agency FB" pitchFamily="34" charset="0"/>
              </a:rPr>
              <a:t> sostiene que el aire de los bosques es beneficioso, ya que contiene grandes cantidades de iones negativos de oxígeno, que ayudan a estimular y armonizar los procesos vitales, la esfera psíquica y emocional. Las moléculas de oxígeno con exceso de carga negativa son llamadas también “vitaminas del aire” y en presencia de estos iones, el sistema inmune se refuerza, la circulación se activa y los procesos de recuperación son estimulados.</a:t>
            </a:r>
          </a:p>
        </p:txBody>
      </p:sp>
      <p:pic>
        <p:nvPicPr>
          <p:cNvPr id="4" name="Picture 2" descr="https://lamamaderocco.files.wordpress.com/2013/12/sampde7b7839ce1a0444.jpg"/>
          <p:cNvPicPr>
            <a:picLocks noChangeAspect="1" noChangeArrowheads="1"/>
          </p:cNvPicPr>
          <p:nvPr/>
        </p:nvPicPr>
        <p:blipFill>
          <a:blip r:embed="rId3"/>
          <a:srcRect/>
          <a:stretch>
            <a:fillRect/>
          </a:stretch>
        </p:blipFill>
        <p:spPr bwMode="auto">
          <a:xfrm>
            <a:off x="311114" y="357166"/>
            <a:ext cx="2267427" cy="2010737"/>
          </a:xfrm>
          <a:prstGeom prst="rect">
            <a:avLst/>
          </a:prstGeom>
          <a:noFill/>
        </p:spPr>
      </p:pic>
    </p:spTree>
  </p:cSld>
  <p:clrMapOvr>
    <a:masterClrMapping/>
  </p:clrMapOvr>
  <p:transition spd="med" advTm="46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cf.cdn.unwto.org/sites/all/files/photocontest/secoyaremolinofotoscarlosvinueza379.jpg"/>
          <p:cNvPicPr>
            <a:picLocks noChangeAspect="1" noChangeArrowheads="1"/>
          </p:cNvPicPr>
          <p:nvPr/>
        </p:nvPicPr>
        <p:blipFill>
          <a:blip r:embed="rId2"/>
          <a:srcRect/>
          <a:stretch>
            <a:fillRect/>
          </a:stretch>
        </p:blipFill>
        <p:spPr bwMode="auto">
          <a:xfrm>
            <a:off x="0" y="0"/>
            <a:ext cx="10909300" cy="702308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4.bp.blogspot.com/_Ay8uoEDF0Cw/TMXZ1kLDEqI/AAAAAAAAAHU/CPhIU8CqYZI/s1600/abrazando_arbol_gr.jpg"/>
          <p:cNvPicPr>
            <a:picLocks noChangeAspect="1" noChangeArrowheads="1"/>
          </p:cNvPicPr>
          <p:nvPr/>
        </p:nvPicPr>
        <p:blipFill>
          <a:blip r:embed="rId2"/>
          <a:srcRect/>
          <a:stretch>
            <a:fillRect/>
          </a:stretch>
        </p:blipFill>
        <p:spPr bwMode="auto">
          <a:xfrm>
            <a:off x="0" y="-877242"/>
            <a:ext cx="10909300" cy="819097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previews.123rf.com/images/jukreee/jukreee1210/jukreee121001166/16546930-Fresh-fondo-verde-musgo-Foto-de-archivo.jpg"/>
          <p:cNvPicPr>
            <a:picLocks noChangeAspect="1" noChangeArrowheads="1"/>
          </p:cNvPicPr>
          <p:nvPr/>
        </p:nvPicPr>
        <p:blipFill>
          <a:blip r:embed="rId3"/>
          <a:srcRect/>
          <a:stretch>
            <a:fillRect/>
          </a:stretch>
        </p:blipFill>
        <p:spPr bwMode="auto">
          <a:xfrm>
            <a:off x="0" y="0"/>
            <a:ext cx="10909301" cy="6858000"/>
          </a:xfrm>
          <a:prstGeom prst="rect">
            <a:avLst/>
          </a:prstGeom>
          <a:noFill/>
        </p:spPr>
      </p:pic>
      <p:sp>
        <p:nvSpPr>
          <p:cNvPr id="2" name="1 Rectángulo"/>
          <p:cNvSpPr/>
          <p:nvPr/>
        </p:nvSpPr>
        <p:spPr>
          <a:xfrm>
            <a:off x="2954320" y="928670"/>
            <a:ext cx="7954980" cy="5632311"/>
          </a:xfrm>
          <a:prstGeom prst="rect">
            <a:avLst/>
          </a:prstGeom>
        </p:spPr>
        <p:txBody>
          <a:bodyPr wrap="square">
            <a:spAutoFit/>
          </a:bodyPr>
          <a:lstStyle/>
          <a:p>
            <a:pPr fontAlgn="base"/>
            <a:endParaRPr lang="es-ES" sz="2400" b="1" dirty="0">
              <a:solidFill>
                <a:srgbClr val="0000FF"/>
              </a:solidFill>
              <a:effectLst>
                <a:glow rad="228600">
                  <a:schemeClr val="accent5">
                    <a:satMod val="175000"/>
                    <a:alpha val="40000"/>
                  </a:schemeClr>
                </a:glow>
              </a:effectLst>
              <a:latin typeface="Agency FB" pitchFamily="34" charset="0"/>
            </a:endParaRPr>
          </a:p>
          <a:p>
            <a:pPr fontAlgn="base"/>
            <a:r>
              <a:rPr lang="es-ES" sz="2400" b="1" dirty="0">
                <a:solidFill>
                  <a:srgbClr val="0000FF"/>
                </a:solidFill>
                <a:effectLst>
                  <a:glow rad="228600">
                    <a:schemeClr val="accent5">
                      <a:satMod val="175000"/>
                      <a:alpha val="40000"/>
                    </a:schemeClr>
                  </a:glow>
                </a:effectLst>
                <a:latin typeface="Agency FB" pitchFamily="34" charset="0"/>
              </a:rPr>
              <a:t>¿Dolor?¿Problemas de digestión? Escoge tu árbol</a:t>
            </a:r>
          </a:p>
          <a:p>
            <a:pPr fontAlgn="base"/>
            <a:r>
              <a:rPr lang="es-ES" sz="2400" b="1" dirty="0">
                <a:solidFill>
                  <a:srgbClr val="0000FF"/>
                </a:solidFill>
                <a:effectLst>
                  <a:glow rad="228600">
                    <a:schemeClr val="accent5">
                      <a:satMod val="175000"/>
                      <a:alpha val="40000"/>
                    </a:schemeClr>
                  </a:glow>
                </a:effectLst>
                <a:latin typeface="Agency FB" pitchFamily="34" charset="0"/>
              </a:rPr>
              <a:t>Para realizar la terapia cada uno puede elegir el árbol que sienta más suyo, de acuerdo con los beneficios que se le atribuyen:</a:t>
            </a:r>
          </a:p>
          <a:p>
            <a:pPr fontAlgn="base"/>
            <a:r>
              <a:rPr lang="es-ES" sz="2400" b="1" dirty="0">
                <a:solidFill>
                  <a:srgbClr val="0000FF"/>
                </a:solidFill>
                <a:effectLst>
                  <a:glow rad="228600">
                    <a:schemeClr val="accent5">
                      <a:satMod val="175000"/>
                      <a:alpha val="40000"/>
                    </a:schemeClr>
                  </a:glow>
                </a:effectLst>
                <a:latin typeface="Agency FB" pitchFamily="34" charset="0"/>
              </a:rPr>
              <a:t>• El arce alivia el dolor.</a:t>
            </a:r>
          </a:p>
          <a:p>
            <a:pPr fontAlgn="base"/>
            <a:r>
              <a:rPr lang="es-ES" sz="2400" b="1" dirty="0">
                <a:solidFill>
                  <a:srgbClr val="0000FF"/>
                </a:solidFill>
                <a:effectLst>
                  <a:glow rad="228600">
                    <a:schemeClr val="accent5">
                      <a:satMod val="175000"/>
                      <a:alpha val="40000"/>
                    </a:schemeClr>
                  </a:glow>
                </a:effectLst>
                <a:latin typeface="Agency FB" pitchFamily="34" charset="0"/>
              </a:rPr>
              <a:t>• El sauce elimina del cuerpo el exceso de humedad, reduce la presión arterial y fortalece el tracto urinario.</a:t>
            </a:r>
          </a:p>
          <a:p>
            <a:pPr fontAlgn="base"/>
            <a:r>
              <a:rPr lang="es-ES" sz="2400" b="1" dirty="0">
                <a:solidFill>
                  <a:srgbClr val="0000FF"/>
                </a:solidFill>
                <a:effectLst>
                  <a:glow rad="228600">
                    <a:schemeClr val="accent5">
                      <a:satMod val="175000"/>
                      <a:alpha val="40000"/>
                    </a:schemeClr>
                  </a:glow>
                </a:effectLst>
                <a:latin typeface="Agency FB" pitchFamily="34" charset="0"/>
              </a:rPr>
              <a:t>• El olmo vigoriza el estómago.</a:t>
            </a:r>
          </a:p>
          <a:p>
            <a:pPr fontAlgn="base"/>
            <a:r>
              <a:rPr lang="es-ES" sz="2400" b="1" dirty="0">
                <a:solidFill>
                  <a:srgbClr val="0000FF"/>
                </a:solidFill>
                <a:effectLst>
                  <a:glow rad="228600">
                    <a:schemeClr val="accent5">
                      <a:satMod val="175000"/>
                      <a:alpha val="40000"/>
                    </a:schemeClr>
                  </a:glow>
                </a:effectLst>
                <a:latin typeface="Agency FB" pitchFamily="34" charset="0"/>
              </a:rPr>
              <a:t>• El abeto favorece la curación de fracturas y reduce el hinchazón.</a:t>
            </a:r>
          </a:p>
          <a:p>
            <a:pPr fontAlgn="base"/>
            <a:r>
              <a:rPr lang="es-ES" sz="2400" b="1" dirty="0">
                <a:solidFill>
                  <a:srgbClr val="0000FF"/>
                </a:solidFill>
                <a:effectLst>
                  <a:glow rad="228600">
                    <a:schemeClr val="accent5">
                      <a:satMod val="175000"/>
                      <a:alpha val="40000"/>
                    </a:schemeClr>
                  </a:glow>
                </a:effectLst>
                <a:latin typeface="Agency FB" pitchFamily="34" charset="0"/>
              </a:rPr>
              <a:t>• El espino blanco fortalece el intestino y ayuda la digestión.</a:t>
            </a:r>
          </a:p>
          <a:p>
            <a:pPr fontAlgn="base"/>
            <a:r>
              <a:rPr lang="es-ES" sz="2400" b="1" dirty="0">
                <a:solidFill>
                  <a:srgbClr val="0000FF"/>
                </a:solidFill>
                <a:effectLst>
                  <a:glow rad="228600">
                    <a:schemeClr val="accent5">
                      <a:satMod val="175000"/>
                      <a:alpha val="40000"/>
                    </a:schemeClr>
                  </a:glow>
                </a:effectLst>
                <a:latin typeface="Agency FB" pitchFamily="34" charset="0"/>
              </a:rPr>
              <a:t>• La acacia sirve para equilibrar la temperatura corporal.</a:t>
            </a:r>
          </a:p>
          <a:p>
            <a:pPr fontAlgn="base"/>
            <a:r>
              <a:rPr lang="es-ES" sz="2400" b="1" dirty="0">
                <a:solidFill>
                  <a:srgbClr val="0000FF"/>
                </a:solidFill>
                <a:effectLst>
                  <a:glow rad="228600">
                    <a:schemeClr val="accent5">
                      <a:satMod val="175000"/>
                      <a:alpha val="40000"/>
                    </a:schemeClr>
                  </a:glow>
                </a:effectLst>
                <a:latin typeface="Agency FB" pitchFamily="34" charset="0"/>
              </a:rPr>
              <a:t>• El cedro y el ciprés reducen la sensación de calor.</a:t>
            </a:r>
          </a:p>
          <a:p>
            <a:pPr fontAlgn="base"/>
            <a:r>
              <a:rPr lang="es-ES" sz="2400" b="1" dirty="0">
                <a:solidFill>
                  <a:srgbClr val="0000FF"/>
                </a:solidFill>
                <a:effectLst>
                  <a:glow rad="228600">
                    <a:schemeClr val="accent5">
                      <a:satMod val="175000"/>
                      <a:alpha val="40000"/>
                    </a:schemeClr>
                  </a:glow>
                </a:effectLst>
                <a:latin typeface="Agency FB" pitchFamily="34" charset="0"/>
              </a:rPr>
              <a:t>• La higuera purifica el corazón y elimina la humedad del cuerpo.</a:t>
            </a:r>
          </a:p>
          <a:p>
            <a:pPr fontAlgn="base"/>
            <a:r>
              <a:rPr lang="es-ES" sz="2400" b="1" dirty="0">
                <a:solidFill>
                  <a:srgbClr val="0000FF"/>
                </a:solidFill>
                <a:effectLst>
                  <a:glow rad="228600">
                    <a:schemeClr val="accent5">
                      <a:satMod val="175000"/>
                      <a:alpha val="40000"/>
                    </a:schemeClr>
                  </a:glow>
                </a:effectLst>
                <a:latin typeface="Agency FB" pitchFamily="34" charset="0"/>
              </a:rPr>
              <a:t>• El pino, considerado por la medicina china como un árbol inmortal, tiene una gran capacidad de curación.</a:t>
            </a:r>
          </a:p>
        </p:txBody>
      </p:sp>
      <p:pic>
        <p:nvPicPr>
          <p:cNvPr id="4" name="Picture 2" descr="https://lamamaderocco.files.wordpress.com/2013/12/sampde7b7839ce1a0444.jpg">
            <a:hlinkClick r:id="rId4"/>
          </p:cNvPr>
          <p:cNvPicPr>
            <a:picLocks noChangeAspect="1" noChangeArrowheads="1"/>
          </p:cNvPicPr>
          <p:nvPr/>
        </p:nvPicPr>
        <p:blipFill>
          <a:blip r:embed="rId5"/>
          <a:srcRect/>
          <a:stretch>
            <a:fillRect/>
          </a:stretch>
        </p:blipFill>
        <p:spPr bwMode="auto">
          <a:xfrm>
            <a:off x="311114" y="357166"/>
            <a:ext cx="2267427" cy="2010737"/>
          </a:xfrm>
          <a:prstGeom prst="rect">
            <a:avLst/>
          </a:prstGeom>
          <a:noFill/>
        </p:spPr>
      </p:pic>
    </p:spTree>
  </p:cSld>
  <p:clrMapOvr>
    <a:masterClrMapping/>
  </p:clrMapOvr>
  <p:transition spd="med" advTm="37000">
    <p:blinds dir="vert"/>
    <p:sndAc>
      <p:stSnd>
        <p:snd r:embed="rId2" name="wav. (8-8)The_Brothers_Four-The_Green_Leaves_Of_Summer-(waldo).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mariarosariorowanblog.files.wordpress.com/2013/07/abrazo-small.jpg"/>
          <p:cNvPicPr>
            <a:picLocks noChangeAspect="1" noChangeArrowheads="1"/>
          </p:cNvPicPr>
          <p:nvPr/>
        </p:nvPicPr>
        <p:blipFill>
          <a:blip r:embed="rId2"/>
          <a:srcRect/>
          <a:stretch>
            <a:fillRect/>
          </a:stretch>
        </p:blipFill>
        <p:spPr bwMode="auto">
          <a:xfrm>
            <a:off x="-1" y="0"/>
            <a:ext cx="5576105" cy="7429528"/>
          </a:xfrm>
          <a:prstGeom prst="rect">
            <a:avLst/>
          </a:prstGeom>
          <a:noFill/>
        </p:spPr>
      </p:pic>
      <p:pic>
        <p:nvPicPr>
          <p:cNvPr id="67588" name="Picture 4" descr="http://www.laromanabayahibenews.com/wp-content/uploads/2011/05/Dia-del-Arbol-Campana-Abraza-un-arbol-Abraza-la-Vida-Fundaci%C3%B3n-Jovenes-del-Porvenir-225x300.jpg"/>
          <p:cNvPicPr>
            <a:picLocks noChangeAspect="1" noChangeArrowheads="1"/>
          </p:cNvPicPr>
          <p:nvPr/>
        </p:nvPicPr>
        <p:blipFill>
          <a:blip r:embed="rId3"/>
          <a:srcRect/>
          <a:stretch>
            <a:fillRect/>
          </a:stretch>
        </p:blipFill>
        <p:spPr bwMode="auto">
          <a:xfrm>
            <a:off x="5597527" y="-1"/>
            <a:ext cx="5311774" cy="708236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1.bp.blogspot.com/-Tj8fEPiyHn0/T5XFwurxcjI/AAAAAAAAA8Q/41zbFnkUR6Y/s1600/7539346-cuidado-de-la-naturaleza--nino-pequeno-abrazo-un-arbol.jpg"/>
          <p:cNvPicPr>
            <a:picLocks noChangeAspect="1" noChangeArrowheads="1"/>
          </p:cNvPicPr>
          <p:nvPr/>
        </p:nvPicPr>
        <p:blipFill>
          <a:blip r:embed="rId2"/>
          <a:srcRect/>
          <a:stretch>
            <a:fillRect/>
          </a:stretch>
        </p:blipFill>
        <p:spPr bwMode="auto">
          <a:xfrm>
            <a:off x="-331828" y="0"/>
            <a:ext cx="11241128" cy="695295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
        <p:nvSpPr>
          <p:cNvPr id="2" name="1 Rectángulo"/>
          <p:cNvSpPr/>
          <p:nvPr/>
        </p:nvSpPr>
        <p:spPr>
          <a:xfrm>
            <a:off x="3240072" y="1357298"/>
            <a:ext cx="7429552" cy="5262979"/>
          </a:xfrm>
          <a:prstGeom prst="rect">
            <a:avLst/>
          </a:prstGeom>
        </p:spPr>
        <p:txBody>
          <a:bodyPr wrap="square">
            <a:spAutoFit/>
          </a:bodyPr>
          <a:lstStyle/>
          <a:p>
            <a:pPr fontAlgn="base"/>
            <a:r>
              <a:rPr lang="es-ES" sz="2400" b="1" dirty="0">
                <a:solidFill>
                  <a:srgbClr val="0000FF"/>
                </a:solidFill>
                <a:effectLst>
                  <a:glow rad="228600">
                    <a:schemeClr val="accent5">
                      <a:satMod val="175000"/>
                      <a:alpha val="40000"/>
                    </a:schemeClr>
                  </a:glow>
                </a:effectLst>
                <a:latin typeface="Agency FB" pitchFamily="34" charset="0"/>
              </a:rPr>
              <a:t>La</a:t>
            </a:r>
            <a:r>
              <a:rPr lang="es-ES" sz="2400" b="1" dirty="0">
                <a:effectLst>
                  <a:glow rad="228600">
                    <a:schemeClr val="accent5">
                      <a:satMod val="175000"/>
                      <a:alpha val="40000"/>
                    </a:schemeClr>
                  </a:glow>
                </a:effectLst>
                <a:latin typeface="Agency FB" pitchFamily="34" charset="0"/>
              </a:rPr>
              <a:t> </a:t>
            </a:r>
            <a:r>
              <a:rPr lang="es-ES" sz="2400" b="1" dirty="0">
                <a:solidFill>
                  <a:srgbClr val="0000FF"/>
                </a:solidFill>
                <a:effectLst>
                  <a:glow rad="228600">
                    <a:schemeClr val="accent5">
                      <a:satMod val="175000"/>
                      <a:alpha val="40000"/>
                    </a:schemeClr>
                  </a:glow>
                </a:effectLst>
                <a:latin typeface="Agency FB" pitchFamily="34" charset="0"/>
              </a:rPr>
              <a:t>naturaleza, una terapia con raíces ancestrales</a:t>
            </a:r>
          </a:p>
          <a:p>
            <a:pPr fontAlgn="base"/>
            <a:r>
              <a:rPr lang="es-ES" sz="2400" b="1" dirty="0">
                <a:solidFill>
                  <a:srgbClr val="0000FF"/>
                </a:solidFill>
                <a:effectLst>
                  <a:glow rad="228600">
                    <a:schemeClr val="accent5">
                      <a:satMod val="175000"/>
                      <a:alpha val="40000"/>
                    </a:schemeClr>
                  </a:glow>
                </a:effectLst>
                <a:latin typeface="Agency FB" pitchFamily="34" charset="0"/>
              </a:rPr>
              <a:t>Los orígenes de esta terapia están vinculados a prácticas y creencias antiguas, muy presentes en el mundo celta, que atribuían funciones mágicas y religiosas a bosques y forestas, con los cuales se entraba en profunda relación espiritual. Por tanto, en la antigüedad la </a:t>
            </a:r>
            <a:r>
              <a:rPr lang="es-ES" sz="2400" b="1" dirty="0" err="1">
                <a:solidFill>
                  <a:srgbClr val="0000FF"/>
                </a:solidFill>
                <a:effectLst>
                  <a:glow rad="228600">
                    <a:schemeClr val="accent5">
                      <a:satMod val="175000"/>
                      <a:alpha val="40000"/>
                    </a:schemeClr>
                  </a:glow>
                </a:effectLst>
                <a:latin typeface="Agency FB" pitchFamily="34" charset="0"/>
              </a:rPr>
              <a:t>arboterapia</a:t>
            </a:r>
            <a:r>
              <a:rPr lang="es-ES" sz="2400" b="1" dirty="0">
                <a:solidFill>
                  <a:srgbClr val="0000FF"/>
                </a:solidFill>
                <a:effectLst>
                  <a:glow rad="228600">
                    <a:schemeClr val="accent5">
                      <a:satMod val="175000"/>
                      <a:alpha val="40000"/>
                    </a:schemeClr>
                  </a:glow>
                </a:effectLst>
                <a:latin typeface="Agency FB" pitchFamily="34" charset="0"/>
              </a:rPr>
              <a:t> ya existía y estaba relacionada con las fuerzas y energías que los hombres podían buscar y encontrar en el bosque, sin decir que en el pasado la naturaleza era la verdadera y única farmacia disponible.</a:t>
            </a:r>
          </a:p>
          <a:p>
            <a:pPr fontAlgn="base"/>
            <a:r>
              <a:rPr lang="es-ES" sz="2400" b="1" dirty="0">
                <a:solidFill>
                  <a:srgbClr val="0000FF"/>
                </a:solidFill>
                <a:effectLst>
                  <a:glow rad="228600">
                    <a:schemeClr val="accent5">
                      <a:satMod val="175000"/>
                      <a:alpha val="40000"/>
                    </a:schemeClr>
                  </a:glow>
                </a:effectLst>
                <a:latin typeface="Agency FB" pitchFamily="34" charset="0"/>
              </a:rPr>
              <a:t>El médico griego Galeno aconsejaba a sus pacientes de pasar más tiempo en los bosques de laurel. Su colega, Paulino, recomendaba a los enfermos de epilepsia de dormir a la sombra de los tilos en flor, mientras que Plinio el Viejo prohibía acostarse a la sombra de un nogal, debido a que su fuerte olor podía causar dolores de cabeza</a:t>
            </a:r>
            <a:r>
              <a:rPr lang="es-ES" sz="2400" b="1" dirty="0" smtClean="0">
                <a:solidFill>
                  <a:srgbClr val="0000FF"/>
                </a:solidFill>
                <a:effectLst>
                  <a:glow rad="228600">
                    <a:schemeClr val="accent5">
                      <a:satMod val="175000"/>
                      <a:alpha val="40000"/>
                    </a:schemeClr>
                  </a:glow>
                </a:effectLst>
                <a:latin typeface="Agency FB" pitchFamily="34" charset="0"/>
              </a:rPr>
              <a:t>.</a:t>
            </a:r>
            <a:endParaRPr lang="es-ES" sz="2400" b="1" dirty="0">
              <a:solidFill>
                <a:srgbClr val="0000FF"/>
              </a:solidFill>
              <a:effectLst>
                <a:glow rad="228600">
                  <a:schemeClr val="accent5">
                    <a:satMod val="175000"/>
                    <a:alpha val="40000"/>
                  </a:schemeClr>
                </a:glow>
              </a:effectLst>
              <a:latin typeface="Agency FB" pitchFamily="34" charset="0"/>
            </a:endParaRPr>
          </a:p>
        </p:txBody>
      </p:sp>
      <p:pic>
        <p:nvPicPr>
          <p:cNvPr id="3" name="Picture 2" descr="https://lamamaderocco.files.wordpress.com/2013/12/sampde7b7839ce1a0444.jpg"/>
          <p:cNvPicPr>
            <a:picLocks noChangeAspect="1" noChangeArrowheads="1"/>
          </p:cNvPicPr>
          <p:nvPr/>
        </p:nvPicPr>
        <p:blipFill>
          <a:blip r:embed="rId3"/>
          <a:srcRect/>
          <a:stretch>
            <a:fillRect/>
          </a:stretch>
        </p:blipFill>
        <p:spPr bwMode="auto">
          <a:xfrm>
            <a:off x="311114" y="357166"/>
            <a:ext cx="2267427" cy="2010737"/>
          </a:xfrm>
          <a:prstGeom prst="rect">
            <a:avLst/>
          </a:prstGeom>
          <a:noFill/>
        </p:spPr>
      </p:pic>
    </p:spTree>
  </p:cSld>
  <p:clrMapOvr>
    <a:masterClrMapping/>
  </p:clrMapOvr>
  <p:transition spd="med" advTm="48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s://autoconocimientointegral.files.wordpress.com/2015/10/abrazar-c3a1rboles1.jpg"/>
          <p:cNvPicPr>
            <a:picLocks noChangeAspect="1" noChangeArrowheads="1"/>
          </p:cNvPicPr>
          <p:nvPr/>
        </p:nvPicPr>
        <p:blipFill>
          <a:blip r:embed="rId2"/>
          <a:srcRect/>
          <a:stretch>
            <a:fillRect/>
          </a:stretch>
        </p:blipFill>
        <p:spPr bwMode="auto">
          <a:xfrm>
            <a:off x="0" y="0"/>
            <a:ext cx="1100140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blancaancosta.blogs.elle.es/files/2014/05/Bo3FYpPIEAAw97R-300x225.jpg"/>
          <p:cNvPicPr>
            <a:picLocks noChangeAspect="1" noChangeArrowheads="1"/>
          </p:cNvPicPr>
          <p:nvPr/>
        </p:nvPicPr>
        <p:blipFill>
          <a:blip r:embed="rId2"/>
          <a:srcRect/>
          <a:stretch>
            <a:fillRect/>
          </a:stretch>
        </p:blipFill>
        <p:spPr bwMode="auto">
          <a:xfrm>
            <a:off x="0" y="0"/>
            <a:ext cx="10909300" cy="703780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4.bp.blogspot.com/-M6dYz6VXn8M/UZD6CxYypCI/AAAAAAAAMfQ/ZnuYRIuJeB0/s1600/IMG_2411.JPG"/>
          <p:cNvPicPr>
            <a:picLocks noChangeAspect="1" noChangeArrowheads="1"/>
          </p:cNvPicPr>
          <p:nvPr/>
        </p:nvPicPr>
        <p:blipFill>
          <a:blip r:embed="rId2"/>
          <a:srcRect/>
          <a:stretch>
            <a:fillRect/>
          </a:stretch>
        </p:blipFill>
        <p:spPr bwMode="auto">
          <a:xfrm>
            <a:off x="0" y="0"/>
            <a:ext cx="10909300" cy="6938272"/>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0" name="Picture 2" descr="http://1.bp.blogspot.com/-2vgpz3o2kbY/UWMhMGxM4wI/AAAAAAAAAYg/0sJrqW6uW2M/s1600/79C.jpg"/>
          <p:cNvPicPr>
            <a:picLocks noChangeAspect="1" noChangeArrowheads="1"/>
          </p:cNvPicPr>
          <p:nvPr/>
        </p:nvPicPr>
        <p:blipFill>
          <a:blip r:embed="rId3"/>
          <a:srcRect/>
          <a:stretch>
            <a:fillRect/>
          </a:stretch>
        </p:blipFill>
        <p:spPr bwMode="auto">
          <a:xfrm>
            <a:off x="0" y="0"/>
            <a:ext cx="10909300" cy="7037807"/>
          </a:xfrm>
          <a:prstGeom prst="rect">
            <a:avLst/>
          </a:prstGeom>
          <a:noFill/>
        </p:spPr>
      </p:pic>
      <p:sp>
        <p:nvSpPr>
          <p:cNvPr id="5" name="4 Sol"/>
          <p:cNvSpPr/>
          <p:nvPr/>
        </p:nvSpPr>
        <p:spPr>
          <a:xfrm>
            <a:off x="2619371" y="1052515"/>
            <a:ext cx="5670563" cy="4321175"/>
          </a:xfrm>
          <a:prstGeom prst="sun">
            <a:avLst/>
          </a:prstGeom>
          <a:solidFill>
            <a:srgbClr val="23732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Sol"/>
          <p:cNvSpPr/>
          <p:nvPr/>
        </p:nvSpPr>
        <p:spPr>
          <a:xfrm>
            <a:off x="2642077" y="1071547"/>
            <a:ext cx="5583440" cy="4321175"/>
          </a:xfrm>
          <a:prstGeom prst="sun">
            <a:avLst/>
          </a:prstGeom>
          <a:solidFill>
            <a:srgbClr val="164814">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Sol"/>
          <p:cNvSpPr/>
          <p:nvPr/>
        </p:nvSpPr>
        <p:spPr>
          <a:xfrm>
            <a:off x="2642077" y="1071547"/>
            <a:ext cx="5583440" cy="4321175"/>
          </a:xfrm>
          <a:prstGeom prst="sun">
            <a:avLst/>
          </a:prstGeom>
          <a:solidFill>
            <a:srgbClr val="164814">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Sol"/>
          <p:cNvSpPr/>
          <p:nvPr/>
        </p:nvSpPr>
        <p:spPr>
          <a:xfrm>
            <a:off x="2642076" y="1071547"/>
            <a:ext cx="5560713" cy="4357687"/>
          </a:xfrm>
          <a:prstGeom prst="sun">
            <a:avLst>
              <a:gd name="adj" fmla="val 25064"/>
            </a:avLst>
          </a:prstGeom>
          <a:solidFill>
            <a:srgbClr val="237327">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2" presetClass="exit" presetSubtype="12" fill="hold"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0-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0-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3"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0-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ircle(out)">
                                      <p:cBhvr>
                                        <p:cTn id="31"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1.bp.blogspot.com/-2vgpz3o2kbY/UWMhMGxM4wI/AAAAAAAAAYg/0sJrqW6uW2M/s1600/79C.jpg"/>
          <p:cNvPicPr>
            <a:picLocks noChangeAspect="1" noChangeArrowheads="1"/>
          </p:cNvPicPr>
          <p:nvPr/>
        </p:nvPicPr>
        <p:blipFill>
          <a:blip r:embed="rId2"/>
          <a:srcRect/>
          <a:stretch>
            <a:fillRect/>
          </a:stretch>
        </p:blipFill>
        <p:spPr bwMode="auto">
          <a:xfrm>
            <a:off x="0" y="0"/>
            <a:ext cx="10909300" cy="7037807"/>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shurya.com/wp-content/uploads/2014/10/Abrazando-%C3%A1rboles-3-.jpg"/>
          <p:cNvPicPr>
            <a:picLocks noChangeAspect="1" noChangeArrowheads="1"/>
          </p:cNvPicPr>
          <p:nvPr/>
        </p:nvPicPr>
        <p:blipFill>
          <a:blip r:embed="rId2"/>
          <a:srcRect/>
          <a:stretch>
            <a:fillRect/>
          </a:stretch>
        </p:blipFill>
        <p:spPr bwMode="auto">
          <a:xfrm>
            <a:off x="-520697" y="0"/>
            <a:ext cx="11429997"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s://encrypted-tbn0.gstatic.com/images?q=tbn:ANd9GcThmWl57Kfdh6-MlkRndRp2opd6KjMiWXtMYP1MUX9W8CYqqAYP"/>
          <p:cNvPicPr>
            <a:picLocks noChangeAspect="1" noChangeArrowheads="1"/>
          </p:cNvPicPr>
          <p:nvPr/>
        </p:nvPicPr>
        <p:blipFill>
          <a:blip r:embed="rId2"/>
          <a:srcRect/>
          <a:stretch>
            <a:fillRect/>
          </a:stretch>
        </p:blipFill>
        <p:spPr bwMode="auto">
          <a:xfrm>
            <a:off x="0" y="-1"/>
            <a:ext cx="10909300" cy="710043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4" descr="http://previews.123rf.com/images/jukreee/jukreee1210/jukreee121001166/16546930-Fresh-fondo-verde-musgo-Foto-de-archivo.jpg"/>
          <p:cNvPicPr>
            <a:picLocks noChangeAspect="1" noChangeArrowheads="1"/>
          </p:cNvPicPr>
          <p:nvPr/>
        </p:nvPicPr>
        <p:blipFill>
          <a:blip r:embed="rId2">
            <a:lum bright="-51000"/>
          </a:blip>
          <a:srcRect/>
          <a:stretch>
            <a:fillRect/>
          </a:stretch>
        </p:blipFill>
        <p:spPr bwMode="auto">
          <a:xfrm>
            <a:off x="-1" y="0"/>
            <a:ext cx="10909301" cy="6858000"/>
          </a:xfrm>
          <a:prstGeom prst="rect">
            <a:avLst/>
          </a:prstGeom>
          <a:noFill/>
        </p:spPr>
      </p:pic>
      <p:pic>
        <p:nvPicPr>
          <p:cNvPr id="24" name="Picture 2" descr="http://tuplanetavital.org/wp-content/uploads/2013/11/ARBOL-.jpg"/>
          <p:cNvPicPr>
            <a:picLocks noChangeAspect="1" noChangeArrowheads="1"/>
          </p:cNvPicPr>
          <p:nvPr/>
        </p:nvPicPr>
        <p:blipFill>
          <a:blip r:embed="rId3"/>
          <a:srcRect/>
          <a:stretch>
            <a:fillRect/>
          </a:stretch>
        </p:blipFill>
        <p:spPr bwMode="auto">
          <a:xfrm>
            <a:off x="-1" y="0"/>
            <a:ext cx="10909301" cy="6858000"/>
          </a:xfrm>
          <a:prstGeom prst="rect">
            <a:avLst/>
          </a:prstGeom>
          <a:noFill/>
        </p:spPr>
      </p:pic>
      <p:sp>
        <p:nvSpPr>
          <p:cNvPr id="7" name="6 Lágrima"/>
          <p:cNvSpPr/>
          <p:nvPr/>
        </p:nvSpPr>
        <p:spPr>
          <a:xfrm rot="5400000">
            <a:off x="2346024" y="499246"/>
            <a:ext cx="1847850" cy="2119358"/>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Lágrima"/>
          <p:cNvSpPr/>
          <p:nvPr/>
        </p:nvSpPr>
        <p:spPr>
          <a:xfrm rot="192924">
            <a:off x="2115571" y="4491038"/>
            <a:ext cx="2204588" cy="1776412"/>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Lágrima"/>
          <p:cNvSpPr/>
          <p:nvPr/>
        </p:nvSpPr>
        <p:spPr>
          <a:xfrm rot="10800000">
            <a:off x="7074000" y="714377"/>
            <a:ext cx="2204588" cy="177641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Lágrima"/>
          <p:cNvSpPr/>
          <p:nvPr/>
        </p:nvSpPr>
        <p:spPr>
          <a:xfrm rot="15793212">
            <a:off x="7332863" y="4248921"/>
            <a:ext cx="1847850" cy="2119359"/>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Lágrima"/>
          <p:cNvSpPr/>
          <p:nvPr/>
        </p:nvSpPr>
        <p:spPr>
          <a:xfrm rot="7950759">
            <a:off x="4971674" y="530789"/>
            <a:ext cx="1422400" cy="161177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Lágrima"/>
          <p:cNvSpPr/>
          <p:nvPr/>
        </p:nvSpPr>
        <p:spPr>
          <a:xfrm rot="2632232">
            <a:off x="2026555" y="2805115"/>
            <a:ext cx="1695109" cy="134937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Lágrima"/>
          <p:cNvSpPr/>
          <p:nvPr/>
        </p:nvSpPr>
        <p:spPr>
          <a:xfrm rot="18921534">
            <a:off x="4837214" y="5019676"/>
            <a:ext cx="1695109" cy="135096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Lágrima"/>
          <p:cNvSpPr/>
          <p:nvPr/>
        </p:nvSpPr>
        <p:spPr>
          <a:xfrm rot="13236192">
            <a:off x="7562646" y="2727326"/>
            <a:ext cx="1697002" cy="135096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5" name="14 Lágrima"/>
          <p:cNvSpPr/>
          <p:nvPr/>
        </p:nvSpPr>
        <p:spPr>
          <a:xfrm rot="5141186">
            <a:off x="2601712" y="856434"/>
            <a:ext cx="1847850" cy="2119359"/>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Lágrima"/>
          <p:cNvSpPr/>
          <p:nvPr/>
        </p:nvSpPr>
        <p:spPr>
          <a:xfrm rot="7950759">
            <a:off x="4974363" y="817332"/>
            <a:ext cx="1420812" cy="1611774"/>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Lágrima"/>
          <p:cNvSpPr/>
          <p:nvPr/>
        </p:nvSpPr>
        <p:spPr>
          <a:xfrm rot="10800000">
            <a:off x="6733084" y="1000127"/>
            <a:ext cx="2204588" cy="177641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Lágrima"/>
          <p:cNvSpPr/>
          <p:nvPr/>
        </p:nvSpPr>
        <p:spPr>
          <a:xfrm rot="13174793">
            <a:off x="7119265" y="2671755"/>
            <a:ext cx="1697002" cy="135096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Lágrima"/>
          <p:cNvSpPr/>
          <p:nvPr/>
        </p:nvSpPr>
        <p:spPr>
          <a:xfrm rot="2632232">
            <a:off x="2534140" y="2708277"/>
            <a:ext cx="1695109" cy="134937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Lágrima"/>
          <p:cNvSpPr/>
          <p:nvPr/>
        </p:nvSpPr>
        <p:spPr>
          <a:xfrm rot="236303">
            <a:off x="2447016" y="4221163"/>
            <a:ext cx="2204588" cy="1776412"/>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r>
              <a:rPr lang="es-ES">
                <a:solidFill>
                  <a:srgbClr val="FFFFFF"/>
                </a:solidFill>
                <a:latin typeface="Calibri" pitchFamily="34" charset="0"/>
                <a:cs typeface="Arial" charset="0"/>
              </a:rPr>
              <a:t>                                               </a:t>
            </a:r>
          </a:p>
        </p:txBody>
      </p:sp>
      <p:sp>
        <p:nvSpPr>
          <p:cNvPr id="21" name="20 Lágrima"/>
          <p:cNvSpPr/>
          <p:nvPr/>
        </p:nvSpPr>
        <p:spPr>
          <a:xfrm rot="18753406">
            <a:off x="5059592" y="4603521"/>
            <a:ext cx="1420813" cy="161177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2" name="21 Lágrima"/>
          <p:cNvSpPr/>
          <p:nvPr/>
        </p:nvSpPr>
        <p:spPr>
          <a:xfrm rot="15793212">
            <a:off x="6991947" y="4034610"/>
            <a:ext cx="1847850" cy="2119359"/>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4" name="13 Elipse"/>
          <p:cNvSpPr/>
          <p:nvPr/>
        </p:nvSpPr>
        <p:spPr>
          <a:xfrm>
            <a:off x="4883146" y="2786058"/>
            <a:ext cx="1448902" cy="1143008"/>
          </a:xfrm>
          <a:prstGeom prst="ellipse">
            <a:avLst/>
          </a:prstGeom>
          <a:solidFill>
            <a:srgbClr val="FF0000">
              <a:alpha val="70000"/>
            </a:srgbClr>
          </a:solidFill>
          <a:ln>
            <a:noFill/>
          </a:ln>
          <a:scene3d>
            <a:camera prst="orthographicFront"/>
            <a:lightRig rig="flat" dir="t"/>
          </a:scene3d>
          <a:sp3d prstMaterial="powder">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7"/>
                                        </p:tgtEl>
                                        <p:attrNameLst>
                                          <p:attrName>style.color</p:attrName>
                                        </p:attrNameLst>
                                      </p:cBhvr>
                                      <p:to>
                                        <a:srgbClr val="DDDDDD"/>
                                      </p:to>
                                    </p:animClr>
                                    <p:animClr clrSpc="rgb" dir="cw">
                                      <p:cBhvr>
                                        <p:cTn id="11" dur="5000" fill="hold"/>
                                        <p:tgtEl>
                                          <p:spTgt spid="7"/>
                                        </p:tgtEl>
                                        <p:attrNameLst>
                                          <p:attrName>fillcolor</p:attrName>
                                        </p:attrNameLst>
                                      </p:cBhvr>
                                      <p:to>
                                        <a:srgbClr val="DDDDDD"/>
                                      </p:to>
                                    </p:animClr>
                                    <p:set>
                                      <p:cBhvr>
                                        <p:cTn id="12" dur="5000" fill="hold"/>
                                        <p:tgtEl>
                                          <p:spTgt spid="7"/>
                                        </p:tgtEl>
                                        <p:attrNameLst>
                                          <p:attrName>fill.type</p:attrName>
                                        </p:attrNameLst>
                                      </p:cBhvr>
                                      <p:to>
                                        <p:strVal val="solid"/>
                                      </p:to>
                                    </p:set>
                                    <p:set>
                                      <p:cBhvr>
                                        <p:cTn id="13" dur="5000" fill="hold"/>
                                        <p:tgtEl>
                                          <p:spTgt spid="7"/>
                                        </p:tgtEl>
                                        <p:attrNameLst>
                                          <p:attrName>fill.on</p:attrName>
                                        </p:attrNameLst>
                                      </p:cBhvr>
                                      <p:to>
                                        <p:strVal val="true"/>
                                      </p:to>
                                    </p:set>
                                  </p:childTnLst>
                                </p:cTn>
                              </p:par>
                              <p:par>
                                <p:cTn id="14" presetID="6" presetClass="emph" presetSubtype="0" fill="hold" grpId="2" nodeType="withEffect">
                                  <p:stCondLst>
                                    <p:cond delay="0"/>
                                  </p:stCondLst>
                                  <p:childTnLst>
                                    <p:animScale>
                                      <p:cBhvr>
                                        <p:cTn id="15" dur="5000" fill="hold"/>
                                        <p:tgtEl>
                                          <p:spTgt spid="7"/>
                                        </p:tgtEl>
                                      </p:cBhvr>
                                      <p:by x="150000" y="150000"/>
                                    </p:animScale>
                                  </p:childTnLst>
                                </p:cTn>
                              </p:par>
                              <p:par>
                                <p:cTn id="16" presetID="2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fltVal val="0"/>
                                          </p:val>
                                        </p:tav>
                                        <p:tav tm="100000">
                                          <p:val>
                                            <p:strVal val="#ppt_w"/>
                                          </p:val>
                                        </p:tav>
                                      </p:tavLst>
                                    </p:anim>
                                    <p:anim calcmode="lin" valueType="num">
                                      <p:cBhvr>
                                        <p:cTn id="19" dur="5000" fill="hold"/>
                                        <p:tgtEl>
                                          <p:spTgt spid="9"/>
                                        </p:tgtEl>
                                        <p:attrNameLst>
                                          <p:attrName>ppt_h</p:attrName>
                                        </p:attrNameLst>
                                      </p:cBhvr>
                                      <p:tavLst>
                                        <p:tav tm="0">
                                          <p:val>
                                            <p:fltVal val="0"/>
                                          </p:val>
                                        </p:tav>
                                        <p:tav tm="100000">
                                          <p:val>
                                            <p:strVal val="#ppt_h"/>
                                          </p:val>
                                        </p:tav>
                                      </p:tavLst>
                                    </p:anim>
                                  </p:childTnLst>
                                </p:cTn>
                              </p:par>
                              <p:par>
                                <p:cTn id="20" presetID="19" presetClass="emph" presetSubtype="0" fill="hold" grpId="1" nodeType="withEffect">
                                  <p:stCondLst>
                                    <p:cond delay="0"/>
                                  </p:stCondLst>
                                  <p:childTnLst>
                                    <p:animClr clrSpc="rgb" dir="cw">
                                      <p:cBhvr override="childStyle">
                                        <p:cTn id="21" dur="5000" fill="hold"/>
                                        <p:tgtEl>
                                          <p:spTgt spid="9"/>
                                        </p:tgtEl>
                                        <p:attrNameLst>
                                          <p:attrName>style.color</p:attrName>
                                        </p:attrNameLst>
                                      </p:cBhvr>
                                      <p:to>
                                        <a:srgbClr val="DDDDDD"/>
                                      </p:to>
                                    </p:animClr>
                                    <p:animClr clrSpc="rgb" dir="cw">
                                      <p:cBhvr>
                                        <p:cTn id="22" dur="5000" fill="hold"/>
                                        <p:tgtEl>
                                          <p:spTgt spid="9"/>
                                        </p:tgtEl>
                                        <p:attrNameLst>
                                          <p:attrName>fillcolor</p:attrName>
                                        </p:attrNameLst>
                                      </p:cBhvr>
                                      <p:to>
                                        <a:srgbClr val="DDDDDD"/>
                                      </p:to>
                                    </p:animClr>
                                    <p:set>
                                      <p:cBhvr>
                                        <p:cTn id="23" dur="5000" fill="hold"/>
                                        <p:tgtEl>
                                          <p:spTgt spid="9"/>
                                        </p:tgtEl>
                                        <p:attrNameLst>
                                          <p:attrName>fill.type</p:attrName>
                                        </p:attrNameLst>
                                      </p:cBhvr>
                                      <p:to>
                                        <p:strVal val="solid"/>
                                      </p:to>
                                    </p:set>
                                    <p:set>
                                      <p:cBhvr>
                                        <p:cTn id="24" dur="5000" fill="hold"/>
                                        <p:tgtEl>
                                          <p:spTgt spid="9"/>
                                        </p:tgtEl>
                                        <p:attrNameLst>
                                          <p:attrName>fill.on</p:attrName>
                                        </p:attrNameLst>
                                      </p:cBhvr>
                                      <p:to>
                                        <p:strVal val="true"/>
                                      </p:to>
                                    </p:set>
                                  </p:childTnLst>
                                </p:cTn>
                              </p:par>
                              <p:par>
                                <p:cTn id="25" presetID="6" presetClass="emph" presetSubtype="0" fill="hold" grpId="2" nodeType="withEffect">
                                  <p:stCondLst>
                                    <p:cond delay="0"/>
                                  </p:stCondLst>
                                  <p:childTnLst>
                                    <p:animScale>
                                      <p:cBhvr>
                                        <p:cTn id="26" dur="5000" fill="hold"/>
                                        <p:tgtEl>
                                          <p:spTgt spid="9"/>
                                        </p:tgtEl>
                                      </p:cBhvr>
                                      <p:by x="150000" y="150000"/>
                                    </p:animScale>
                                  </p:childTnLst>
                                </p:cTn>
                              </p:par>
                              <p:par>
                                <p:cTn id="27" presetID="2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0" fill="hold"/>
                                        <p:tgtEl>
                                          <p:spTgt spid="10"/>
                                        </p:tgtEl>
                                        <p:attrNameLst>
                                          <p:attrName>ppt_w</p:attrName>
                                        </p:attrNameLst>
                                      </p:cBhvr>
                                      <p:tavLst>
                                        <p:tav tm="0">
                                          <p:val>
                                            <p:fltVal val="0"/>
                                          </p:val>
                                        </p:tav>
                                        <p:tav tm="100000">
                                          <p:val>
                                            <p:strVal val="#ppt_w"/>
                                          </p:val>
                                        </p:tav>
                                      </p:tavLst>
                                    </p:anim>
                                    <p:anim calcmode="lin" valueType="num">
                                      <p:cBhvr>
                                        <p:cTn id="30" dur="5000" fill="hold"/>
                                        <p:tgtEl>
                                          <p:spTgt spid="10"/>
                                        </p:tgtEl>
                                        <p:attrNameLst>
                                          <p:attrName>ppt_h</p:attrName>
                                        </p:attrNameLst>
                                      </p:cBhvr>
                                      <p:tavLst>
                                        <p:tav tm="0">
                                          <p:val>
                                            <p:fltVal val="0"/>
                                          </p:val>
                                        </p:tav>
                                        <p:tav tm="100000">
                                          <p:val>
                                            <p:strVal val="#ppt_h"/>
                                          </p:val>
                                        </p:tav>
                                      </p:tavLst>
                                    </p:anim>
                                  </p:childTnLst>
                                </p:cTn>
                              </p:par>
                              <p:par>
                                <p:cTn id="31" presetID="19" presetClass="emph" presetSubtype="0" fill="hold" grpId="1" nodeType="withEffect">
                                  <p:stCondLst>
                                    <p:cond delay="0"/>
                                  </p:stCondLst>
                                  <p:childTnLst>
                                    <p:animClr clrSpc="rgb" dir="cw">
                                      <p:cBhvr override="childStyle">
                                        <p:cTn id="32" dur="5000" fill="hold"/>
                                        <p:tgtEl>
                                          <p:spTgt spid="10"/>
                                        </p:tgtEl>
                                        <p:attrNameLst>
                                          <p:attrName>style.color</p:attrName>
                                        </p:attrNameLst>
                                      </p:cBhvr>
                                      <p:to>
                                        <a:srgbClr val="DDDDDD"/>
                                      </p:to>
                                    </p:animClr>
                                    <p:animClr clrSpc="rgb" dir="cw">
                                      <p:cBhvr>
                                        <p:cTn id="33" dur="5000" fill="hold"/>
                                        <p:tgtEl>
                                          <p:spTgt spid="10"/>
                                        </p:tgtEl>
                                        <p:attrNameLst>
                                          <p:attrName>fillcolor</p:attrName>
                                        </p:attrNameLst>
                                      </p:cBhvr>
                                      <p:to>
                                        <a:srgbClr val="DDDDDD"/>
                                      </p:to>
                                    </p:animClr>
                                    <p:set>
                                      <p:cBhvr>
                                        <p:cTn id="34" dur="5000" fill="hold"/>
                                        <p:tgtEl>
                                          <p:spTgt spid="10"/>
                                        </p:tgtEl>
                                        <p:attrNameLst>
                                          <p:attrName>fill.type</p:attrName>
                                        </p:attrNameLst>
                                      </p:cBhvr>
                                      <p:to>
                                        <p:strVal val="solid"/>
                                      </p:to>
                                    </p:set>
                                    <p:set>
                                      <p:cBhvr>
                                        <p:cTn id="35" dur="5000" fill="hold"/>
                                        <p:tgtEl>
                                          <p:spTgt spid="10"/>
                                        </p:tgtEl>
                                        <p:attrNameLst>
                                          <p:attrName>fill.on</p:attrName>
                                        </p:attrNameLst>
                                      </p:cBhvr>
                                      <p:to>
                                        <p:strVal val="true"/>
                                      </p:to>
                                    </p:set>
                                  </p:childTnLst>
                                </p:cTn>
                              </p:par>
                              <p:par>
                                <p:cTn id="36" presetID="6" presetClass="emph" presetSubtype="0" fill="hold" grpId="2" nodeType="withEffect">
                                  <p:stCondLst>
                                    <p:cond delay="0"/>
                                  </p:stCondLst>
                                  <p:childTnLst>
                                    <p:animScale>
                                      <p:cBhvr>
                                        <p:cTn id="37" dur="5000" fill="hold"/>
                                        <p:tgtEl>
                                          <p:spTgt spid="10"/>
                                        </p:tgtEl>
                                      </p:cBhvr>
                                      <p:by x="150000" y="150000"/>
                                    </p:animScale>
                                  </p:childTnLst>
                                </p:cTn>
                              </p:par>
                              <p:par>
                                <p:cTn id="38" presetID="2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ppt_w</p:attrName>
                                        </p:attrNameLst>
                                      </p:cBhvr>
                                      <p:tavLst>
                                        <p:tav tm="0">
                                          <p:val>
                                            <p:fltVal val="0"/>
                                          </p:val>
                                        </p:tav>
                                        <p:tav tm="100000">
                                          <p:val>
                                            <p:strVal val="#ppt_w"/>
                                          </p:val>
                                        </p:tav>
                                      </p:tavLst>
                                    </p:anim>
                                    <p:anim calcmode="lin" valueType="num">
                                      <p:cBhvr>
                                        <p:cTn id="41" dur="5000" fill="hold"/>
                                        <p:tgtEl>
                                          <p:spTgt spid="11"/>
                                        </p:tgtEl>
                                        <p:attrNameLst>
                                          <p:attrName>ppt_h</p:attrName>
                                        </p:attrNameLst>
                                      </p:cBhvr>
                                      <p:tavLst>
                                        <p:tav tm="0">
                                          <p:val>
                                            <p:fltVal val="0"/>
                                          </p:val>
                                        </p:tav>
                                        <p:tav tm="100000">
                                          <p:val>
                                            <p:strVal val="#ppt_h"/>
                                          </p:val>
                                        </p:tav>
                                      </p:tavLst>
                                    </p:anim>
                                  </p:childTnLst>
                                </p:cTn>
                              </p:par>
                              <p:par>
                                <p:cTn id="42" presetID="19" presetClass="emph" presetSubtype="0" fill="hold" grpId="1" nodeType="withEffect">
                                  <p:stCondLst>
                                    <p:cond delay="0"/>
                                  </p:stCondLst>
                                  <p:childTnLst>
                                    <p:animClr clrSpc="rgb" dir="cw">
                                      <p:cBhvr override="childStyle">
                                        <p:cTn id="43" dur="5000" fill="hold"/>
                                        <p:tgtEl>
                                          <p:spTgt spid="11"/>
                                        </p:tgtEl>
                                        <p:attrNameLst>
                                          <p:attrName>style.color</p:attrName>
                                        </p:attrNameLst>
                                      </p:cBhvr>
                                      <p:to>
                                        <a:srgbClr val="DDDDDD"/>
                                      </p:to>
                                    </p:animClr>
                                    <p:animClr clrSpc="rgb" dir="cw">
                                      <p:cBhvr>
                                        <p:cTn id="44" dur="5000" fill="hold"/>
                                        <p:tgtEl>
                                          <p:spTgt spid="11"/>
                                        </p:tgtEl>
                                        <p:attrNameLst>
                                          <p:attrName>fillcolor</p:attrName>
                                        </p:attrNameLst>
                                      </p:cBhvr>
                                      <p:to>
                                        <a:srgbClr val="DDDDDD"/>
                                      </p:to>
                                    </p:animClr>
                                    <p:set>
                                      <p:cBhvr>
                                        <p:cTn id="45" dur="5000" fill="hold"/>
                                        <p:tgtEl>
                                          <p:spTgt spid="11"/>
                                        </p:tgtEl>
                                        <p:attrNameLst>
                                          <p:attrName>fill.type</p:attrName>
                                        </p:attrNameLst>
                                      </p:cBhvr>
                                      <p:to>
                                        <p:strVal val="solid"/>
                                      </p:to>
                                    </p:set>
                                    <p:set>
                                      <p:cBhvr>
                                        <p:cTn id="46" dur="5000" fill="hold"/>
                                        <p:tgtEl>
                                          <p:spTgt spid="11"/>
                                        </p:tgtEl>
                                        <p:attrNameLst>
                                          <p:attrName>fill.on</p:attrName>
                                        </p:attrNameLst>
                                      </p:cBhvr>
                                      <p:to>
                                        <p:strVal val="true"/>
                                      </p:to>
                                    </p:set>
                                  </p:childTnLst>
                                </p:cTn>
                              </p:par>
                              <p:par>
                                <p:cTn id="47" presetID="6" presetClass="emph" presetSubtype="0" fill="hold" grpId="2" nodeType="withEffect">
                                  <p:stCondLst>
                                    <p:cond delay="0"/>
                                  </p:stCondLst>
                                  <p:childTnLst>
                                    <p:animScale>
                                      <p:cBhvr>
                                        <p:cTn id="48" dur="5000" fill="hold"/>
                                        <p:tgtEl>
                                          <p:spTgt spid="11"/>
                                        </p:tgtEl>
                                      </p:cBhvr>
                                      <p:by x="150000" y="150000"/>
                                    </p:animScale>
                                  </p:childTnLst>
                                </p:cTn>
                              </p:par>
                              <p:par>
                                <p:cTn id="49" presetID="23" presetClass="entr" presetSubtype="16"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0" fill="hold"/>
                                        <p:tgtEl>
                                          <p:spTgt spid="6"/>
                                        </p:tgtEl>
                                        <p:attrNameLst>
                                          <p:attrName>ppt_w</p:attrName>
                                        </p:attrNameLst>
                                      </p:cBhvr>
                                      <p:tavLst>
                                        <p:tav tm="0">
                                          <p:val>
                                            <p:fltVal val="0"/>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19" presetClass="emph" presetSubtype="0" fill="hold" grpId="1" nodeType="withEffect">
                                  <p:stCondLst>
                                    <p:cond delay="0"/>
                                  </p:stCondLst>
                                  <p:childTnLst>
                                    <p:animClr clrSpc="rgb" dir="cw">
                                      <p:cBhvr override="childStyle">
                                        <p:cTn id="54" dur="5000" fill="hold"/>
                                        <p:tgtEl>
                                          <p:spTgt spid="6"/>
                                        </p:tgtEl>
                                        <p:attrNameLst>
                                          <p:attrName>style.color</p:attrName>
                                        </p:attrNameLst>
                                      </p:cBhvr>
                                      <p:to>
                                        <a:srgbClr val="DDDDDD"/>
                                      </p:to>
                                    </p:animClr>
                                    <p:animClr clrSpc="rgb" dir="cw">
                                      <p:cBhvr>
                                        <p:cTn id="55" dur="5000" fill="hold"/>
                                        <p:tgtEl>
                                          <p:spTgt spid="6"/>
                                        </p:tgtEl>
                                        <p:attrNameLst>
                                          <p:attrName>fillcolor</p:attrName>
                                        </p:attrNameLst>
                                      </p:cBhvr>
                                      <p:to>
                                        <a:srgbClr val="DDDDDD"/>
                                      </p:to>
                                    </p:animClr>
                                    <p:set>
                                      <p:cBhvr>
                                        <p:cTn id="56" dur="5000" fill="hold"/>
                                        <p:tgtEl>
                                          <p:spTgt spid="6"/>
                                        </p:tgtEl>
                                        <p:attrNameLst>
                                          <p:attrName>fill.type</p:attrName>
                                        </p:attrNameLst>
                                      </p:cBhvr>
                                      <p:to>
                                        <p:strVal val="solid"/>
                                      </p:to>
                                    </p:set>
                                    <p:set>
                                      <p:cBhvr>
                                        <p:cTn id="57" dur="5000" fill="hold"/>
                                        <p:tgtEl>
                                          <p:spTgt spid="6"/>
                                        </p:tgtEl>
                                        <p:attrNameLst>
                                          <p:attrName>fill.on</p:attrName>
                                        </p:attrNameLst>
                                      </p:cBhvr>
                                      <p:to>
                                        <p:strVal val="true"/>
                                      </p:to>
                                    </p:set>
                                  </p:childTnLst>
                                </p:cTn>
                              </p:par>
                              <p:par>
                                <p:cTn id="58" presetID="6" presetClass="emph" presetSubtype="0" fill="hold" grpId="2" nodeType="withEffect">
                                  <p:stCondLst>
                                    <p:cond delay="0"/>
                                  </p:stCondLst>
                                  <p:childTnLst>
                                    <p:animScale>
                                      <p:cBhvr>
                                        <p:cTn id="59" dur="5000" fill="hold"/>
                                        <p:tgtEl>
                                          <p:spTgt spid="6"/>
                                        </p:tgtEl>
                                      </p:cBhvr>
                                      <p:by x="150000" y="150000"/>
                                    </p:animScale>
                                  </p:childTnLst>
                                </p:cTn>
                              </p:par>
                              <p:par>
                                <p:cTn id="60" presetID="23" presetClass="entr" presetSubtype="16"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0" fill="hold"/>
                                        <p:tgtEl>
                                          <p:spTgt spid="8"/>
                                        </p:tgtEl>
                                        <p:attrNameLst>
                                          <p:attrName>ppt_w</p:attrName>
                                        </p:attrNameLst>
                                      </p:cBhvr>
                                      <p:tavLst>
                                        <p:tav tm="0">
                                          <p:val>
                                            <p:fltVal val="0"/>
                                          </p:val>
                                        </p:tav>
                                        <p:tav tm="100000">
                                          <p:val>
                                            <p:strVal val="#ppt_w"/>
                                          </p:val>
                                        </p:tav>
                                      </p:tavLst>
                                    </p:anim>
                                    <p:anim calcmode="lin" valueType="num">
                                      <p:cBhvr>
                                        <p:cTn id="63" dur="5000" fill="hold"/>
                                        <p:tgtEl>
                                          <p:spTgt spid="8"/>
                                        </p:tgtEl>
                                        <p:attrNameLst>
                                          <p:attrName>ppt_h</p:attrName>
                                        </p:attrNameLst>
                                      </p:cBhvr>
                                      <p:tavLst>
                                        <p:tav tm="0">
                                          <p:val>
                                            <p:fltVal val="0"/>
                                          </p:val>
                                        </p:tav>
                                        <p:tav tm="100000">
                                          <p:val>
                                            <p:strVal val="#ppt_h"/>
                                          </p:val>
                                        </p:tav>
                                      </p:tavLst>
                                    </p:anim>
                                  </p:childTnLst>
                                </p:cTn>
                              </p:par>
                              <p:par>
                                <p:cTn id="64" presetID="19" presetClass="emph" presetSubtype="0" fill="hold" grpId="1" nodeType="withEffect">
                                  <p:stCondLst>
                                    <p:cond delay="0"/>
                                  </p:stCondLst>
                                  <p:childTnLst>
                                    <p:animClr clrSpc="rgb" dir="cw">
                                      <p:cBhvr override="childStyle">
                                        <p:cTn id="65" dur="5000" fill="hold"/>
                                        <p:tgtEl>
                                          <p:spTgt spid="8"/>
                                        </p:tgtEl>
                                        <p:attrNameLst>
                                          <p:attrName>style.color</p:attrName>
                                        </p:attrNameLst>
                                      </p:cBhvr>
                                      <p:to>
                                        <a:srgbClr val="DDDDDD"/>
                                      </p:to>
                                    </p:animClr>
                                    <p:animClr clrSpc="rgb" dir="cw">
                                      <p:cBhvr>
                                        <p:cTn id="66" dur="5000" fill="hold"/>
                                        <p:tgtEl>
                                          <p:spTgt spid="8"/>
                                        </p:tgtEl>
                                        <p:attrNameLst>
                                          <p:attrName>fillcolor</p:attrName>
                                        </p:attrNameLst>
                                      </p:cBhvr>
                                      <p:to>
                                        <a:srgbClr val="DDDDDD"/>
                                      </p:to>
                                    </p:animClr>
                                    <p:set>
                                      <p:cBhvr>
                                        <p:cTn id="67" dur="5000" fill="hold"/>
                                        <p:tgtEl>
                                          <p:spTgt spid="8"/>
                                        </p:tgtEl>
                                        <p:attrNameLst>
                                          <p:attrName>fill.type</p:attrName>
                                        </p:attrNameLst>
                                      </p:cBhvr>
                                      <p:to>
                                        <p:strVal val="solid"/>
                                      </p:to>
                                    </p:set>
                                    <p:set>
                                      <p:cBhvr>
                                        <p:cTn id="68" dur="5000" fill="hold"/>
                                        <p:tgtEl>
                                          <p:spTgt spid="8"/>
                                        </p:tgtEl>
                                        <p:attrNameLst>
                                          <p:attrName>fill.on</p:attrName>
                                        </p:attrNameLst>
                                      </p:cBhvr>
                                      <p:to>
                                        <p:strVal val="true"/>
                                      </p:to>
                                    </p:set>
                                  </p:childTnLst>
                                </p:cTn>
                              </p:par>
                              <p:par>
                                <p:cTn id="69" presetID="6" presetClass="emph" presetSubtype="0" fill="hold" grpId="2" nodeType="withEffect">
                                  <p:stCondLst>
                                    <p:cond delay="0"/>
                                  </p:stCondLst>
                                  <p:childTnLst>
                                    <p:animScale>
                                      <p:cBhvr>
                                        <p:cTn id="70" dur="5000" fill="hold"/>
                                        <p:tgtEl>
                                          <p:spTgt spid="8"/>
                                        </p:tgtEl>
                                      </p:cBhvr>
                                      <p:by x="150000" y="150000"/>
                                    </p:animScale>
                                  </p:childTnLst>
                                </p:cTn>
                              </p:par>
                              <p:par>
                                <p:cTn id="71" presetID="2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5000" fill="hold"/>
                                        <p:tgtEl>
                                          <p:spTgt spid="12"/>
                                        </p:tgtEl>
                                        <p:attrNameLst>
                                          <p:attrName>ppt_w</p:attrName>
                                        </p:attrNameLst>
                                      </p:cBhvr>
                                      <p:tavLst>
                                        <p:tav tm="0">
                                          <p:val>
                                            <p:fltVal val="0"/>
                                          </p:val>
                                        </p:tav>
                                        <p:tav tm="100000">
                                          <p:val>
                                            <p:strVal val="#ppt_w"/>
                                          </p:val>
                                        </p:tav>
                                      </p:tavLst>
                                    </p:anim>
                                    <p:anim calcmode="lin" valueType="num">
                                      <p:cBhvr>
                                        <p:cTn id="74" dur="5000" fill="hold"/>
                                        <p:tgtEl>
                                          <p:spTgt spid="12"/>
                                        </p:tgtEl>
                                        <p:attrNameLst>
                                          <p:attrName>ppt_h</p:attrName>
                                        </p:attrNameLst>
                                      </p:cBhvr>
                                      <p:tavLst>
                                        <p:tav tm="0">
                                          <p:val>
                                            <p:fltVal val="0"/>
                                          </p:val>
                                        </p:tav>
                                        <p:tav tm="100000">
                                          <p:val>
                                            <p:strVal val="#ppt_h"/>
                                          </p:val>
                                        </p:tav>
                                      </p:tavLst>
                                    </p:anim>
                                  </p:childTnLst>
                                </p:cTn>
                              </p:par>
                              <p:par>
                                <p:cTn id="75" presetID="19" presetClass="emph" presetSubtype="0" fill="hold" grpId="1" nodeType="withEffect">
                                  <p:stCondLst>
                                    <p:cond delay="0"/>
                                  </p:stCondLst>
                                  <p:childTnLst>
                                    <p:animClr clrSpc="rgb" dir="cw">
                                      <p:cBhvr override="childStyle">
                                        <p:cTn id="76" dur="5000" fill="hold"/>
                                        <p:tgtEl>
                                          <p:spTgt spid="12"/>
                                        </p:tgtEl>
                                        <p:attrNameLst>
                                          <p:attrName>style.color</p:attrName>
                                        </p:attrNameLst>
                                      </p:cBhvr>
                                      <p:to>
                                        <a:srgbClr val="DDDDDD"/>
                                      </p:to>
                                    </p:animClr>
                                    <p:animClr clrSpc="rgb" dir="cw">
                                      <p:cBhvr>
                                        <p:cTn id="77" dur="5000" fill="hold"/>
                                        <p:tgtEl>
                                          <p:spTgt spid="12"/>
                                        </p:tgtEl>
                                        <p:attrNameLst>
                                          <p:attrName>fillcolor</p:attrName>
                                        </p:attrNameLst>
                                      </p:cBhvr>
                                      <p:to>
                                        <a:srgbClr val="DDDDDD"/>
                                      </p:to>
                                    </p:animClr>
                                    <p:set>
                                      <p:cBhvr>
                                        <p:cTn id="78" dur="5000" fill="hold"/>
                                        <p:tgtEl>
                                          <p:spTgt spid="12"/>
                                        </p:tgtEl>
                                        <p:attrNameLst>
                                          <p:attrName>fill.type</p:attrName>
                                        </p:attrNameLst>
                                      </p:cBhvr>
                                      <p:to>
                                        <p:strVal val="solid"/>
                                      </p:to>
                                    </p:set>
                                    <p:set>
                                      <p:cBhvr>
                                        <p:cTn id="79" dur="5000" fill="hold"/>
                                        <p:tgtEl>
                                          <p:spTgt spid="12"/>
                                        </p:tgtEl>
                                        <p:attrNameLst>
                                          <p:attrName>fill.on</p:attrName>
                                        </p:attrNameLst>
                                      </p:cBhvr>
                                      <p:to>
                                        <p:strVal val="true"/>
                                      </p:to>
                                    </p:set>
                                  </p:childTnLst>
                                </p:cTn>
                              </p:par>
                              <p:par>
                                <p:cTn id="80" presetID="6" presetClass="emph" presetSubtype="0" fill="hold" grpId="2" nodeType="withEffect">
                                  <p:stCondLst>
                                    <p:cond delay="0"/>
                                  </p:stCondLst>
                                  <p:childTnLst>
                                    <p:animScale>
                                      <p:cBhvr>
                                        <p:cTn id="81" dur="5000" fill="hold"/>
                                        <p:tgtEl>
                                          <p:spTgt spid="12"/>
                                        </p:tgtEl>
                                      </p:cBhvr>
                                      <p:by x="150000" y="150000"/>
                                    </p:animScale>
                                  </p:childTnLst>
                                </p:cTn>
                              </p:par>
                              <p:par>
                                <p:cTn id="82" presetID="23" presetClass="entr" presetSubtype="16" fill="hold" grpId="0"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0" fill="hold"/>
                                        <p:tgtEl>
                                          <p:spTgt spid="13"/>
                                        </p:tgtEl>
                                        <p:attrNameLst>
                                          <p:attrName>ppt_w</p:attrName>
                                        </p:attrNameLst>
                                      </p:cBhvr>
                                      <p:tavLst>
                                        <p:tav tm="0">
                                          <p:val>
                                            <p:fltVal val="0"/>
                                          </p:val>
                                        </p:tav>
                                        <p:tav tm="100000">
                                          <p:val>
                                            <p:strVal val="#ppt_w"/>
                                          </p:val>
                                        </p:tav>
                                      </p:tavLst>
                                    </p:anim>
                                    <p:anim calcmode="lin" valueType="num">
                                      <p:cBhvr>
                                        <p:cTn id="85" dur="5000" fill="hold"/>
                                        <p:tgtEl>
                                          <p:spTgt spid="13"/>
                                        </p:tgtEl>
                                        <p:attrNameLst>
                                          <p:attrName>ppt_h</p:attrName>
                                        </p:attrNameLst>
                                      </p:cBhvr>
                                      <p:tavLst>
                                        <p:tav tm="0">
                                          <p:val>
                                            <p:fltVal val="0"/>
                                          </p:val>
                                        </p:tav>
                                        <p:tav tm="100000">
                                          <p:val>
                                            <p:strVal val="#ppt_h"/>
                                          </p:val>
                                        </p:tav>
                                      </p:tavLst>
                                    </p:anim>
                                  </p:childTnLst>
                                </p:cTn>
                              </p:par>
                              <p:par>
                                <p:cTn id="86" presetID="19" presetClass="emph" presetSubtype="0" fill="hold" grpId="1" nodeType="withEffect">
                                  <p:stCondLst>
                                    <p:cond delay="0"/>
                                  </p:stCondLst>
                                  <p:childTnLst>
                                    <p:animClr clrSpc="rgb" dir="cw">
                                      <p:cBhvr override="childStyle">
                                        <p:cTn id="87" dur="5000" fill="hold"/>
                                        <p:tgtEl>
                                          <p:spTgt spid="13"/>
                                        </p:tgtEl>
                                        <p:attrNameLst>
                                          <p:attrName>style.color</p:attrName>
                                        </p:attrNameLst>
                                      </p:cBhvr>
                                      <p:to>
                                        <a:srgbClr val="DDDDDD"/>
                                      </p:to>
                                    </p:animClr>
                                    <p:animClr clrSpc="rgb" dir="cw">
                                      <p:cBhvr>
                                        <p:cTn id="88" dur="5000" fill="hold"/>
                                        <p:tgtEl>
                                          <p:spTgt spid="13"/>
                                        </p:tgtEl>
                                        <p:attrNameLst>
                                          <p:attrName>fillcolor</p:attrName>
                                        </p:attrNameLst>
                                      </p:cBhvr>
                                      <p:to>
                                        <a:srgbClr val="DDDDDD"/>
                                      </p:to>
                                    </p:animClr>
                                    <p:set>
                                      <p:cBhvr>
                                        <p:cTn id="89" dur="5000" fill="hold"/>
                                        <p:tgtEl>
                                          <p:spTgt spid="13"/>
                                        </p:tgtEl>
                                        <p:attrNameLst>
                                          <p:attrName>fill.type</p:attrName>
                                        </p:attrNameLst>
                                      </p:cBhvr>
                                      <p:to>
                                        <p:strVal val="solid"/>
                                      </p:to>
                                    </p:set>
                                    <p:set>
                                      <p:cBhvr>
                                        <p:cTn id="90" dur="5000" fill="hold"/>
                                        <p:tgtEl>
                                          <p:spTgt spid="13"/>
                                        </p:tgtEl>
                                        <p:attrNameLst>
                                          <p:attrName>fill.on</p:attrName>
                                        </p:attrNameLst>
                                      </p:cBhvr>
                                      <p:to>
                                        <p:strVal val="true"/>
                                      </p:to>
                                    </p:set>
                                  </p:childTnLst>
                                </p:cTn>
                              </p:par>
                              <p:par>
                                <p:cTn id="91" presetID="6" presetClass="emph" presetSubtype="0" fill="hold" grpId="2" nodeType="withEffect">
                                  <p:stCondLst>
                                    <p:cond delay="0"/>
                                  </p:stCondLst>
                                  <p:childTnLst>
                                    <p:animScale>
                                      <p:cBhvr>
                                        <p:cTn id="92" dur="5000" fill="hold"/>
                                        <p:tgtEl>
                                          <p:spTgt spid="13"/>
                                        </p:tgtEl>
                                      </p:cBhvr>
                                      <p:by x="150000" y="150000"/>
                                    </p:animScale>
                                  </p:childTnLst>
                                </p:cTn>
                              </p:par>
                              <p:par>
                                <p:cTn id="93" presetID="23" presetClass="entr" presetSubtype="16" fill="hold" grpId="0"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p:val>
                                            <p:fltVal val="0"/>
                                          </p:val>
                                        </p:tav>
                                        <p:tav tm="100000">
                                          <p:val>
                                            <p:strVal val="#ppt_w"/>
                                          </p:val>
                                        </p:tav>
                                      </p:tavLst>
                                    </p:anim>
                                    <p:anim calcmode="lin" valueType="num">
                                      <p:cBhvr>
                                        <p:cTn id="96" dur="3000" fill="hold"/>
                                        <p:tgtEl>
                                          <p:spTgt spid="15"/>
                                        </p:tgtEl>
                                        <p:attrNameLst>
                                          <p:attrName>ppt_h</p:attrName>
                                        </p:attrNameLst>
                                      </p:cBhvr>
                                      <p:tavLst>
                                        <p:tav tm="0">
                                          <p:val>
                                            <p:fltVal val="0"/>
                                          </p:val>
                                        </p:tav>
                                        <p:tav tm="100000">
                                          <p:val>
                                            <p:strVal val="#ppt_h"/>
                                          </p:val>
                                        </p:tav>
                                      </p:tavLst>
                                    </p:anim>
                                  </p:childTnLst>
                                </p:cTn>
                              </p:par>
                              <p:par>
                                <p:cTn id="97" presetID="19" presetClass="emph" presetSubtype="0" fill="hold" grpId="1" nodeType="withEffect">
                                  <p:stCondLst>
                                    <p:cond delay="0"/>
                                  </p:stCondLst>
                                  <p:childTnLst>
                                    <p:animClr clrSpc="rgb" dir="cw">
                                      <p:cBhvr override="childStyle">
                                        <p:cTn id="98" dur="3000" fill="hold"/>
                                        <p:tgtEl>
                                          <p:spTgt spid="15"/>
                                        </p:tgtEl>
                                        <p:attrNameLst>
                                          <p:attrName>style.color</p:attrName>
                                        </p:attrNameLst>
                                      </p:cBhvr>
                                      <p:to>
                                        <a:srgbClr val="DDDDDD"/>
                                      </p:to>
                                    </p:animClr>
                                    <p:animClr clrSpc="rgb" dir="cw">
                                      <p:cBhvr>
                                        <p:cTn id="99" dur="3000" fill="hold"/>
                                        <p:tgtEl>
                                          <p:spTgt spid="15"/>
                                        </p:tgtEl>
                                        <p:attrNameLst>
                                          <p:attrName>fillcolor</p:attrName>
                                        </p:attrNameLst>
                                      </p:cBhvr>
                                      <p:to>
                                        <a:srgbClr val="DDDDDD"/>
                                      </p:to>
                                    </p:animClr>
                                    <p:set>
                                      <p:cBhvr>
                                        <p:cTn id="100" dur="3000" fill="hold"/>
                                        <p:tgtEl>
                                          <p:spTgt spid="15"/>
                                        </p:tgtEl>
                                        <p:attrNameLst>
                                          <p:attrName>fill.type</p:attrName>
                                        </p:attrNameLst>
                                      </p:cBhvr>
                                      <p:to>
                                        <p:strVal val="solid"/>
                                      </p:to>
                                    </p:set>
                                    <p:set>
                                      <p:cBhvr>
                                        <p:cTn id="101" dur="3000" fill="hold"/>
                                        <p:tgtEl>
                                          <p:spTgt spid="15"/>
                                        </p:tgtEl>
                                        <p:attrNameLst>
                                          <p:attrName>fill.on</p:attrName>
                                        </p:attrNameLst>
                                      </p:cBhvr>
                                      <p:to>
                                        <p:strVal val="true"/>
                                      </p:to>
                                    </p:set>
                                  </p:childTnLst>
                                </p:cTn>
                              </p:par>
                              <p:par>
                                <p:cTn id="102" presetID="6" presetClass="emph" presetSubtype="0" fill="hold" grpId="2" nodeType="withEffect">
                                  <p:stCondLst>
                                    <p:cond delay="0"/>
                                  </p:stCondLst>
                                  <p:childTnLst>
                                    <p:animScale>
                                      <p:cBhvr>
                                        <p:cTn id="103" dur="3000" fill="hold"/>
                                        <p:tgtEl>
                                          <p:spTgt spid="15"/>
                                        </p:tgtEl>
                                      </p:cBhvr>
                                      <p:by x="150000" y="150000"/>
                                    </p:animScale>
                                  </p:childTnLst>
                                </p:cTn>
                              </p:par>
                              <p:par>
                                <p:cTn id="104" presetID="23" presetClass="entr" presetSubtype="16"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5000" fill="hold"/>
                                        <p:tgtEl>
                                          <p:spTgt spid="14"/>
                                        </p:tgtEl>
                                        <p:attrNameLst>
                                          <p:attrName>ppt_w</p:attrName>
                                        </p:attrNameLst>
                                      </p:cBhvr>
                                      <p:tavLst>
                                        <p:tav tm="0">
                                          <p:val>
                                            <p:fltVal val="0"/>
                                          </p:val>
                                        </p:tav>
                                        <p:tav tm="100000">
                                          <p:val>
                                            <p:strVal val="#ppt_w"/>
                                          </p:val>
                                        </p:tav>
                                      </p:tavLst>
                                    </p:anim>
                                    <p:anim calcmode="lin" valueType="num">
                                      <p:cBhvr>
                                        <p:cTn id="107" dur="5000" fill="hold"/>
                                        <p:tgtEl>
                                          <p:spTgt spid="14"/>
                                        </p:tgtEl>
                                        <p:attrNameLst>
                                          <p:attrName>ppt_h</p:attrName>
                                        </p:attrNameLst>
                                      </p:cBhvr>
                                      <p:tavLst>
                                        <p:tav tm="0">
                                          <p:val>
                                            <p:fltVal val="0"/>
                                          </p:val>
                                        </p:tav>
                                        <p:tav tm="100000">
                                          <p:val>
                                            <p:strVal val="#ppt_h"/>
                                          </p:val>
                                        </p:tav>
                                      </p:tavLst>
                                    </p:anim>
                                  </p:childTnLst>
                                </p:cTn>
                              </p:par>
                              <p:par>
                                <p:cTn id="108" presetID="23" presetClass="entr" presetSubtype="16"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5000" fill="hold"/>
                                        <p:tgtEl>
                                          <p:spTgt spid="16"/>
                                        </p:tgtEl>
                                        <p:attrNameLst>
                                          <p:attrName>ppt_w</p:attrName>
                                        </p:attrNameLst>
                                      </p:cBhvr>
                                      <p:tavLst>
                                        <p:tav tm="0">
                                          <p:val>
                                            <p:fltVal val="0"/>
                                          </p:val>
                                        </p:tav>
                                        <p:tav tm="100000">
                                          <p:val>
                                            <p:strVal val="#ppt_w"/>
                                          </p:val>
                                        </p:tav>
                                      </p:tavLst>
                                    </p:anim>
                                    <p:anim calcmode="lin" valueType="num">
                                      <p:cBhvr>
                                        <p:cTn id="111" dur="5000" fill="hold"/>
                                        <p:tgtEl>
                                          <p:spTgt spid="16"/>
                                        </p:tgtEl>
                                        <p:attrNameLst>
                                          <p:attrName>ppt_h</p:attrName>
                                        </p:attrNameLst>
                                      </p:cBhvr>
                                      <p:tavLst>
                                        <p:tav tm="0">
                                          <p:val>
                                            <p:fltVal val="0"/>
                                          </p:val>
                                        </p:tav>
                                        <p:tav tm="100000">
                                          <p:val>
                                            <p:strVal val="#ppt_h"/>
                                          </p:val>
                                        </p:tav>
                                      </p:tavLst>
                                    </p:anim>
                                  </p:childTnLst>
                                </p:cTn>
                              </p:par>
                              <p:par>
                                <p:cTn id="112" presetID="19" presetClass="emph" presetSubtype="0" fill="hold" grpId="1" nodeType="withEffect">
                                  <p:stCondLst>
                                    <p:cond delay="0"/>
                                  </p:stCondLst>
                                  <p:childTnLst>
                                    <p:animClr clrSpc="rgb" dir="cw">
                                      <p:cBhvr override="childStyle">
                                        <p:cTn id="113" dur="5000" fill="hold"/>
                                        <p:tgtEl>
                                          <p:spTgt spid="16"/>
                                        </p:tgtEl>
                                        <p:attrNameLst>
                                          <p:attrName>style.color</p:attrName>
                                        </p:attrNameLst>
                                      </p:cBhvr>
                                      <p:to>
                                        <a:srgbClr val="DDDDDD"/>
                                      </p:to>
                                    </p:animClr>
                                    <p:animClr clrSpc="rgb" dir="cw">
                                      <p:cBhvr>
                                        <p:cTn id="114" dur="5000" fill="hold"/>
                                        <p:tgtEl>
                                          <p:spTgt spid="16"/>
                                        </p:tgtEl>
                                        <p:attrNameLst>
                                          <p:attrName>fillcolor</p:attrName>
                                        </p:attrNameLst>
                                      </p:cBhvr>
                                      <p:to>
                                        <a:srgbClr val="DDDDDD"/>
                                      </p:to>
                                    </p:animClr>
                                    <p:set>
                                      <p:cBhvr>
                                        <p:cTn id="115" dur="5000" fill="hold"/>
                                        <p:tgtEl>
                                          <p:spTgt spid="16"/>
                                        </p:tgtEl>
                                        <p:attrNameLst>
                                          <p:attrName>fill.type</p:attrName>
                                        </p:attrNameLst>
                                      </p:cBhvr>
                                      <p:to>
                                        <p:strVal val="solid"/>
                                      </p:to>
                                    </p:set>
                                    <p:set>
                                      <p:cBhvr>
                                        <p:cTn id="116" dur="5000" fill="hold"/>
                                        <p:tgtEl>
                                          <p:spTgt spid="16"/>
                                        </p:tgtEl>
                                        <p:attrNameLst>
                                          <p:attrName>fill.on</p:attrName>
                                        </p:attrNameLst>
                                      </p:cBhvr>
                                      <p:to>
                                        <p:strVal val="true"/>
                                      </p:to>
                                    </p:set>
                                  </p:childTnLst>
                                </p:cTn>
                              </p:par>
                              <p:par>
                                <p:cTn id="117" presetID="6" presetClass="emph" presetSubtype="0" fill="hold" grpId="2" nodeType="withEffect">
                                  <p:stCondLst>
                                    <p:cond delay="0"/>
                                  </p:stCondLst>
                                  <p:childTnLst>
                                    <p:animScale>
                                      <p:cBhvr>
                                        <p:cTn id="118" dur="5000" fill="hold"/>
                                        <p:tgtEl>
                                          <p:spTgt spid="16"/>
                                        </p:tgtEl>
                                      </p:cBhvr>
                                      <p:by x="150000" y="150000"/>
                                    </p:animScale>
                                  </p:childTnLst>
                                </p:cTn>
                              </p:par>
                              <p:par>
                                <p:cTn id="119" presetID="23" presetClass="entr" presetSubtype="16" fill="hold" grpId="0"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p:cTn id="121" dur="3000" fill="hold"/>
                                        <p:tgtEl>
                                          <p:spTgt spid="17"/>
                                        </p:tgtEl>
                                        <p:attrNameLst>
                                          <p:attrName>ppt_w</p:attrName>
                                        </p:attrNameLst>
                                      </p:cBhvr>
                                      <p:tavLst>
                                        <p:tav tm="0">
                                          <p:val>
                                            <p:fltVal val="0"/>
                                          </p:val>
                                        </p:tav>
                                        <p:tav tm="100000">
                                          <p:val>
                                            <p:strVal val="#ppt_w"/>
                                          </p:val>
                                        </p:tav>
                                      </p:tavLst>
                                    </p:anim>
                                    <p:anim calcmode="lin" valueType="num">
                                      <p:cBhvr>
                                        <p:cTn id="122" dur="3000" fill="hold"/>
                                        <p:tgtEl>
                                          <p:spTgt spid="17"/>
                                        </p:tgtEl>
                                        <p:attrNameLst>
                                          <p:attrName>ppt_h</p:attrName>
                                        </p:attrNameLst>
                                      </p:cBhvr>
                                      <p:tavLst>
                                        <p:tav tm="0">
                                          <p:val>
                                            <p:fltVal val="0"/>
                                          </p:val>
                                        </p:tav>
                                        <p:tav tm="100000">
                                          <p:val>
                                            <p:strVal val="#ppt_h"/>
                                          </p:val>
                                        </p:tav>
                                      </p:tavLst>
                                    </p:anim>
                                  </p:childTnLst>
                                </p:cTn>
                              </p:par>
                              <p:par>
                                <p:cTn id="123" presetID="19" presetClass="emph" presetSubtype="0" fill="hold" grpId="1" nodeType="withEffect">
                                  <p:stCondLst>
                                    <p:cond delay="0"/>
                                  </p:stCondLst>
                                  <p:childTnLst>
                                    <p:animClr clrSpc="rgb" dir="cw">
                                      <p:cBhvr override="childStyle">
                                        <p:cTn id="124" dur="3000" fill="hold"/>
                                        <p:tgtEl>
                                          <p:spTgt spid="17"/>
                                        </p:tgtEl>
                                        <p:attrNameLst>
                                          <p:attrName>style.color</p:attrName>
                                        </p:attrNameLst>
                                      </p:cBhvr>
                                      <p:to>
                                        <a:srgbClr val="DDDDDD"/>
                                      </p:to>
                                    </p:animClr>
                                    <p:animClr clrSpc="rgb" dir="cw">
                                      <p:cBhvr>
                                        <p:cTn id="125" dur="3000" fill="hold"/>
                                        <p:tgtEl>
                                          <p:spTgt spid="17"/>
                                        </p:tgtEl>
                                        <p:attrNameLst>
                                          <p:attrName>fillcolor</p:attrName>
                                        </p:attrNameLst>
                                      </p:cBhvr>
                                      <p:to>
                                        <a:srgbClr val="DDDDDD"/>
                                      </p:to>
                                    </p:animClr>
                                    <p:set>
                                      <p:cBhvr>
                                        <p:cTn id="126" dur="3000" fill="hold"/>
                                        <p:tgtEl>
                                          <p:spTgt spid="17"/>
                                        </p:tgtEl>
                                        <p:attrNameLst>
                                          <p:attrName>fill.type</p:attrName>
                                        </p:attrNameLst>
                                      </p:cBhvr>
                                      <p:to>
                                        <p:strVal val="solid"/>
                                      </p:to>
                                    </p:set>
                                    <p:set>
                                      <p:cBhvr>
                                        <p:cTn id="127" dur="3000" fill="hold"/>
                                        <p:tgtEl>
                                          <p:spTgt spid="17"/>
                                        </p:tgtEl>
                                        <p:attrNameLst>
                                          <p:attrName>fill.on</p:attrName>
                                        </p:attrNameLst>
                                      </p:cBhvr>
                                      <p:to>
                                        <p:strVal val="true"/>
                                      </p:to>
                                    </p:set>
                                  </p:childTnLst>
                                </p:cTn>
                              </p:par>
                              <p:par>
                                <p:cTn id="128" presetID="6" presetClass="emph" presetSubtype="0" fill="hold" grpId="2" nodeType="withEffect">
                                  <p:stCondLst>
                                    <p:cond delay="0"/>
                                  </p:stCondLst>
                                  <p:childTnLst>
                                    <p:animScale>
                                      <p:cBhvr>
                                        <p:cTn id="129" dur="3000" fill="hold"/>
                                        <p:tgtEl>
                                          <p:spTgt spid="17"/>
                                        </p:tgtEl>
                                      </p:cBhvr>
                                      <p:by x="150000" y="150000"/>
                                    </p:animScale>
                                  </p:childTnLst>
                                </p:cTn>
                              </p:par>
                              <p:par>
                                <p:cTn id="130" presetID="23" presetClass="entr" presetSubtype="16" fill="hold" grpId="0"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p:cTn id="132" dur="5000" fill="hold"/>
                                        <p:tgtEl>
                                          <p:spTgt spid="18"/>
                                        </p:tgtEl>
                                        <p:attrNameLst>
                                          <p:attrName>ppt_w</p:attrName>
                                        </p:attrNameLst>
                                      </p:cBhvr>
                                      <p:tavLst>
                                        <p:tav tm="0">
                                          <p:val>
                                            <p:fltVal val="0"/>
                                          </p:val>
                                        </p:tav>
                                        <p:tav tm="100000">
                                          <p:val>
                                            <p:strVal val="#ppt_w"/>
                                          </p:val>
                                        </p:tav>
                                      </p:tavLst>
                                    </p:anim>
                                    <p:anim calcmode="lin" valueType="num">
                                      <p:cBhvr>
                                        <p:cTn id="133" dur="5000" fill="hold"/>
                                        <p:tgtEl>
                                          <p:spTgt spid="18"/>
                                        </p:tgtEl>
                                        <p:attrNameLst>
                                          <p:attrName>ppt_h</p:attrName>
                                        </p:attrNameLst>
                                      </p:cBhvr>
                                      <p:tavLst>
                                        <p:tav tm="0">
                                          <p:val>
                                            <p:fltVal val="0"/>
                                          </p:val>
                                        </p:tav>
                                        <p:tav tm="100000">
                                          <p:val>
                                            <p:strVal val="#ppt_h"/>
                                          </p:val>
                                        </p:tav>
                                      </p:tavLst>
                                    </p:anim>
                                  </p:childTnLst>
                                </p:cTn>
                              </p:par>
                              <p:par>
                                <p:cTn id="134" presetID="19" presetClass="emph" presetSubtype="0" fill="hold" grpId="1" nodeType="withEffect">
                                  <p:stCondLst>
                                    <p:cond delay="0"/>
                                  </p:stCondLst>
                                  <p:childTnLst>
                                    <p:animClr clrSpc="rgb" dir="cw">
                                      <p:cBhvr override="childStyle">
                                        <p:cTn id="135" dur="5000" fill="hold"/>
                                        <p:tgtEl>
                                          <p:spTgt spid="18"/>
                                        </p:tgtEl>
                                        <p:attrNameLst>
                                          <p:attrName>style.color</p:attrName>
                                        </p:attrNameLst>
                                      </p:cBhvr>
                                      <p:to>
                                        <a:srgbClr val="DDDDDD"/>
                                      </p:to>
                                    </p:animClr>
                                    <p:animClr clrSpc="rgb" dir="cw">
                                      <p:cBhvr>
                                        <p:cTn id="136" dur="5000" fill="hold"/>
                                        <p:tgtEl>
                                          <p:spTgt spid="18"/>
                                        </p:tgtEl>
                                        <p:attrNameLst>
                                          <p:attrName>fillcolor</p:attrName>
                                        </p:attrNameLst>
                                      </p:cBhvr>
                                      <p:to>
                                        <a:srgbClr val="DDDDDD"/>
                                      </p:to>
                                    </p:animClr>
                                    <p:set>
                                      <p:cBhvr>
                                        <p:cTn id="137" dur="5000" fill="hold"/>
                                        <p:tgtEl>
                                          <p:spTgt spid="18"/>
                                        </p:tgtEl>
                                        <p:attrNameLst>
                                          <p:attrName>fill.type</p:attrName>
                                        </p:attrNameLst>
                                      </p:cBhvr>
                                      <p:to>
                                        <p:strVal val="solid"/>
                                      </p:to>
                                    </p:set>
                                    <p:set>
                                      <p:cBhvr>
                                        <p:cTn id="138" dur="5000" fill="hold"/>
                                        <p:tgtEl>
                                          <p:spTgt spid="18"/>
                                        </p:tgtEl>
                                        <p:attrNameLst>
                                          <p:attrName>fill.on</p:attrName>
                                        </p:attrNameLst>
                                      </p:cBhvr>
                                      <p:to>
                                        <p:strVal val="true"/>
                                      </p:to>
                                    </p:set>
                                  </p:childTnLst>
                                </p:cTn>
                              </p:par>
                              <p:par>
                                <p:cTn id="139" presetID="6" presetClass="emph" presetSubtype="0" fill="hold" grpId="2" nodeType="withEffect">
                                  <p:stCondLst>
                                    <p:cond delay="0"/>
                                  </p:stCondLst>
                                  <p:childTnLst>
                                    <p:animScale>
                                      <p:cBhvr>
                                        <p:cTn id="140" dur="5000" fill="hold"/>
                                        <p:tgtEl>
                                          <p:spTgt spid="18"/>
                                        </p:tgtEl>
                                      </p:cBhvr>
                                      <p:by x="150000" y="150000"/>
                                    </p:animScale>
                                  </p:childTnLst>
                                </p:cTn>
                              </p:par>
                              <p:par>
                                <p:cTn id="141" presetID="23" presetClass="entr" presetSubtype="16" fill="hold" grpId="0"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5000" fill="hold"/>
                                        <p:tgtEl>
                                          <p:spTgt spid="19"/>
                                        </p:tgtEl>
                                        <p:attrNameLst>
                                          <p:attrName>ppt_w</p:attrName>
                                        </p:attrNameLst>
                                      </p:cBhvr>
                                      <p:tavLst>
                                        <p:tav tm="0">
                                          <p:val>
                                            <p:fltVal val="0"/>
                                          </p:val>
                                        </p:tav>
                                        <p:tav tm="100000">
                                          <p:val>
                                            <p:strVal val="#ppt_w"/>
                                          </p:val>
                                        </p:tav>
                                      </p:tavLst>
                                    </p:anim>
                                    <p:anim calcmode="lin" valueType="num">
                                      <p:cBhvr>
                                        <p:cTn id="144" dur="5000" fill="hold"/>
                                        <p:tgtEl>
                                          <p:spTgt spid="19"/>
                                        </p:tgtEl>
                                        <p:attrNameLst>
                                          <p:attrName>ppt_h</p:attrName>
                                        </p:attrNameLst>
                                      </p:cBhvr>
                                      <p:tavLst>
                                        <p:tav tm="0">
                                          <p:val>
                                            <p:fltVal val="0"/>
                                          </p:val>
                                        </p:tav>
                                        <p:tav tm="100000">
                                          <p:val>
                                            <p:strVal val="#ppt_h"/>
                                          </p:val>
                                        </p:tav>
                                      </p:tavLst>
                                    </p:anim>
                                  </p:childTnLst>
                                </p:cTn>
                              </p:par>
                              <p:par>
                                <p:cTn id="145" presetID="19" presetClass="emph" presetSubtype="0" fill="hold" grpId="1" nodeType="withEffect">
                                  <p:stCondLst>
                                    <p:cond delay="0"/>
                                  </p:stCondLst>
                                  <p:childTnLst>
                                    <p:animClr clrSpc="rgb" dir="cw">
                                      <p:cBhvr override="childStyle">
                                        <p:cTn id="146" dur="5000" fill="hold"/>
                                        <p:tgtEl>
                                          <p:spTgt spid="19"/>
                                        </p:tgtEl>
                                        <p:attrNameLst>
                                          <p:attrName>style.color</p:attrName>
                                        </p:attrNameLst>
                                      </p:cBhvr>
                                      <p:to>
                                        <a:srgbClr val="DDDDDD"/>
                                      </p:to>
                                    </p:animClr>
                                    <p:animClr clrSpc="rgb" dir="cw">
                                      <p:cBhvr>
                                        <p:cTn id="147" dur="5000" fill="hold"/>
                                        <p:tgtEl>
                                          <p:spTgt spid="19"/>
                                        </p:tgtEl>
                                        <p:attrNameLst>
                                          <p:attrName>fillcolor</p:attrName>
                                        </p:attrNameLst>
                                      </p:cBhvr>
                                      <p:to>
                                        <a:srgbClr val="DDDDDD"/>
                                      </p:to>
                                    </p:animClr>
                                    <p:set>
                                      <p:cBhvr>
                                        <p:cTn id="148" dur="5000" fill="hold"/>
                                        <p:tgtEl>
                                          <p:spTgt spid="19"/>
                                        </p:tgtEl>
                                        <p:attrNameLst>
                                          <p:attrName>fill.type</p:attrName>
                                        </p:attrNameLst>
                                      </p:cBhvr>
                                      <p:to>
                                        <p:strVal val="solid"/>
                                      </p:to>
                                    </p:set>
                                    <p:set>
                                      <p:cBhvr>
                                        <p:cTn id="149" dur="5000" fill="hold"/>
                                        <p:tgtEl>
                                          <p:spTgt spid="19"/>
                                        </p:tgtEl>
                                        <p:attrNameLst>
                                          <p:attrName>fill.on</p:attrName>
                                        </p:attrNameLst>
                                      </p:cBhvr>
                                      <p:to>
                                        <p:strVal val="true"/>
                                      </p:to>
                                    </p:set>
                                  </p:childTnLst>
                                </p:cTn>
                              </p:par>
                              <p:par>
                                <p:cTn id="150" presetID="6" presetClass="emph" presetSubtype="0" fill="hold" grpId="2" nodeType="withEffect">
                                  <p:stCondLst>
                                    <p:cond delay="0"/>
                                  </p:stCondLst>
                                  <p:childTnLst>
                                    <p:animScale>
                                      <p:cBhvr>
                                        <p:cTn id="151" dur="5000" fill="hold"/>
                                        <p:tgtEl>
                                          <p:spTgt spid="19"/>
                                        </p:tgtEl>
                                      </p:cBhvr>
                                      <p:by x="150000" y="150000"/>
                                    </p:animScale>
                                  </p:childTnLst>
                                </p:cTn>
                              </p:par>
                              <p:par>
                                <p:cTn id="152" presetID="23" presetClass="entr" presetSubtype="16" fill="hold" grpId="0"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3000" fill="hold"/>
                                        <p:tgtEl>
                                          <p:spTgt spid="20"/>
                                        </p:tgtEl>
                                        <p:attrNameLst>
                                          <p:attrName>ppt_w</p:attrName>
                                        </p:attrNameLst>
                                      </p:cBhvr>
                                      <p:tavLst>
                                        <p:tav tm="0">
                                          <p:val>
                                            <p:fltVal val="0"/>
                                          </p:val>
                                        </p:tav>
                                        <p:tav tm="100000">
                                          <p:val>
                                            <p:strVal val="#ppt_w"/>
                                          </p:val>
                                        </p:tav>
                                      </p:tavLst>
                                    </p:anim>
                                    <p:anim calcmode="lin" valueType="num">
                                      <p:cBhvr>
                                        <p:cTn id="155" dur="3000" fill="hold"/>
                                        <p:tgtEl>
                                          <p:spTgt spid="20"/>
                                        </p:tgtEl>
                                        <p:attrNameLst>
                                          <p:attrName>ppt_h</p:attrName>
                                        </p:attrNameLst>
                                      </p:cBhvr>
                                      <p:tavLst>
                                        <p:tav tm="0">
                                          <p:val>
                                            <p:fltVal val="0"/>
                                          </p:val>
                                        </p:tav>
                                        <p:tav tm="100000">
                                          <p:val>
                                            <p:strVal val="#ppt_h"/>
                                          </p:val>
                                        </p:tav>
                                      </p:tavLst>
                                    </p:anim>
                                  </p:childTnLst>
                                </p:cTn>
                              </p:par>
                              <p:par>
                                <p:cTn id="156" presetID="19" presetClass="emph" presetSubtype="0" fill="hold" grpId="1" nodeType="withEffect">
                                  <p:stCondLst>
                                    <p:cond delay="0"/>
                                  </p:stCondLst>
                                  <p:childTnLst>
                                    <p:animClr clrSpc="rgb" dir="cw">
                                      <p:cBhvr override="childStyle">
                                        <p:cTn id="157" dur="3000" fill="hold"/>
                                        <p:tgtEl>
                                          <p:spTgt spid="20"/>
                                        </p:tgtEl>
                                        <p:attrNameLst>
                                          <p:attrName>style.color</p:attrName>
                                        </p:attrNameLst>
                                      </p:cBhvr>
                                      <p:to>
                                        <a:srgbClr val="DDDDDD"/>
                                      </p:to>
                                    </p:animClr>
                                    <p:animClr clrSpc="rgb" dir="cw">
                                      <p:cBhvr>
                                        <p:cTn id="158" dur="3000" fill="hold"/>
                                        <p:tgtEl>
                                          <p:spTgt spid="20"/>
                                        </p:tgtEl>
                                        <p:attrNameLst>
                                          <p:attrName>fillcolor</p:attrName>
                                        </p:attrNameLst>
                                      </p:cBhvr>
                                      <p:to>
                                        <a:srgbClr val="DDDDDD"/>
                                      </p:to>
                                    </p:animClr>
                                    <p:set>
                                      <p:cBhvr>
                                        <p:cTn id="159" dur="3000" fill="hold"/>
                                        <p:tgtEl>
                                          <p:spTgt spid="20"/>
                                        </p:tgtEl>
                                        <p:attrNameLst>
                                          <p:attrName>fill.type</p:attrName>
                                        </p:attrNameLst>
                                      </p:cBhvr>
                                      <p:to>
                                        <p:strVal val="solid"/>
                                      </p:to>
                                    </p:set>
                                    <p:set>
                                      <p:cBhvr>
                                        <p:cTn id="160" dur="3000" fill="hold"/>
                                        <p:tgtEl>
                                          <p:spTgt spid="20"/>
                                        </p:tgtEl>
                                        <p:attrNameLst>
                                          <p:attrName>fill.on</p:attrName>
                                        </p:attrNameLst>
                                      </p:cBhvr>
                                      <p:to>
                                        <p:strVal val="true"/>
                                      </p:to>
                                    </p:set>
                                  </p:childTnLst>
                                </p:cTn>
                              </p:par>
                              <p:par>
                                <p:cTn id="161" presetID="6" presetClass="emph" presetSubtype="0" fill="hold" grpId="2" nodeType="withEffect">
                                  <p:stCondLst>
                                    <p:cond delay="0"/>
                                  </p:stCondLst>
                                  <p:childTnLst>
                                    <p:animScale>
                                      <p:cBhvr>
                                        <p:cTn id="162" dur="3000" fill="hold"/>
                                        <p:tgtEl>
                                          <p:spTgt spid="20"/>
                                        </p:tgtEl>
                                      </p:cBhvr>
                                      <p:by x="150000" y="150000"/>
                                    </p:animScale>
                                  </p:childTnLst>
                                </p:cTn>
                              </p:par>
                              <p:par>
                                <p:cTn id="163" presetID="23" presetClass="entr" presetSubtype="16" fill="hold" grpId="0"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p:cTn id="165" dur="5000" fill="hold"/>
                                        <p:tgtEl>
                                          <p:spTgt spid="21"/>
                                        </p:tgtEl>
                                        <p:attrNameLst>
                                          <p:attrName>ppt_w</p:attrName>
                                        </p:attrNameLst>
                                      </p:cBhvr>
                                      <p:tavLst>
                                        <p:tav tm="0">
                                          <p:val>
                                            <p:fltVal val="0"/>
                                          </p:val>
                                        </p:tav>
                                        <p:tav tm="100000">
                                          <p:val>
                                            <p:strVal val="#ppt_w"/>
                                          </p:val>
                                        </p:tav>
                                      </p:tavLst>
                                    </p:anim>
                                    <p:anim calcmode="lin" valueType="num">
                                      <p:cBhvr>
                                        <p:cTn id="166" dur="5000" fill="hold"/>
                                        <p:tgtEl>
                                          <p:spTgt spid="21"/>
                                        </p:tgtEl>
                                        <p:attrNameLst>
                                          <p:attrName>ppt_h</p:attrName>
                                        </p:attrNameLst>
                                      </p:cBhvr>
                                      <p:tavLst>
                                        <p:tav tm="0">
                                          <p:val>
                                            <p:fltVal val="0"/>
                                          </p:val>
                                        </p:tav>
                                        <p:tav tm="100000">
                                          <p:val>
                                            <p:strVal val="#ppt_h"/>
                                          </p:val>
                                        </p:tav>
                                      </p:tavLst>
                                    </p:anim>
                                  </p:childTnLst>
                                </p:cTn>
                              </p:par>
                              <p:par>
                                <p:cTn id="167" presetID="19" presetClass="emph" presetSubtype="0" fill="hold" grpId="1" nodeType="withEffect">
                                  <p:stCondLst>
                                    <p:cond delay="0"/>
                                  </p:stCondLst>
                                  <p:childTnLst>
                                    <p:animClr clrSpc="rgb" dir="cw">
                                      <p:cBhvr override="childStyle">
                                        <p:cTn id="168" dur="5000" fill="hold"/>
                                        <p:tgtEl>
                                          <p:spTgt spid="21"/>
                                        </p:tgtEl>
                                        <p:attrNameLst>
                                          <p:attrName>style.color</p:attrName>
                                        </p:attrNameLst>
                                      </p:cBhvr>
                                      <p:to>
                                        <a:srgbClr val="DDDDDD"/>
                                      </p:to>
                                    </p:animClr>
                                    <p:animClr clrSpc="rgb" dir="cw">
                                      <p:cBhvr>
                                        <p:cTn id="169" dur="5000" fill="hold"/>
                                        <p:tgtEl>
                                          <p:spTgt spid="21"/>
                                        </p:tgtEl>
                                        <p:attrNameLst>
                                          <p:attrName>fillcolor</p:attrName>
                                        </p:attrNameLst>
                                      </p:cBhvr>
                                      <p:to>
                                        <a:srgbClr val="DDDDDD"/>
                                      </p:to>
                                    </p:animClr>
                                    <p:set>
                                      <p:cBhvr>
                                        <p:cTn id="170" dur="5000" fill="hold"/>
                                        <p:tgtEl>
                                          <p:spTgt spid="21"/>
                                        </p:tgtEl>
                                        <p:attrNameLst>
                                          <p:attrName>fill.type</p:attrName>
                                        </p:attrNameLst>
                                      </p:cBhvr>
                                      <p:to>
                                        <p:strVal val="solid"/>
                                      </p:to>
                                    </p:set>
                                    <p:set>
                                      <p:cBhvr>
                                        <p:cTn id="171" dur="5000" fill="hold"/>
                                        <p:tgtEl>
                                          <p:spTgt spid="21"/>
                                        </p:tgtEl>
                                        <p:attrNameLst>
                                          <p:attrName>fill.on</p:attrName>
                                        </p:attrNameLst>
                                      </p:cBhvr>
                                      <p:to>
                                        <p:strVal val="true"/>
                                      </p:to>
                                    </p:set>
                                  </p:childTnLst>
                                </p:cTn>
                              </p:par>
                              <p:par>
                                <p:cTn id="172" presetID="6" presetClass="emph" presetSubtype="0" fill="hold" grpId="2" nodeType="withEffect">
                                  <p:stCondLst>
                                    <p:cond delay="0"/>
                                  </p:stCondLst>
                                  <p:childTnLst>
                                    <p:animScale>
                                      <p:cBhvr>
                                        <p:cTn id="173" dur="5000" fill="hold"/>
                                        <p:tgtEl>
                                          <p:spTgt spid="21"/>
                                        </p:tgtEl>
                                      </p:cBhvr>
                                      <p:by x="150000" y="150000"/>
                                    </p:animScale>
                                  </p:childTnLst>
                                </p:cTn>
                              </p:par>
                              <p:par>
                                <p:cTn id="174" presetID="23" presetClass="entr" presetSubtype="16" fill="hold" grpId="0" nodeType="withEffect">
                                  <p:stCondLst>
                                    <p:cond delay="0"/>
                                  </p:stCondLst>
                                  <p:childTnLst>
                                    <p:set>
                                      <p:cBhvr>
                                        <p:cTn id="175" dur="1" fill="hold">
                                          <p:stCondLst>
                                            <p:cond delay="0"/>
                                          </p:stCondLst>
                                        </p:cTn>
                                        <p:tgtEl>
                                          <p:spTgt spid="22"/>
                                        </p:tgtEl>
                                        <p:attrNameLst>
                                          <p:attrName>style.visibility</p:attrName>
                                        </p:attrNameLst>
                                      </p:cBhvr>
                                      <p:to>
                                        <p:strVal val="visible"/>
                                      </p:to>
                                    </p:set>
                                    <p:anim calcmode="lin" valueType="num">
                                      <p:cBhvr>
                                        <p:cTn id="176" dur="3000" fill="hold"/>
                                        <p:tgtEl>
                                          <p:spTgt spid="22"/>
                                        </p:tgtEl>
                                        <p:attrNameLst>
                                          <p:attrName>ppt_w</p:attrName>
                                        </p:attrNameLst>
                                      </p:cBhvr>
                                      <p:tavLst>
                                        <p:tav tm="0">
                                          <p:val>
                                            <p:fltVal val="0"/>
                                          </p:val>
                                        </p:tav>
                                        <p:tav tm="100000">
                                          <p:val>
                                            <p:strVal val="#ppt_w"/>
                                          </p:val>
                                        </p:tav>
                                      </p:tavLst>
                                    </p:anim>
                                    <p:anim calcmode="lin" valueType="num">
                                      <p:cBhvr>
                                        <p:cTn id="177" dur="3000" fill="hold"/>
                                        <p:tgtEl>
                                          <p:spTgt spid="22"/>
                                        </p:tgtEl>
                                        <p:attrNameLst>
                                          <p:attrName>ppt_h</p:attrName>
                                        </p:attrNameLst>
                                      </p:cBhvr>
                                      <p:tavLst>
                                        <p:tav tm="0">
                                          <p:val>
                                            <p:fltVal val="0"/>
                                          </p:val>
                                        </p:tav>
                                        <p:tav tm="100000">
                                          <p:val>
                                            <p:strVal val="#ppt_h"/>
                                          </p:val>
                                        </p:tav>
                                      </p:tavLst>
                                    </p:anim>
                                  </p:childTnLst>
                                </p:cTn>
                              </p:par>
                              <p:par>
                                <p:cTn id="178" presetID="19" presetClass="emph" presetSubtype="0" fill="hold" grpId="1" nodeType="withEffect">
                                  <p:stCondLst>
                                    <p:cond delay="0"/>
                                  </p:stCondLst>
                                  <p:childTnLst>
                                    <p:animClr clrSpc="rgb" dir="cw">
                                      <p:cBhvr override="childStyle">
                                        <p:cTn id="179" dur="3000" fill="hold"/>
                                        <p:tgtEl>
                                          <p:spTgt spid="22"/>
                                        </p:tgtEl>
                                        <p:attrNameLst>
                                          <p:attrName>style.color</p:attrName>
                                        </p:attrNameLst>
                                      </p:cBhvr>
                                      <p:to>
                                        <a:srgbClr val="DDDDDD"/>
                                      </p:to>
                                    </p:animClr>
                                    <p:animClr clrSpc="rgb" dir="cw">
                                      <p:cBhvr>
                                        <p:cTn id="180" dur="3000" fill="hold"/>
                                        <p:tgtEl>
                                          <p:spTgt spid="22"/>
                                        </p:tgtEl>
                                        <p:attrNameLst>
                                          <p:attrName>fillcolor</p:attrName>
                                        </p:attrNameLst>
                                      </p:cBhvr>
                                      <p:to>
                                        <a:srgbClr val="DDDDDD"/>
                                      </p:to>
                                    </p:animClr>
                                    <p:set>
                                      <p:cBhvr>
                                        <p:cTn id="181" dur="3000" fill="hold"/>
                                        <p:tgtEl>
                                          <p:spTgt spid="22"/>
                                        </p:tgtEl>
                                        <p:attrNameLst>
                                          <p:attrName>fill.type</p:attrName>
                                        </p:attrNameLst>
                                      </p:cBhvr>
                                      <p:to>
                                        <p:strVal val="solid"/>
                                      </p:to>
                                    </p:set>
                                    <p:set>
                                      <p:cBhvr>
                                        <p:cTn id="182" dur="3000" fill="hold"/>
                                        <p:tgtEl>
                                          <p:spTgt spid="22"/>
                                        </p:tgtEl>
                                        <p:attrNameLst>
                                          <p:attrName>fill.on</p:attrName>
                                        </p:attrNameLst>
                                      </p:cBhvr>
                                      <p:to>
                                        <p:strVal val="true"/>
                                      </p:to>
                                    </p:set>
                                  </p:childTnLst>
                                </p:cTn>
                              </p:par>
                              <p:par>
                                <p:cTn id="183" presetID="6" presetClass="emph" presetSubtype="0" fill="hold" grpId="2" nodeType="withEffect">
                                  <p:stCondLst>
                                    <p:cond delay="0"/>
                                  </p:stCondLst>
                                  <p:childTnLst>
                                    <p:animScale>
                                      <p:cBhvr>
                                        <p:cTn id="184" dur="3000" fill="hold"/>
                                        <p:tgtEl>
                                          <p:spTgt spid="22"/>
                                        </p:tgtEl>
                                      </p:cBhvr>
                                      <p:by x="150000" y="150000"/>
                                    </p:animScale>
                                  </p:childTnLst>
                                </p:cTn>
                              </p:par>
                            </p:childTnLst>
                          </p:cTn>
                        </p:par>
                        <p:par>
                          <p:cTn id="185" fill="hold">
                            <p:stCondLst>
                              <p:cond delay="5000"/>
                            </p:stCondLst>
                            <p:childTnLst>
                              <p:par>
                                <p:cTn id="186" presetID="9" presetClass="exit" presetSubtype="0" fill="hold" nodeType="afterEffect">
                                  <p:stCondLst>
                                    <p:cond delay="0"/>
                                  </p:stCondLst>
                                  <p:childTnLst>
                                    <p:animEffect transition="out" filter="dissolve">
                                      <p:cBhvr>
                                        <p:cTn id="187" dur="5000"/>
                                        <p:tgtEl>
                                          <p:spTgt spid="14"/>
                                        </p:tgtEl>
                                      </p:cBhvr>
                                    </p:animEffect>
                                    <p:set>
                                      <p:cBhvr>
                                        <p:cTn id="188" dur="1" fill="hold">
                                          <p:stCondLst>
                                            <p:cond delay="4999"/>
                                          </p:stCondLst>
                                        </p:cTn>
                                        <p:tgtEl>
                                          <p:spTgt spid="14"/>
                                        </p:tgtEl>
                                        <p:attrNameLst>
                                          <p:attrName>style.visibility</p:attrName>
                                        </p:attrNameLst>
                                      </p:cBhvr>
                                      <p:to>
                                        <p:strVal val="hidden"/>
                                      </p:to>
                                    </p:set>
                                  </p:childTnLst>
                                </p:cTn>
                              </p:par>
                              <p:par>
                                <p:cTn id="189" presetID="9" presetClass="exit" presetSubtype="0" fill="hold" grpId="3" nodeType="withEffect">
                                  <p:stCondLst>
                                    <p:cond delay="0"/>
                                  </p:stCondLst>
                                  <p:childTnLst>
                                    <p:animEffect transition="out" filter="dissolve">
                                      <p:cBhvr>
                                        <p:cTn id="190" dur="5000"/>
                                        <p:tgtEl>
                                          <p:spTgt spid="6"/>
                                        </p:tgtEl>
                                      </p:cBhvr>
                                    </p:animEffect>
                                    <p:set>
                                      <p:cBhvr>
                                        <p:cTn id="191" dur="1" fill="hold">
                                          <p:stCondLst>
                                            <p:cond delay="4999"/>
                                          </p:stCondLst>
                                        </p:cTn>
                                        <p:tgtEl>
                                          <p:spTgt spid="6"/>
                                        </p:tgtEl>
                                        <p:attrNameLst>
                                          <p:attrName>style.visibility</p:attrName>
                                        </p:attrNameLst>
                                      </p:cBhvr>
                                      <p:to>
                                        <p:strVal val="hidden"/>
                                      </p:to>
                                    </p:set>
                                  </p:childTnLst>
                                </p:cTn>
                              </p:par>
                              <p:par>
                                <p:cTn id="192" presetID="23" presetClass="exit" presetSubtype="544" fill="hold" grpId="3" nodeType="withEffect">
                                  <p:stCondLst>
                                    <p:cond delay="0"/>
                                  </p:stCondLst>
                                  <p:childTnLst>
                                    <p:anim calcmode="lin" valueType="num">
                                      <p:cBhvr>
                                        <p:cTn id="193" dur="5000"/>
                                        <p:tgtEl>
                                          <p:spTgt spid="16"/>
                                        </p:tgtEl>
                                        <p:attrNameLst>
                                          <p:attrName>ppt_w</p:attrName>
                                        </p:attrNameLst>
                                      </p:cBhvr>
                                      <p:tavLst>
                                        <p:tav tm="0">
                                          <p:val>
                                            <p:strVal val="ppt_w"/>
                                          </p:val>
                                        </p:tav>
                                        <p:tav tm="100000">
                                          <p:val>
                                            <p:fltVal val="0"/>
                                          </p:val>
                                        </p:tav>
                                      </p:tavLst>
                                    </p:anim>
                                    <p:anim calcmode="lin" valueType="num">
                                      <p:cBhvr>
                                        <p:cTn id="194" dur="5000"/>
                                        <p:tgtEl>
                                          <p:spTgt spid="16"/>
                                        </p:tgtEl>
                                        <p:attrNameLst>
                                          <p:attrName>ppt_h</p:attrName>
                                        </p:attrNameLst>
                                      </p:cBhvr>
                                      <p:tavLst>
                                        <p:tav tm="0">
                                          <p:val>
                                            <p:strVal val="ppt_h"/>
                                          </p:val>
                                        </p:tav>
                                        <p:tav tm="100000">
                                          <p:val>
                                            <p:fltVal val="0"/>
                                          </p:val>
                                        </p:tav>
                                      </p:tavLst>
                                    </p:anim>
                                    <p:anim calcmode="lin" valueType="num">
                                      <p:cBhvr>
                                        <p:cTn id="195" dur="5000"/>
                                        <p:tgtEl>
                                          <p:spTgt spid="16"/>
                                        </p:tgtEl>
                                        <p:attrNameLst>
                                          <p:attrName>ppt_x</p:attrName>
                                        </p:attrNameLst>
                                      </p:cBhvr>
                                      <p:tavLst>
                                        <p:tav tm="0">
                                          <p:val>
                                            <p:strVal val="ppt_x"/>
                                          </p:val>
                                        </p:tav>
                                        <p:tav tm="100000">
                                          <p:val>
                                            <p:fltVal val="0.5"/>
                                          </p:val>
                                        </p:tav>
                                      </p:tavLst>
                                    </p:anim>
                                    <p:anim calcmode="lin" valueType="num">
                                      <p:cBhvr>
                                        <p:cTn id="196" dur="5000"/>
                                        <p:tgtEl>
                                          <p:spTgt spid="16"/>
                                        </p:tgtEl>
                                        <p:attrNameLst>
                                          <p:attrName>ppt_y</p:attrName>
                                        </p:attrNameLst>
                                      </p:cBhvr>
                                      <p:tavLst>
                                        <p:tav tm="0">
                                          <p:val>
                                            <p:strVal val="ppt_y"/>
                                          </p:val>
                                        </p:tav>
                                        <p:tav tm="100000">
                                          <p:val>
                                            <p:fltVal val="0.5"/>
                                          </p:val>
                                        </p:tav>
                                      </p:tavLst>
                                    </p:anim>
                                    <p:set>
                                      <p:cBhvr>
                                        <p:cTn id="197" dur="1" fill="hold">
                                          <p:stCondLst>
                                            <p:cond delay="4999"/>
                                          </p:stCondLst>
                                        </p:cTn>
                                        <p:tgtEl>
                                          <p:spTgt spid="16"/>
                                        </p:tgtEl>
                                        <p:attrNameLst>
                                          <p:attrName>style.visibility</p:attrName>
                                        </p:attrNameLst>
                                      </p:cBhvr>
                                      <p:to>
                                        <p:strVal val="hidden"/>
                                      </p:to>
                                    </p:set>
                                  </p:childTnLst>
                                </p:cTn>
                              </p:par>
                              <p:par>
                                <p:cTn id="198" presetID="9" presetClass="exit" presetSubtype="0" fill="hold" grpId="3" nodeType="withEffect">
                                  <p:stCondLst>
                                    <p:cond delay="0"/>
                                  </p:stCondLst>
                                  <p:childTnLst>
                                    <p:animEffect transition="out" filter="dissolve">
                                      <p:cBhvr>
                                        <p:cTn id="199" dur="5000"/>
                                        <p:tgtEl>
                                          <p:spTgt spid="10"/>
                                        </p:tgtEl>
                                      </p:cBhvr>
                                    </p:animEffect>
                                    <p:set>
                                      <p:cBhvr>
                                        <p:cTn id="200" dur="1" fill="hold">
                                          <p:stCondLst>
                                            <p:cond delay="4999"/>
                                          </p:stCondLst>
                                        </p:cTn>
                                        <p:tgtEl>
                                          <p:spTgt spid="10"/>
                                        </p:tgtEl>
                                        <p:attrNameLst>
                                          <p:attrName>style.visibility</p:attrName>
                                        </p:attrNameLst>
                                      </p:cBhvr>
                                      <p:to>
                                        <p:strVal val="hidden"/>
                                      </p:to>
                                    </p:set>
                                  </p:childTnLst>
                                </p:cTn>
                              </p:par>
                              <p:par>
                                <p:cTn id="201" presetID="23" presetClass="exit" presetSubtype="544" fill="hold" grpId="3"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9" presetClass="exit" presetSubtype="0" fill="hold" grpId="3" nodeType="withEffect">
                                  <p:stCondLst>
                                    <p:cond delay="0"/>
                                  </p:stCondLst>
                                  <p:childTnLst>
                                    <p:animEffect transition="out" filter="dissolve">
                                      <p:cBhvr>
                                        <p:cTn id="208" dur="5000"/>
                                        <p:tgtEl>
                                          <p:spTgt spid="13"/>
                                        </p:tgtEl>
                                      </p:cBhvr>
                                    </p:animEffect>
                                    <p:set>
                                      <p:cBhvr>
                                        <p:cTn id="209" dur="1" fill="hold">
                                          <p:stCondLst>
                                            <p:cond delay="4999"/>
                                          </p:stCondLst>
                                        </p:cTn>
                                        <p:tgtEl>
                                          <p:spTgt spid="13"/>
                                        </p:tgtEl>
                                        <p:attrNameLst>
                                          <p:attrName>style.visibility</p:attrName>
                                        </p:attrNameLst>
                                      </p:cBhvr>
                                      <p:to>
                                        <p:strVal val="hidden"/>
                                      </p:to>
                                    </p:set>
                                  </p:childTnLst>
                                </p:cTn>
                              </p:par>
                              <p:par>
                                <p:cTn id="210" presetID="23" presetClass="exit" presetSubtype="544" fill="hold" grpId="3" nodeType="withEffect">
                                  <p:stCondLst>
                                    <p:cond delay="0"/>
                                  </p:stCondLst>
                                  <p:childTnLst>
                                    <p:anim calcmode="lin" valueType="num">
                                      <p:cBhvr>
                                        <p:cTn id="211" dur="5000"/>
                                        <p:tgtEl>
                                          <p:spTgt spid="18"/>
                                        </p:tgtEl>
                                        <p:attrNameLst>
                                          <p:attrName>ppt_w</p:attrName>
                                        </p:attrNameLst>
                                      </p:cBhvr>
                                      <p:tavLst>
                                        <p:tav tm="0">
                                          <p:val>
                                            <p:strVal val="ppt_w"/>
                                          </p:val>
                                        </p:tav>
                                        <p:tav tm="100000">
                                          <p:val>
                                            <p:fltVal val="0"/>
                                          </p:val>
                                        </p:tav>
                                      </p:tavLst>
                                    </p:anim>
                                    <p:anim calcmode="lin" valueType="num">
                                      <p:cBhvr>
                                        <p:cTn id="212" dur="5000"/>
                                        <p:tgtEl>
                                          <p:spTgt spid="18"/>
                                        </p:tgtEl>
                                        <p:attrNameLst>
                                          <p:attrName>ppt_h</p:attrName>
                                        </p:attrNameLst>
                                      </p:cBhvr>
                                      <p:tavLst>
                                        <p:tav tm="0">
                                          <p:val>
                                            <p:strVal val="ppt_h"/>
                                          </p:val>
                                        </p:tav>
                                        <p:tav tm="100000">
                                          <p:val>
                                            <p:fltVal val="0"/>
                                          </p:val>
                                        </p:tav>
                                      </p:tavLst>
                                    </p:anim>
                                    <p:anim calcmode="lin" valueType="num">
                                      <p:cBhvr>
                                        <p:cTn id="213" dur="5000"/>
                                        <p:tgtEl>
                                          <p:spTgt spid="18"/>
                                        </p:tgtEl>
                                        <p:attrNameLst>
                                          <p:attrName>ppt_x</p:attrName>
                                        </p:attrNameLst>
                                      </p:cBhvr>
                                      <p:tavLst>
                                        <p:tav tm="0">
                                          <p:val>
                                            <p:strVal val="ppt_x"/>
                                          </p:val>
                                        </p:tav>
                                        <p:tav tm="100000">
                                          <p:val>
                                            <p:fltVal val="0.5"/>
                                          </p:val>
                                        </p:tav>
                                      </p:tavLst>
                                    </p:anim>
                                    <p:anim calcmode="lin" valueType="num">
                                      <p:cBhvr>
                                        <p:cTn id="214" dur="5000"/>
                                        <p:tgtEl>
                                          <p:spTgt spid="18"/>
                                        </p:tgtEl>
                                        <p:attrNameLst>
                                          <p:attrName>ppt_y</p:attrName>
                                        </p:attrNameLst>
                                      </p:cBhvr>
                                      <p:tavLst>
                                        <p:tav tm="0">
                                          <p:val>
                                            <p:strVal val="ppt_y"/>
                                          </p:val>
                                        </p:tav>
                                        <p:tav tm="100000">
                                          <p:val>
                                            <p:fltVal val="0.5"/>
                                          </p:val>
                                        </p:tav>
                                      </p:tavLst>
                                    </p:anim>
                                    <p:set>
                                      <p:cBhvr>
                                        <p:cTn id="215" dur="1" fill="hold">
                                          <p:stCondLst>
                                            <p:cond delay="4999"/>
                                          </p:stCondLst>
                                        </p:cTn>
                                        <p:tgtEl>
                                          <p:spTgt spid="18"/>
                                        </p:tgtEl>
                                        <p:attrNameLst>
                                          <p:attrName>style.visibility</p:attrName>
                                        </p:attrNameLst>
                                      </p:cBhvr>
                                      <p:to>
                                        <p:strVal val="hidden"/>
                                      </p:to>
                                    </p:set>
                                  </p:childTnLst>
                                </p:cTn>
                              </p:par>
                              <p:par>
                                <p:cTn id="216" presetID="9" presetClass="exit" presetSubtype="0" fill="hold" grpId="3" nodeType="withEffect">
                                  <p:stCondLst>
                                    <p:cond delay="0"/>
                                  </p:stCondLst>
                                  <p:childTnLst>
                                    <p:animEffect transition="out" filter="dissolve">
                                      <p:cBhvr>
                                        <p:cTn id="217" dur="5000"/>
                                        <p:tgtEl>
                                          <p:spTgt spid="11"/>
                                        </p:tgtEl>
                                      </p:cBhvr>
                                    </p:animEffect>
                                    <p:set>
                                      <p:cBhvr>
                                        <p:cTn id="218" dur="1" fill="hold">
                                          <p:stCondLst>
                                            <p:cond delay="4999"/>
                                          </p:stCondLst>
                                        </p:cTn>
                                        <p:tgtEl>
                                          <p:spTgt spid="11"/>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22"/>
                                        </p:tgtEl>
                                        <p:attrNameLst>
                                          <p:attrName>ppt_w</p:attrName>
                                        </p:attrNameLst>
                                      </p:cBhvr>
                                      <p:tavLst>
                                        <p:tav tm="0">
                                          <p:val>
                                            <p:strVal val="ppt_w"/>
                                          </p:val>
                                        </p:tav>
                                        <p:tav tm="100000">
                                          <p:val>
                                            <p:fltVal val="0"/>
                                          </p:val>
                                        </p:tav>
                                      </p:tavLst>
                                    </p:anim>
                                    <p:anim calcmode="lin" valueType="num">
                                      <p:cBhvr>
                                        <p:cTn id="221" dur="3000"/>
                                        <p:tgtEl>
                                          <p:spTgt spid="22"/>
                                        </p:tgtEl>
                                        <p:attrNameLst>
                                          <p:attrName>ppt_h</p:attrName>
                                        </p:attrNameLst>
                                      </p:cBhvr>
                                      <p:tavLst>
                                        <p:tav tm="0">
                                          <p:val>
                                            <p:strVal val="ppt_h"/>
                                          </p:val>
                                        </p:tav>
                                        <p:tav tm="100000">
                                          <p:val>
                                            <p:fltVal val="0"/>
                                          </p:val>
                                        </p:tav>
                                      </p:tavLst>
                                    </p:anim>
                                    <p:anim calcmode="lin" valueType="num">
                                      <p:cBhvr>
                                        <p:cTn id="222" dur="3000"/>
                                        <p:tgtEl>
                                          <p:spTgt spid="22"/>
                                        </p:tgtEl>
                                        <p:attrNameLst>
                                          <p:attrName>ppt_x</p:attrName>
                                        </p:attrNameLst>
                                      </p:cBhvr>
                                      <p:tavLst>
                                        <p:tav tm="0">
                                          <p:val>
                                            <p:strVal val="ppt_x"/>
                                          </p:val>
                                        </p:tav>
                                        <p:tav tm="100000">
                                          <p:val>
                                            <p:fltVal val="0.5"/>
                                          </p:val>
                                        </p:tav>
                                      </p:tavLst>
                                    </p:anim>
                                    <p:anim calcmode="lin" valueType="num">
                                      <p:cBhvr>
                                        <p:cTn id="223" dur="3000"/>
                                        <p:tgtEl>
                                          <p:spTgt spid="22"/>
                                        </p:tgtEl>
                                        <p:attrNameLst>
                                          <p:attrName>ppt_y</p:attrName>
                                        </p:attrNameLst>
                                      </p:cBhvr>
                                      <p:tavLst>
                                        <p:tav tm="0">
                                          <p:val>
                                            <p:strVal val="ppt_y"/>
                                          </p:val>
                                        </p:tav>
                                        <p:tav tm="100000">
                                          <p:val>
                                            <p:fltVal val="0.5"/>
                                          </p:val>
                                        </p:tav>
                                      </p:tavLst>
                                    </p:anim>
                                    <p:set>
                                      <p:cBhvr>
                                        <p:cTn id="224" dur="1" fill="hold">
                                          <p:stCondLst>
                                            <p:cond delay="2999"/>
                                          </p:stCondLst>
                                        </p:cTn>
                                        <p:tgtEl>
                                          <p:spTgt spid="22"/>
                                        </p:tgtEl>
                                        <p:attrNameLst>
                                          <p:attrName>style.visibility</p:attrName>
                                        </p:attrNameLst>
                                      </p:cBhvr>
                                      <p:to>
                                        <p:strVal val="hidden"/>
                                      </p:to>
                                    </p:set>
                                  </p:childTnLst>
                                </p:cTn>
                              </p:par>
                              <p:par>
                                <p:cTn id="225" presetID="9" presetClass="exit" presetSubtype="0" fill="hold" grpId="3" nodeType="withEffect">
                                  <p:stCondLst>
                                    <p:cond delay="0"/>
                                  </p:stCondLst>
                                  <p:childTnLst>
                                    <p:animEffect transition="out" filter="dissolve">
                                      <p:cBhvr>
                                        <p:cTn id="226" dur="5000"/>
                                        <p:tgtEl>
                                          <p:spTgt spid="12"/>
                                        </p:tgtEl>
                                      </p:cBhvr>
                                    </p:animEffect>
                                    <p:set>
                                      <p:cBhvr>
                                        <p:cTn id="227" dur="1" fill="hold">
                                          <p:stCondLst>
                                            <p:cond delay="4999"/>
                                          </p:stCondLst>
                                        </p:cTn>
                                        <p:tgtEl>
                                          <p:spTgt spid="12"/>
                                        </p:tgtEl>
                                        <p:attrNameLst>
                                          <p:attrName>style.visibility</p:attrName>
                                        </p:attrNameLst>
                                      </p:cBhvr>
                                      <p:to>
                                        <p:strVal val="hidden"/>
                                      </p:to>
                                    </p:set>
                                  </p:childTnLst>
                                </p:cTn>
                              </p:par>
                              <p:par>
                                <p:cTn id="228" presetID="23" presetClass="exit" presetSubtype="544" fill="hold" grpId="3" nodeType="withEffect">
                                  <p:stCondLst>
                                    <p:cond delay="0"/>
                                  </p:stCondLst>
                                  <p:childTnLst>
                                    <p:anim calcmode="lin" valueType="num">
                                      <p:cBhvr>
                                        <p:cTn id="229" dur="5000"/>
                                        <p:tgtEl>
                                          <p:spTgt spid="21"/>
                                        </p:tgtEl>
                                        <p:attrNameLst>
                                          <p:attrName>ppt_w</p:attrName>
                                        </p:attrNameLst>
                                      </p:cBhvr>
                                      <p:tavLst>
                                        <p:tav tm="0">
                                          <p:val>
                                            <p:strVal val="ppt_w"/>
                                          </p:val>
                                        </p:tav>
                                        <p:tav tm="100000">
                                          <p:val>
                                            <p:fltVal val="0"/>
                                          </p:val>
                                        </p:tav>
                                      </p:tavLst>
                                    </p:anim>
                                    <p:anim calcmode="lin" valueType="num">
                                      <p:cBhvr>
                                        <p:cTn id="230" dur="5000"/>
                                        <p:tgtEl>
                                          <p:spTgt spid="21"/>
                                        </p:tgtEl>
                                        <p:attrNameLst>
                                          <p:attrName>ppt_h</p:attrName>
                                        </p:attrNameLst>
                                      </p:cBhvr>
                                      <p:tavLst>
                                        <p:tav tm="0">
                                          <p:val>
                                            <p:strVal val="ppt_h"/>
                                          </p:val>
                                        </p:tav>
                                        <p:tav tm="100000">
                                          <p:val>
                                            <p:fltVal val="0"/>
                                          </p:val>
                                        </p:tav>
                                      </p:tavLst>
                                    </p:anim>
                                    <p:anim calcmode="lin" valueType="num">
                                      <p:cBhvr>
                                        <p:cTn id="231" dur="5000"/>
                                        <p:tgtEl>
                                          <p:spTgt spid="21"/>
                                        </p:tgtEl>
                                        <p:attrNameLst>
                                          <p:attrName>ppt_x</p:attrName>
                                        </p:attrNameLst>
                                      </p:cBhvr>
                                      <p:tavLst>
                                        <p:tav tm="0">
                                          <p:val>
                                            <p:strVal val="ppt_x"/>
                                          </p:val>
                                        </p:tav>
                                        <p:tav tm="100000">
                                          <p:val>
                                            <p:fltVal val="0.5"/>
                                          </p:val>
                                        </p:tav>
                                      </p:tavLst>
                                    </p:anim>
                                    <p:anim calcmode="lin" valueType="num">
                                      <p:cBhvr>
                                        <p:cTn id="232" dur="5000"/>
                                        <p:tgtEl>
                                          <p:spTgt spid="21"/>
                                        </p:tgtEl>
                                        <p:attrNameLst>
                                          <p:attrName>ppt_y</p:attrName>
                                        </p:attrNameLst>
                                      </p:cBhvr>
                                      <p:tavLst>
                                        <p:tav tm="0">
                                          <p:val>
                                            <p:strVal val="ppt_y"/>
                                          </p:val>
                                        </p:tav>
                                        <p:tav tm="100000">
                                          <p:val>
                                            <p:fltVal val="0.5"/>
                                          </p:val>
                                        </p:tav>
                                      </p:tavLst>
                                    </p:anim>
                                    <p:set>
                                      <p:cBhvr>
                                        <p:cTn id="233" dur="1" fill="hold">
                                          <p:stCondLst>
                                            <p:cond delay="4999"/>
                                          </p:stCondLst>
                                        </p:cTn>
                                        <p:tgtEl>
                                          <p:spTgt spid="21"/>
                                        </p:tgtEl>
                                        <p:attrNameLst>
                                          <p:attrName>style.visibility</p:attrName>
                                        </p:attrNameLst>
                                      </p:cBhvr>
                                      <p:to>
                                        <p:strVal val="hidden"/>
                                      </p:to>
                                    </p:set>
                                  </p:childTnLst>
                                </p:cTn>
                              </p:par>
                              <p:par>
                                <p:cTn id="234" presetID="9" presetClass="exit" presetSubtype="0" fill="hold" grpId="3" nodeType="withEffect">
                                  <p:stCondLst>
                                    <p:cond delay="0"/>
                                  </p:stCondLst>
                                  <p:childTnLst>
                                    <p:animEffect transition="out" filter="dissolve">
                                      <p:cBhvr>
                                        <p:cTn id="235" dur="5000"/>
                                        <p:tgtEl>
                                          <p:spTgt spid="9"/>
                                        </p:tgtEl>
                                      </p:cBhvr>
                                    </p:animEffect>
                                    <p:set>
                                      <p:cBhvr>
                                        <p:cTn id="236" dur="1" fill="hold">
                                          <p:stCondLst>
                                            <p:cond delay="4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20"/>
                                        </p:tgtEl>
                                        <p:attrNameLst>
                                          <p:attrName>ppt_w</p:attrName>
                                        </p:attrNameLst>
                                      </p:cBhvr>
                                      <p:tavLst>
                                        <p:tav tm="0">
                                          <p:val>
                                            <p:strVal val="ppt_w"/>
                                          </p:val>
                                        </p:tav>
                                        <p:tav tm="100000">
                                          <p:val>
                                            <p:fltVal val="0"/>
                                          </p:val>
                                        </p:tav>
                                      </p:tavLst>
                                    </p:anim>
                                    <p:anim calcmode="lin" valueType="num">
                                      <p:cBhvr>
                                        <p:cTn id="239" dur="3000"/>
                                        <p:tgtEl>
                                          <p:spTgt spid="20"/>
                                        </p:tgtEl>
                                        <p:attrNameLst>
                                          <p:attrName>ppt_h</p:attrName>
                                        </p:attrNameLst>
                                      </p:cBhvr>
                                      <p:tavLst>
                                        <p:tav tm="0">
                                          <p:val>
                                            <p:strVal val="ppt_h"/>
                                          </p:val>
                                        </p:tav>
                                        <p:tav tm="100000">
                                          <p:val>
                                            <p:fltVal val="0"/>
                                          </p:val>
                                        </p:tav>
                                      </p:tavLst>
                                    </p:anim>
                                    <p:anim calcmode="lin" valueType="num">
                                      <p:cBhvr>
                                        <p:cTn id="240" dur="3000"/>
                                        <p:tgtEl>
                                          <p:spTgt spid="20"/>
                                        </p:tgtEl>
                                        <p:attrNameLst>
                                          <p:attrName>ppt_x</p:attrName>
                                        </p:attrNameLst>
                                      </p:cBhvr>
                                      <p:tavLst>
                                        <p:tav tm="0">
                                          <p:val>
                                            <p:strVal val="ppt_x"/>
                                          </p:val>
                                        </p:tav>
                                        <p:tav tm="100000">
                                          <p:val>
                                            <p:fltVal val="0.5"/>
                                          </p:val>
                                        </p:tav>
                                      </p:tavLst>
                                    </p:anim>
                                    <p:anim calcmode="lin" valueType="num">
                                      <p:cBhvr>
                                        <p:cTn id="241" dur="3000"/>
                                        <p:tgtEl>
                                          <p:spTgt spid="20"/>
                                        </p:tgtEl>
                                        <p:attrNameLst>
                                          <p:attrName>ppt_y</p:attrName>
                                        </p:attrNameLst>
                                      </p:cBhvr>
                                      <p:tavLst>
                                        <p:tav tm="0">
                                          <p:val>
                                            <p:strVal val="ppt_y"/>
                                          </p:val>
                                        </p:tav>
                                        <p:tav tm="100000">
                                          <p:val>
                                            <p:fltVal val="0.5"/>
                                          </p:val>
                                        </p:tav>
                                      </p:tavLst>
                                    </p:anim>
                                    <p:set>
                                      <p:cBhvr>
                                        <p:cTn id="242" dur="1" fill="hold">
                                          <p:stCondLst>
                                            <p:cond delay="2999"/>
                                          </p:stCondLst>
                                        </p:cTn>
                                        <p:tgtEl>
                                          <p:spTgt spid="20"/>
                                        </p:tgtEl>
                                        <p:attrNameLst>
                                          <p:attrName>style.visibility</p:attrName>
                                        </p:attrNameLst>
                                      </p:cBhvr>
                                      <p:to>
                                        <p:strVal val="hidden"/>
                                      </p:to>
                                    </p:set>
                                  </p:childTnLst>
                                </p:cTn>
                              </p:par>
                              <p:par>
                                <p:cTn id="243" presetID="9" presetClass="exit" presetSubtype="0" fill="hold" grpId="3" nodeType="withEffect">
                                  <p:stCondLst>
                                    <p:cond delay="0"/>
                                  </p:stCondLst>
                                  <p:childTnLst>
                                    <p:animEffect transition="out" filter="dissolve">
                                      <p:cBhvr>
                                        <p:cTn id="244" dur="5000"/>
                                        <p:tgtEl>
                                          <p:spTgt spid="8"/>
                                        </p:tgtEl>
                                      </p:cBhvr>
                                    </p:animEffect>
                                    <p:set>
                                      <p:cBhvr>
                                        <p:cTn id="245" dur="1" fill="hold">
                                          <p:stCondLst>
                                            <p:cond delay="4999"/>
                                          </p:stCondLst>
                                        </p:cTn>
                                        <p:tgtEl>
                                          <p:spTgt spid="8"/>
                                        </p:tgtEl>
                                        <p:attrNameLst>
                                          <p:attrName>style.visibility</p:attrName>
                                        </p:attrNameLst>
                                      </p:cBhvr>
                                      <p:to>
                                        <p:strVal val="hidden"/>
                                      </p:to>
                                    </p:set>
                                  </p:childTnLst>
                                </p:cTn>
                              </p:par>
                              <p:par>
                                <p:cTn id="246" presetID="23" presetClass="exit" presetSubtype="544" fill="hold" grpId="3" nodeType="withEffect">
                                  <p:stCondLst>
                                    <p:cond delay="0"/>
                                  </p:stCondLst>
                                  <p:childTnLst>
                                    <p:anim calcmode="lin" valueType="num">
                                      <p:cBhvr>
                                        <p:cTn id="247" dur="5000"/>
                                        <p:tgtEl>
                                          <p:spTgt spid="19"/>
                                        </p:tgtEl>
                                        <p:attrNameLst>
                                          <p:attrName>ppt_w</p:attrName>
                                        </p:attrNameLst>
                                      </p:cBhvr>
                                      <p:tavLst>
                                        <p:tav tm="0">
                                          <p:val>
                                            <p:strVal val="ppt_w"/>
                                          </p:val>
                                        </p:tav>
                                        <p:tav tm="100000">
                                          <p:val>
                                            <p:fltVal val="0"/>
                                          </p:val>
                                        </p:tav>
                                      </p:tavLst>
                                    </p:anim>
                                    <p:anim calcmode="lin" valueType="num">
                                      <p:cBhvr>
                                        <p:cTn id="248" dur="5000"/>
                                        <p:tgtEl>
                                          <p:spTgt spid="19"/>
                                        </p:tgtEl>
                                        <p:attrNameLst>
                                          <p:attrName>ppt_h</p:attrName>
                                        </p:attrNameLst>
                                      </p:cBhvr>
                                      <p:tavLst>
                                        <p:tav tm="0">
                                          <p:val>
                                            <p:strVal val="ppt_h"/>
                                          </p:val>
                                        </p:tav>
                                        <p:tav tm="100000">
                                          <p:val>
                                            <p:fltVal val="0"/>
                                          </p:val>
                                        </p:tav>
                                      </p:tavLst>
                                    </p:anim>
                                    <p:anim calcmode="lin" valueType="num">
                                      <p:cBhvr>
                                        <p:cTn id="249" dur="5000"/>
                                        <p:tgtEl>
                                          <p:spTgt spid="19"/>
                                        </p:tgtEl>
                                        <p:attrNameLst>
                                          <p:attrName>ppt_x</p:attrName>
                                        </p:attrNameLst>
                                      </p:cBhvr>
                                      <p:tavLst>
                                        <p:tav tm="0">
                                          <p:val>
                                            <p:strVal val="ppt_x"/>
                                          </p:val>
                                        </p:tav>
                                        <p:tav tm="100000">
                                          <p:val>
                                            <p:fltVal val="0.5"/>
                                          </p:val>
                                        </p:tav>
                                      </p:tavLst>
                                    </p:anim>
                                    <p:anim calcmode="lin" valueType="num">
                                      <p:cBhvr>
                                        <p:cTn id="250" dur="5000"/>
                                        <p:tgtEl>
                                          <p:spTgt spid="19"/>
                                        </p:tgtEl>
                                        <p:attrNameLst>
                                          <p:attrName>ppt_y</p:attrName>
                                        </p:attrNameLst>
                                      </p:cBhvr>
                                      <p:tavLst>
                                        <p:tav tm="0">
                                          <p:val>
                                            <p:strVal val="ppt_y"/>
                                          </p:val>
                                        </p:tav>
                                        <p:tav tm="100000">
                                          <p:val>
                                            <p:fltVal val="0.5"/>
                                          </p:val>
                                        </p:tav>
                                      </p:tavLst>
                                    </p:anim>
                                    <p:set>
                                      <p:cBhvr>
                                        <p:cTn id="251" dur="1" fill="hold">
                                          <p:stCondLst>
                                            <p:cond delay="4999"/>
                                          </p:stCondLst>
                                        </p:cTn>
                                        <p:tgtEl>
                                          <p:spTgt spid="19"/>
                                        </p:tgtEl>
                                        <p:attrNameLst>
                                          <p:attrName>style.visibility</p:attrName>
                                        </p:attrNameLst>
                                      </p:cBhvr>
                                      <p:to>
                                        <p:strVal val="hidden"/>
                                      </p:to>
                                    </p:set>
                                  </p:childTnLst>
                                </p:cTn>
                              </p:par>
                              <p:par>
                                <p:cTn id="252" presetID="9" presetClass="exit" presetSubtype="0" fill="hold" grpId="3" nodeType="withEffect">
                                  <p:stCondLst>
                                    <p:cond delay="0"/>
                                  </p:stCondLst>
                                  <p:childTnLst>
                                    <p:animEffect transition="out" filter="dissolve">
                                      <p:cBhvr>
                                        <p:cTn id="253" dur="5000"/>
                                        <p:tgtEl>
                                          <p:spTgt spid="7"/>
                                        </p:tgtEl>
                                      </p:cBhvr>
                                    </p:animEffect>
                                    <p:set>
                                      <p:cBhvr>
                                        <p:cTn id="254" dur="1" fill="hold">
                                          <p:stCondLst>
                                            <p:cond delay="4999"/>
                                          </p:stCondLst>
                                        </p:cTn>
                                        <p:tgtEl>
                                          <p:spTgt spid="7"/>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5"/>
                                        </p:tgtEl>
                                        <p:attrNameLst>
                                          <p:attrName>ppt_w</p:attrName>
                                        </p:attrNameLst>
                                      </p:cBhvr>
                                      <p:tavLst>
                                        <p:tav tm="0">
                                          <p:val>
                                            <p:strVal val="ppt_w"/>
                                          </p:val>
                                        </p:tav>
                                        <p:tav tm="100000">
                                          <p:val>
                                            <p:fltVal val="0"/>
                                          </p:val>
                                        </p:tav>
                                      </p:tavLst>
                                    </p:anim>
                                    <p:anim calcmode="lin" valueType="num">
                                      <p:cBhvr>
                                        <p:cTn id="257" dur="3000"/>
                                        <p:tgtEl>
                                          <p:spTgt spid="15"/>
                                        </p:tgtEl>
                                        <p:attrNameLst>
                                          <p:attrName>ppt_h</p:attrName>
                                        </p:attrNameLst>
                                      </p:cBhvr>
                                      <p:tavLst>
                                        <p:tav tm="0">
                                          <p:val>
                                            <p:strVal val="ppt_h"/>
                                          </p:val>
                                        </p:tav>
                                        <p:tav tm="100000">
                                          <p:val>
                                            <p:fltVal val="0"/>
                                          </p:val>
                                        </p:tav>
                                      </p:tavLst>
                                    </p:anim>
                                    <p:anim calcmode="lin" valueType="num">
                                      <p:cBhvr>
                                        <p:cTn id="258" dur="3000"/>
                                        <p:tgtEl>
                                          <p:spTgt spid="15"/>
                                        </p:tgtEl>
                                        <p:attrNameLst>
                                          <p:attrName>ppt_x</p:attrName>
                                        </p:attrNameLst>
                                      </p:cBhvr>
                                      <p:tavLst>
                                        <p:tav tm="0">
                                          <p:val>
                                            <p:strVal val="ppt_x"/>
                                          </p:val>
                                        </p:tav>
                                        <p:tav tm="100000">
                                          <p:val>
                                            <p:fltVal val="0.5"/>
                                          </p:val>
                                        </p:tav>
                                      </p:tavLst>
                                    </p:anim>
                                    <p:anim calcmode="lin" valueType="num">
                                      <p:cBhvr>
                                        <p:cTn id="259" dur="3000"/>
                                        <p:tgtEl>
                                          <p:spTgt spid="15"/>
                                        </p:tgtEl>
                                        <p:attrNameLst>
                                          <p:attrName>ppt_y</p:attrName>
                                        </p:attrNameLst>
                                      </p:cBhvr>
                                      <p:tavLst>
                                        <p:tav tm="0">
                                          <p:val>
                                            <p:strVal val="ppt_y"/>
                                          </p:val>
                                        </p:tav>
                                        <p:tav tm="100000">
                                          <p:val>
                                            <p:fltVal val="0.5"/>
                                          </p:val>
                                        </p:tav>
                                      </p:tavLst>
                                    </p:anim>
                                    <p:set>
                                      <p:cBhvr>
                                        <p:cTn id="260" dur="1" fill="hold">
                                          <p:stCondLst>
                                            <p:cond delay="2999"/>
                                          </p:stCondLst>
                                        </p:cTn>
                                        <p:tgtEl>
                                          <p:spTgt spid="15"/>
                                        </p:tgtEl>
                                        <p:attrNameLst>
                                          <p:attrName>style.visibility</p:attrName>
                                        </p:attrNameLst>
                                      </p:cBhvr>
                                      <p:to>
                                        <p:strVal val="hidden"/>
                                      </p:to>
                                    </p:set>
                                  </p:childTnLst>
                                </p:cTn>
                              </p:par>
                              <p:par>
                                <p:cTn id="261" presetID="23" presetClass="entr" presetSubtype="16" fill="hold" nodeType="withEffect">
                                  <p:stCondLst>
                                    <p:cond delay="0"/>
                                  </p:stCondLst>
                                  <p:childTnLst>
                                    <p:set>
                                      <p:cBhvr>
                                        <p:cTn id="262" dur="1" fill="hold">
                                          <p:stCondLst>
                                            <p:cond delay="0"/>
                                          </p:stCondLst>
                                        </p:cTn>
                                        <p:tgtEl>
                                          <p:spTgt spid="24"/>
                                        </p:tgtEl>
                                        <p:attrNameLst>
                                          <p:attrName>style.visibility</p:attrName>
                                        </p:attrNameLst>
                                      </p:cBhvr>
                                      <p:to>
                                        <p:strVal val="visible"/>
                                      </p:to>
                                    </p:set>
                                    <p:anim calcmode="lin" valueType="num">
                                      <p:cBhvr>
                                        <p:cTn id="263" dur="3000" fill="hold"/>
                                        <p:tgtEl>
                                          <p:spTgt spid="24"/>
                                        </p:tgtEl>
                                        <p:attrNameLst>
                                          <p:attrName>ppt_w</p:attrName>
                                        </p:attrNameLst>
                                      </p:cBhvr>
                                      <p:tavLst>
                                        <p:tav tm="0">
                                          <p:val>
                                            <p:fltVal val="0"/>
                                          </p:val>
                                        </p:tav>
                                        <p:tav tm="100000">
                                          <p:val>
                                            <p:strVal val="#ppt_w"/>
                                          </p:val>
                                        </p:tav>
                                      </p:tavLst>
                                    </p:anim>
                                    <p:anim calcmode="lin" valueType="num">
                                      <p:cBhvr>
                                        <p:cTn id="264" dur="3000" fill="hold"/>
                                        <p:tgtEl>
                                          <p:spTgt spid="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6" grpId="0" animBg="1"/>
      <p:bldP spid="6" grpId="1" animBg="1"/>
      <p:bldP spid="6" grpId="2" animBg="1"/>
      <p:bldP spid="6" grpId="3" animBg="1"/>
      <p:bldP spid="8" grpId="0" animBg="1"/>
      <p:bldP spid="8" grpId="1" animBg="1"/>
      <p:bldP spid="8" grpId="2" animBg="1"/>
      <p:bldP spid="8"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arcobosque.com/abrarbre.jpg"/>
          <p:cNvPicPr>
            <a:picLocks noChangeAspect="1" noChangeArrowheads="1"/>
          </p:cNvPicPr>
          <p:nvPr/>
        </p:nvPicPr>
        <p:blipFill>
          <a:blip r:embed="rId3"/>
          <a:srcRect/>
          <a:stretch>
            <a:fillRect/>
          </a:stretch>
        </p:blipFill>
        <p:spPr bwMode="auto">
          <a:xfrm>
            <a:off x="0" y="0"/>
            <a:ext cx="10909300" cy="6996544"/>
          </a:xfrm>
          <a:prstGeom prst="rect">
            <a:avLst/>
          </a:prstGeom>
          <a:noFill/>
        </p:spPr>
      </p:pic>
    </p:spTree>
  </p:cSld>
  <p:clrMapOvr>
    <a:masterClrMapping/>
  </p:clrMapOvr>
  <p:transition spd="med" advTm="7000">
    <p:blinds dir="vert"/>
    <p:sndAc>
      <p:stSnd>
        <p:snd r:embed="rId2" name="09 Forever in Love愛到永恆.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sp>
        <p:nvSpPr>
          <p:cNvPr id="2" name="1 Rectángulo"/>
          <p:cNvSpPr/>
          <p:nvPr/>
        </p:nvSpPr>
        <p:spPr>
          <a:xfrm>
            <a:off x="4454518" y="285728"/>
            <a:ext cx="6169029" cy="3785652"/>
          </a:xfrm>
          <a:prstGeom prst="rect">
            <a:avLst/>
          </a:prstGeom>
        </p:spPr>
        <p:txBody>
          <a:bodyPr wrap="square">
            <a:spAutoFit/>
          </a:bodyPr>
          <a:lstStyle/>
          <a:p>
            <a:pPr algn="r" fontAlgn="base"/>
            <a:r>
              <a:rPr lang="es-ES" sz="2400" b="1" dirty="0" smtClean="0">
                <a:solidFill>
                  <a:srgbClr val="0000FF"/>
                </a:solidFill>
                <a:effectLst>
                  <a:glow rad="228600">
                    <a:schemeClr val="accent5">
                      <a:satMod val="175000"/>
                      <a:alpha val="40000"/>
                    </a:schemeClr>
                  </a:glow>
                </a:effectLst>
                <a:latin typeface="Agency FB" pitchFamily="34" charset="0"/>
              </a:rPr>
              <a:t>La </a:t>
            </a:r>
            <a:r>
              <a:rPr lang="es-ES" sz="2400" b="1" dirty="0">
                <a:solidFill>
                  <a:srgbClr val="0000FF"/>
                </a:solidFill>
                <a:effectLst>
                  <a:glow rad="228600">
                    <a:schemeClr val="accent5">
                      <a:satMod val="175000"/>
                      <a:alpha val="40000"/>
                    </a:schemeClr>
                  </a:glow>
                </a:effectLst>
                <a:latin typeface="Agency FB" pitchFamily="34" charset="0"/>
              </a:rPr>
              <a:t>naturaleza y, en particular, los árboles entrelazan con los seres humanos vinculaciones muy estrechas y antiguas. Miguel Herrero </a:t>
            </a:r>
            <a:r>
              <a:rPr lang="es-ES" sz="2400" b="1" dirty="0" err="1">
                <a:solidFill>
                  <a:srgbClr val="0000FF"/>
                </a:solidFill>
                <a:effectLst>
                  <a:glow rad="228600">
                    <a:schemeClr val="accent5">
                      <a:satMod val="175000"/>
                      <a:alpha val="40000"/>
                    </a:schemeClr>
                  </a:glow>
                </a:effectLst>
                <a:latin typeface="Agency FB" pitchFamily="34" charset="0"/>
              </a:rPr>
              <a:t>Uceda</a:t>
            </a:r>
            <a:r>
              <a:rPr lang="es-ES" sz="2400" b="1" dirty="0">
                <a:solidFill>
                  <a:srgbClr val="0000FF"/>
                </a:solidFill>
                <a:effectLst>
                  <a:glow rad="228600">
                    <a:schemeClr val="accent5">
                      <a:satMod val="175000"/>
                      <a:alpha val="40000"/>
                    </a:schemeClr>
                  </a:glow>
                </a:effectLst>
                <a:latin typeface="Agency FB" pitchFamily="34" charset="0"/>
              </a:rPr>
              <a:t>, escritor y naturalista, profesor de la Universidad Complutense de Madrid y autor de “El alma de los Arboles” recalca como “los arboles son los únicos seres vivos que han sido </a:t>
            </a:r>
            <a:endParaRPr lang="es-ES" sz="2400" b="1" dirty="0" smtClean="0">
              <a:solidFill>
                <a:srgbClr val="0000FF"/>
              </a:solidFill>
              <a:effectLst>
                <a:glow rad="228600">
                  <a:schemeClr val="accent5">
                    <a:satMod val="175000"/>
                    <a:alpha val="40000"/>
                  </a:schemeClr>
                </a:glow>
              </a:effectLst>
              <a:latin typeface="Agency FB" pitchFamily="34" charset="0"/>
            </a:endParaRPr>
          </a:p>
          <a:p>
            <a:pPr algn="r" fontAlgn="base"/>
            <a:r>
              <a:rPr lang="es-ES" sz="2400" b="1" dirty="0" smtClean="0">
                <a:solidFill>
                  <a:srgbClr val="0000FF"/>
                </a:solidFill>
                <a:effectLst>
                  <a:glow rad="228600">
                    <a:schemeClr val="accent5">
                      <a:satMod val="175000"/>
                      <a:alpha val="40000"/>
                    </a:schemeClr>
                  </a:glow>
                </a:effectLst>
                <a:latin typeface="Agency FB" pitchFamily="34" charset="0"/>
              </a:rPr>
              <a:t>testigos de </a:t>
            </a:r>
            <a:r>
              <a:rPr lang="es-ES" sz="2400" b="1" dirty="0">
                <a:solidFill>
                  <a:srgbClr val="0000FF"/>
                </a:solidFill>
                <a:effectLst>
                  <a:glow rad="228600">
                    <a:schemeClr val="accent5">
                      <a:satMod val="175000"/>
                      <a:alpha val="40000"/>
                    </a:schemeClr>
                  </a:glow>
                </a:effectLst>
                <a:latin typeface="Agency FB" pitchFamily="34" charset="0"/>
              </a:rPr>
              <a:t>diferentes </a:t>
            </a:r>
            <a:endParaRPr lang="es-ES" sz="2400" b="1" dirty="0" smtClean="0">
              <a:solidFill>
                <a:srgbClr val="0000FF"/>
              </a:solidFill>
              <a:effectLst>
                <a:glow rad="228600">
                  <a:schemeClr val="accent5">
                    <a:satMod val="175000"/>
                    <a:alpha val="40000"/>
                  </a:schemeClr>
                </a:glow>
              </a:effectLst>
              <a:latin typeface="Agency FB" pitchFamily="34" charset="0"/>
            </a:endParaRPr>
          </a:p>
          <a:p>
            <a:pPr algn="r" fontAlgn="base"/>
            <a:r>
              <a:rPr lang="es-ES" sz="2400" b="1" dirty="0" smtClean="0">
                <a:solidFill>
                  <a:srgbClr val="0000FF"/>
                </a:solidFill>
                <a:effectLst>
                  <a:glow rad="228600">
                    <a:schemeClr val="accent5">
                      <a:satMod val="175000"/>
                      <a:alpha val="40000"/>
                    </a:schemeClr>
                  </a:glow>
                </a:effectLst>
                <a:latin typeface="Agency FB" pitchFamily="34" charset="0"/>
              </a:rPr>
              <a:t>eras </a:t>
            </a:r>
            <a:r>
              <a:rPr lang="es-ES" sz="2400" b="1" dirty="0">
                <a:solidFill>
                  <a:srgbClr val="0000FF"/>
                </a:solidFill>
                <a:effectLst>
                  <a:glow rad="228600">
                    <a:schemeClr val="accent5">
                      <a:satMod val="175000"/>
                      <a:alpha val="40000"/>
                    </a:schemeClr>
                  </a:glow>
                </a:effectLst>
                <a:latin typeface="Agency FB" pitchFamily="34" charset="0"/>
              </a:rPr>
              <a:t>geológicas </a:t>
            </a:r>
            <a:r>
              <a:rPr lang="es-ES" sz="2400" b="1" dirty="0" smtClean="0">
                <a:solidFill>
                  <a:srgbClr val="0000FF"/>
                </a:solidFill>
                <a:effectLst>
                  <a:glow rad="228600">
                    <a:schemeClr val="accent5">
                      <a:satMod val="175000"/>
                      <a:alpha val="40000"/>
                    </a:schemeClr>
                  </a:glow>
                </a:effectLst>
                <a:latin typeface="Agency FB" pitchFamily="34" charset="0"/>
              </a:rPr>
              <a:t>y </a:t>
            </a:r>
            <a:r>
              <a:rPr lang="es-ES" sz="2400" b="1" dirty="0">
                <a:solidFill>
                  <a:srgbClr val="0000FF"/>
                </a:solidFill>
                <a:effectLst>
                  <a:glow rad="228600">
                    <a:schemeClr val="accent5">
                      <a:satMod val="175000"/>
                      <a:alpha val="40000"/>
                    </a:schemeClr>
                  </a:glow>
                </a:effectLst>
                <a:latin typeface="Agency FB" pitchFamily="34" charset="0"/>
              </a:rPr>
              <a:t>de </a:t>
            </a:r>
            <a:endParaRPr lang="es-ES" sz="2400" b="1" dirty="0" smtClean="0">
              <a:solidFill>
                <a:srgbClr val="0000FF"/>
              </a:solidFill>
              <a:effectLst>
                <a:glow rad="228600">
                  <a:schemeClr val="accent5">
                    <a:satMod val="175000"/>
                    <a:alpha val="40000"/>
                  </a:schemeClr>
                </a:glow>
              </a:effectLst>
              <a:latin typeface="Agency FB" pitchFamily="34" charset="0"/>
            </a:endParaRPr>
          </a:p>
          <a:p>
            <a:pPr algn="r" fontAlgn="base"/>
            <a:r>
              <a:rPr lang="es-ES" sz="2400" b="1" dirty="0" smtClean="0">
                <a:solidFill>
                  <a:srgbClr val="0000FF"/>
                </a:solidFill>
                <a:effectLst>
                  <a:glow rad="228600">
                    <a:schemeClr val="accent5">
                      <a:satMod val="175000"/>
                      <a:alpha val="40000"/>
                    </a:schemeClr>
                  </a:glow>
                </a:effectLst>
                <a:latin typeface="Agency FB" pitchFamily="34" charset="0"/>
              </a:rPr>
              <a:t>todas </a:t>
            </a:r>
            <a:r>
              <a:rPr lang="es-ES" sz="2400" b="1" dirty="0">
                <a:solidFill>
                  <a:srgbClr val="0000FF"/>
                </a:solidFill>
                <a:effectLst>
                  <a:glow rad="228600">
                    <a:schemeClr val="accent5">
                      <a:satMod val="175000"/>
                      <a:alpha val="40000"/>
                    </a:schemeClr>
                  </a:glow>
                </a:effectLst>
                <a:latin typeface="Agency FB" pitchFamily="34" charset="0"/>
              </a:rPr>
              <a:t>nuestras </a:t>
            </a:r>
            <a:endParaRPr lang="es-ES" sz="2400" b="1" dirty="0" smtClean="0">
              <a:solidFill>
                <a:srgbClr val="0000FF"/>
              </a:solidFill>
              <a:effectLst>
                <a:glow rad="228600">
                  <a:schemeClr val="accent5">
                    <a:satMod val="175000"/>
                    <a:alpha val="40000"/>
                  </a:schemeClr>
                </a:glow>
              </a:effectLst>
              <a:latin typeface="Agency FB" pitchFamily="34" charset="0"/>
            </a:endParaRPr>
          </a:p>
          <a:p>
            <a:pPr algn="r" fontAlgn="base"/>
            <a:r>
              <a:rPr lang="es-ES" sz="2400" b="1" dirty="0" smtClean="0">
                <a:solidFill>
                  <a:srgbClr val="0000FF"/>
                </a:solidFill>
                <a:effectLst>
                  <a:glow rad="228600">
                    <a:schemeClr val="accent5">
                      <a:satMod val="175000"/>
                      <a:alpha val="40000"/>
                    </a:schemeClr>
                  </a:glow>
                </a:effectLst>
                <a:latin typeface="Agency FB" pitchFamily="34" charset="0"/>
              </a:rPr>
              <a:t>Transformaciones.</a:t>
            </a:r>
            <a:endParaRPr lang="es-ES" sz="2400" b="1" dirty="0">
              <a:solidFill>
                <a:srgbClr val="0000FF"/>
              </a:solidFill>
              <a:effectLst>
                <a:glow rad="228600">
                  <a:schemeClr val="accent5">
                    <a:satMod val="175000"/>
                    <a:alpha val="40000"/>
                  </a:schemeClr>
                </a:glow>
              </a:effectLst>
              <a:latin typeface="Agency FB" pitchFamily="34" charset="0"/>
            </a:endParaRPr>
          </a:p>
        </p:txBody>
      </p:sp>
      <p:pic>
        <p:nvPicPr>
          <p:cNvPr id="3" name="Picture 2" descr="http://3219a2.medialib.glogster.com/media/c1/c132ff710995c125ccbb9c1288ba1199c5adf1747611f278ba7b023cd157c23b/abrazo-rbol-jpg.jpg"/>
          <p:cNvPicPr>
            <a:picLocks noChangeAspect="1" noChangeArrowheads="1"/>
          </p:cNvPicPr>
          <p:nvPr/>
        </p:nvPicPr>
        <p:blipFill>
          <a:blip r:embed="rId3"/>
          <a:srcRect/>
          <a:stretch>
            <a:fillRect/>
          </a:stretch>
        </p:blipFill>
        <p:spPr bwMode="auto">
          <a:xfrm>
            <a:off x="311114" y="357166"/>
            <a:ext cx="4071966" cy="3214712"/>
          </a:xfrm>
          <a:prstGeom prst="rect">
            <a:avLst/>
          </a:prstGeom>
          <a:noFill/>
        </p:spPr>
      </p:pic>
      <p:pic>
        <p:nvPicPr>
          <p:cNvPr id="4" name="Picture 4" descr="http://api.ning.com/files/OoN9q1jyhUUiZPExTGnxmtE-b5m6BIM2HFplRxcuhlBthkfwWHPeYzafOOJtMSXXMQrk-uubdtZtIeEnbwCR4hA42qpdxK76/ABRAZARELARBOL.jpg"/>
          <p:cNvPicPr>
            <a:picLocks noChangeAspect="1" noChangeArrowheads="1"/>
          </p:cNvPicPr>
          <p:nvPr/>
        </p:nvPicPr>
        <p:blipFill>
          <a:blip r:embed="rId4"/>
          <a:srcRect/>
          <a:stretch>
            <a:fillRect/>
          </a:stretch>
        </p:blipFill>
        <p:spPr bwMode="auto">
          <a:xfrm>
            <a:off x="4883146" y="3571876"/>
            <a:ext cx="3643338" cy="2857520"/>
          </a:xfrm>
          <a:prstGeom prst="rect">
            <a:avLst/>
          </a:prstGeom>
          <a:noFill/>
        </p:spPr>
      </p:pic>
      <p:pic>
        <p:nvPicPr>
          <p:cNvPr id="6" name="Picture 2" descr="http://api.ning.com/files/e6kKRHdkk*VNO43tcJXSkUm0PPTjJEZdWA4RwaNC**wYcj7o5tuL-3xJe7J2NIdYMYRKLWR9V4wEfhFg8thL8RPLJ0B7eOHo/PB130167.jpg"/>
          <p:cNvPicPr>
            <a:picLocks noChangeAspect="1" noChangeArrowheads="1"/>
          </p:cNvPicPr>
          <p:nvPr/>
        </p:nvPicPr>
        <p:blipFill>
          <a:blip r:embed="rId5"/>
          <a:srcRect/>
          <a:stretch>
            <a:fillRect/>
          </a:stretch>
        </p:blipFill>
        <p:spPr bwMode="auto">
          <a:xfrm>
            <a:off x="311114" y="3500438"/>
            <a:ext cx="4071966" cy="2958121"/>
          </a:xfrm>
          <a:prstGeom prst="rect">
            <a:avLst/>
          </a:prstGeom>
          <a:noFill/>
        </p:spPr>
      </p:pic>
    </p:spTree>
  </p:cSld>
  <p:clrMapOvr>
    <a:masterClrMapping/>
  </p:clrMapOvr>
  <p:transition spd="med" advTm="24000">
    <p:blinds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www.efeverde.com/wp-content/uploads/2015/01/7215460.jpg"/>
          <p:cNvPicPr>
            <a:picLocks noChangeAspect="1" noChangeArrowheads="1"/>
          </p:cNvPicPr>
          <p:nvPr/>
        </p:nvPicPr>
        <p:blipFill>
          <a:blip r:embed="rId2" cstate="print"/>
          <a:srcRect/>
          <a:stretch>
            <a:fillRect/>
          </a:stretch>
        </p:blipFill>
        <p:spPr bwMode="auto">
          <a:xfrm>
            <a:off x="0" y="-1"/>
            <a:ext cx="10909300" cy="6952955"/>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blog.lyndseyrenee.com/wp-content/uploads/2011/07/IMG_0234usethis-1024x682.jpg"/>
          <p:cNvPicPr>
            <a:picLocks noChangeAspect="1" noChangeArrowheads="1"/>
          </p:cNvPicPr>
          <p:nvPr/>
        </p:nvPicPr>
        <p:blipFill>
          <a:blip r:embed="rId2"/>
          <a:srcRect/>
          <a:stretch>
            <a:fillRect/>
          </a:stretch>
        </p:blipFill>
        <p:spPr bwMode="auto">
          <a:xfrm>
            <a:off x="0" y="0"/>
            <a:ext cx="10909300" cy="6874958"/>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renacerdelascenizas.com/wp-content/uploads/2014/10/abrazo-arbol-sarmiento.jpg"/>
          <p:cNvPicPr>
            <a:picLocks noChangeAspect="1" noChangeArrowheads="1"/>
          </p:cNvPicPr>
          <p:nvPr/>
        </p:nvPicPr>
        <p:blipFill>
          <a:blip r:embed="rId2"/>
          <a:srcRect/>
          <a:stretch>
            <a:fillRect/>
          </a:stretch>
        </p:blipFill>
        <p:spPr bwMode="auto">
          <a:xfrm>
            <a:off x="0" y="0"/>
            <a:ext cx="10909300" cy="7143776"/>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0" y="0"/>
            <a:ext cx="10909301" cy="6858000"/>
          </a:xfrm>
          <a:prstGeom prst="rect">
            <a:avLst/>
          </a:prstGeom>
          <a:noFill/>
        </p:spPr>
      </p:pic>
      <p:pic>
        <p:nvPicPr>
          <p:cNvPr id="13"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4" name="Picture 2" descr="http://i.muyinteresante.com.mx/dam/naturaleza/15/08/ABRAZA-ARBOL.jpg/_jcr_content/renditions/cq5dam.web.1280.1280.jpeg"/>
          <p:cNvPicPr>
            <a:picLocks noChangeAspect="1" noChangeArrowheads="1"/>
          </p:cNvPicPr>
          <p:nvPr/>
        </p:nvPicPr>
        <p:blipFill>
          <a:blip r:embed="rId3"/>
          <a:srcRect l="1769" r="960"/>
          <a:stretch>
            <a:fillRect/>
          </a:stretch>
        </p:blipFill>
        <p:spPr bwMode="auto">
          <a:xfrm>
            <a:off x="-689018" y="-285776"/>
            <a:ext cx="11787270" cy="7358114"/>
          </a:xfrm>
          <a:prstGeom prst="rect">
            <a:avLst/>
          </a:prstGeom>
          <a:noFill/>
        </p:spPr>
      </p:pic>
      <p:sp>
        <p:nvSpPr>
          <p:cNvPr id="5" name="4 Arco de bloque"/>
          <p:cNvSpPr/>
          <p:nvPr/>
        </p:nvSpPr>
        <p:spPr>
          <a:xfrm rot="10800000">
            <a:off x="937487" y="-285776"/>
            <a:ext cx="9204786" cy="6664880"/>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Arco de bloque"/>
          <p:cNvSpPr/>
          <p:nvPr/>
        </p:nvSpPr>
        <p:spPr>
          <a:xfrm rot="10800000" flipV="1">
            <a:off x="10397962" y="7286653"/>
            <a:ext cx="170459" cy="21431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Arco de bloque"/>
          <p:cNvSpPr/>
          <p:nvPr/>
        </p:nvSpPr>
        <p:spPr>
          <a:xfrm rot="5191175" flipH="1" flipV="1">
            <a:off x="14762765" y="-1184265"/>
            <a:ext cx="120743" cy="2368530"/>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Arco de bloque"/>
          <p:cNvSpPr/>
          <p:nvPr/>
        </p:nvSpPr>
        <p:spPr>
          <a:xfrm rot="5567155">
            <a:off x="12802902" y="1943316"/>
            <a:ext cx="45719" cy="80729"/>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Lágrima"/>
          <p:cNvSpPr/>
          <p:nvPr/>
        </p:nvSpPr>
        <p:spPr>
          <a:xfrm rot="11076156">
            <a:off x="1328115" y="306242"/>
            <a:ext cx="7877043" cy="6078538"/>
          </a:xfrm>
          <a:prstGeom prst="teardrop">
            <a:avLst>
              <a:gd name="adj" fmla="val 121420"/>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Lágrima"/>
          <p:cNvSpPr/>
          <p:nvPr/>
        </p:nvSpPr>
        <p:spPr>
          <a:xfrm rot="5205782">
            <a:off x="2764779" y="-650312"/>
            <a:ext cx="5964238" cy="7689541"/>
          </a:xfrm>
          <a:prstGeom prst="teardrop">
            <a:avLst>
              <a:gd name="adj" fmla="val 121420"/>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Lágrima"/>
          <p:cNvSpPr/>
          <p:nvPr/>
        </p:nvSpPr>
        <p:spPr>
          <a:xfrm rot="627111">
            <a:off x="1801886" y="144070"/>
            <a:ext cx="7439537" cy="6089650"/>
          </a:xfrm>
          <a:prstGeom prst="teardrop">
            <a:avLst>
              <a:gd name="adj" fmla="val 121420"/>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Lágrima"/>
          <p:cNvSpPr/>
          <p:nvPr/>
        </p:nvSpPr>
        <p:spPr>
          <a:xfrm rot="15622486">
            <a:off x="2186619" y="-888518"/>
            <a:ext cx="6138864" cy="7685752"/>
          </a:xfrm>
          <a:prstGeom prst="teardrop">
            <a:avLst>
              <a:gd name="adj" fmla="val 121420"/>
            </a:avLst>
          </a:prstGeom>
          <a:solidFill>
            <a:srgbClr val="237327"/>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2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fltVal val="0"/>
                                          </p:val>
                                        </p:tav>
                                        <p:tav tm="100000">
                                          <p:val>
                                            <p:strVal val="#ppt_w"/>
                                          </p:val>
                                        </p:tav>
                                      </p:tavLst>
                                    </p:anim>
                                    <p:anim calcmode="lin" valueType="num">
                                      <p:cBhvr>
                                        <p:cTn id="32" dur="3000" fill="hold"/>
                                        <p:tgtEl>
                                          <p:spTgt spid="13"/>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0" fill="hold"/>
                                        <p:tgtEl>
                                          <p:spTgt spid="14"/>
                                        </p:tgtEl>
                                        <p:attrNameLst>
                                          <p:attrName>ppt_w</p:attrName>
                                        </p:attrNameLst>
                                      </p:cBhvr>
                                      <p:tavLst>
                                        <p:tav tm="0">
                                          <p:val>
                                            <p:fltVal val="0"/>
                                          </p:val>
                                        </p:tav>
                                        <p:tav tm="100000">
                                          <p:val>
                                            <p:strVal val="#ppt_w"/>
                                          </p:val>
                                        </p:tav>
                                      </p:tavLst>
                                    </p:anim>
                                    <p:anim calcmode="lin" valueType="num">
                                      <p:cBhvr>
                                        <p:cTn id="36" dur="5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6"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15714" name="Picture 2" descr="http://i210.photobucket.com/albums/bb160/classicsatch/treehugger-detailMedium.jpg~original"/>
          <p:cNvPicPr>
            <a:picLocks noChangeAspect="1" noChangeArrowheads="1"/>
          </p:cNvPicPr>
          <p:nvPr/>
        </p:nvPicPr>
        <p:blipFill>
          <a:blip r:embed="rId3"/>
          <a:srcRect b="7928"/>
          <a:stretch>
            <a:fillRect/>
          </a:stretch>
        </p:blipFill>
        <p:spPr bwMode="auto">
          <a:xfrm>
            <a:off x="4811708" y="-357214"/>
            <a:ext cx="6383344" cy="7643866"/>
          </a:xfrm>
          <a:prstGeom prst="rect">
            <a:avLst/>
          </a:prstGeom>
          <a:noFill/>
          <a:effectLst>
            <a:softEdge rad="635000"/>
          </a:effectLst>
        </p:spPr>
      </p:pic>
      <p:sp>
        <p:nvSpPr>
          <p:cNvPr id="3" name="2 Rectángulo"/>
          <p:cNvSpPr/>
          <p:nvPr/>
        </p:nvSpPr>
        <p:spPr>
          <a:xfrm>
            <a:off x="668304" y="2571744"/>
            <a:ext cx="3786214" cy="3970318"/>
          </a:xfrm>
          <a:prstGeom prst="rect">
            <a:avLst/>
          </a:prstGeom>
        </p:spPr>
        <p:txBody>
          <a:bodyPr wrap="square">
            <a:spAutoFit/>
          </a:bodyPr>
          <a:lstStyle/>
          <a:p>
            <a:pPr algn="ctr" fontAlgn="base"/>
            <a:r>
              <a:rPr lang="es-ES" sz="3600" b="1" dirty="0" smtClean="0">
                <a:solidFill>
                  <a:srgbClr val="0000FF"/>
                </a:solidFill>
                <a:effectLst>
                  <a:glow rad="228600">
                    <a:schemeClr val="accent5">
                      <a:satMod val="175000"/>
                      <a:alpha val="40000"/>
                    </a:schemeClr>
                  </a:glow>
                </a:effectLst>
                <a:latin typeface="Agency FB" pitchFamily="34" charset="0"/>
              </a:rPr>
              <a:t/>
            </a:r>
            <a:br>
              <a:rPr lang="es-ES" sz="3600" b="1" dirty="0" smtClean="0">
                <a:solidFill>
                  <a:srgbClr val="0000FF"/>
                </a:solidFill>
                <a:effectLst>
                  <a:glow rad="228600">
                    <a:schemeClr val="accent5">
                      <a:satMod val="175000"/>
                      <a:alpha val="40000"/>
                    </a:schemeClr>
                  </a:glow>
                </a:effectLst>
                <a:latin typeface="Agency FB" pitchFamily="34" charset="0"/>
              </a:rPr>
            </a:br>
            <a:r>
              <a:rPr lang="es-ES" sz="3600" b="1" dirty="0" smtClean="0">
                <a:solidFill>
                  <a:srgbClr val="0000FF"/>
                </a:solidFill>
                <a:effectLst>
                  <a:glow rad="228600">
                    <a:schemeClr val="accent5">
                      <a:satMod val="175000"/>
                      <a:alpha val="40000"/>
                    </a:schemeClr>
                  </a:glow>
                </a:effectLst>
                <a:latin typeface="Agency FB" pitchFamily="34" charset="0"/>
              </a:rPr>
              <a:t>Los árboles son las columnas del mundo, cuando se habrán cortado los últimos árboles, el cielo caerá sobre nosotros”</a:t>
            </a:r>
            <a:endParaRPr lang="es-ES" sz="3600" b="1" dirty="0">
              <a:solidFill>
                <a:srgbClr val="0000FF"/>
              </a:solidFill>
              <a:effectLst>
                <a:glow rad="228600">
                  <a:schemeClr val="accent5">
                    <a:satMod val="175000"/>
                    <a:alpha val="40000"/>
                  </a:schemeClr>
                </a:glow>
              </a:effectLst>
              <a:latin typeface="Agency FB" pitchFamily="34" charset="0"/>
            </a:endParaRPr>
          </a:p>
        </p:txBody>
      </p:sp>
      <p:pic>
        <p:nvPicPr>
          <p:cNvPr id="5" name="Picture 2" descr="https://lamamaderocco.files.wordpress.com/2013/12/sampde7b7839ce1a0444.jpg"/>
          <p:cNvPicPr>
            <a:picLocks noChangeAspect="1" noChangeArrowheads="1"/>
          </p:cNvPicPr>
          <p:nvPr/>
        </p:nvPicPr>
        <p:blipFill>
          <a:blip r:embed="rId4"/>
          <a:srcRect/>
          <a:stretch>
            <a:fillRect/>
          </a:stretch>
        </p:blipFill>
        <p:spPr bwMode="auto">
          <a:xfrm>
            <a:off x="382552" y="285728"/>
            <a:ext cx="2267427" cy="2010737"/>
          </a:xfrm>
          <a:prstGeom prst="rect">
            <a:avLst/>
          </a:prstGeom>
          <a:noFill/>
        </p:spPr>
      </p:pic>
    </p:spTree>
  </p:cSld>
  <p:clrMapOvr>
    <a:masterClrMapping/>
  </p:clrMapOvr>
  <p:transition spd="med" advTm="14000">
    <p:blinds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9" name="Picture 2" descr="http://www.elciudadano.cl/wp-content/uploads/2010/12/muchacha-abrazando-%C3%A1rbol-e1293620555752.jpg"/>
          <p:cNvPicPr>
            <a:picLocks noChangeAspect="1" noChangeArrowheads="1"/>
          </p:cNvPicPr>
          <p:nvPr/>
        </p:nvPicPr>
        <p:blipFill>
          <a:blip r:embed="rId3"/>
          <a:srcRect/>
          <a:stretch>
            <a:fillRect/>
          </a:stretch>
        </p:blipFill>
        <p:spPr bwMode="auto">
          <a:xfrm>
            <a:off x="0" y="0"/>
            <a:ext cx="10909300" cy="6858000"/>
          </a:xfrm>
          <a:prstGeom prst="rect">
            <a:avLst/>
          </a:prstGeom>
          <a:noFill/>
        </p:spPr>
      </p:pic>
      <p:sp>
        <p:nvSpPr>
          <p:cNvPr id="4" name="3 Forma libre"/>
          <p:cNvSpPr/>
          <p:nvPr/>
        </p:nvSpPr>
        <p:spPr>
          <a:xfrm rot="18873084">
            <a:off x="3828517" y="1210450"/>
            <a:ext cx="3360737" cy="4098563"/>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3889924" y="1202492"/>
            <a:ext cx="3322638" cy="4022804"/>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3872273" y="1278867"/>
            <a:ext cx="3273425" cy="3962197"/>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3869834" y="1350735"/>
            <a:ext cx="3270250" cy="395462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diamond(out)">
                                      <p:cBhvr>
                                        <p:cTn id="2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t.gonzoo.es/img/2014/07/9481_630_354.jpg?1405437328"/>
          <p:cNvPicPr>
            <a:picLocks noChangeAspect="1" noChangeArrowheads="1"/>
          </p:cNvPicPr>
          <p:nvPr/>
        </p:nvPicPr>
        <p:blipFill>
          <a:blip r:embed="rId2"/>
          <a:srcRect/>
          <a:stretch>
            <a:fillRect/>
          </a:stretch>
        </p:blipFill>
        <p:spPr bwMode="auto">
          <a:xfrm>
            <a:off x="0" y="0"/>
            <a:ext cx="11059870" cy="6858000"/>
          </a:xfrm>
          <a:prstGeom prst="rect">
            <a:avLst/>
          </a:prstGeom>
          <a:noFill/>
        </p:spPr>
      </p:pic>
    </p:spTree>
  </p:cSld>
  <p:clrMapOvr>
    <a:masterClrMapping/>
  </p:clrMapOvr>
  <p:transition spd="med" advTm="7000">
    <p:blinds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24" name="Picture 2" descr="Los espacios verdes sacan lo mejor de nosotros mismos"/>
          <p:cNvPicPr>
            <a:picLocks noChangeAspect="1" noChangeArrowheads="1"/>
          </p:cNvPicPr>
          <p:nvPr/>
        </p:nvPicPr>
        <p:blipFill>
          <a:blip r:embed="rId3"/>
          <a:srcRect/>
          <a:stretch>
            <a:fillRect/>
          </a:stretch>
        </p:blipFill>
        <p:spPr bwMode="auto">
          <a:xfrm>
            <a:off x="-1" y="0"/>
            <a:ext cx="10971113" cy="6858000"/>
          </a:xfrm>
          <a:prstGeom prst="rect">
            <a:avLst/>
          </a:prstGeom>
          <a:noFill/>
        </p:spPr>
      </p:pic>
      <p:sp>
        <p:nvSpPr>
          <p:cNvPr id="10" name="9 Triángulo isósceles"/>
          <p:cNvSpPr/>
          <p:nvPr/>
        </p:nvSpPr>
        <p:spPr>
          <a:xfrm>
            <a:off x="5369422"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7074000"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6136482" y="1143001"/>
            <a:ext cx="93751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7926290"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9630868"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8693349" y="1143001"/>
            <a:ext cx="93751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255688"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1960266"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1022747" y="1143001"/>
            <a:ext cx="93751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2812555"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4517133" y="1143001"/>
            <a:ext cx="85228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579614" y="1143001"/>
            <a:ext cx="937519" cy="4302125"/>
          </a:xfrm>
          <a:prstGeom prst="triangle">
            <a:avLst/>
          </a:prstGeom>
          <a:solidFill>
            <a:srgbClr val="164814">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4" presetClass="entr" presetSubtype="32" fill="hold" nodeType="withEffect">
                                  <p:stCondLst>
                                    <p:cond delay="0"/>
                                  </p:stCondLst>
                                  <p:childTnLst>
                                    <p:set>
                                      <p:cBhvr>
                                        <p:cTn id="127" dur="1" fill="hold">
                                          <p:stCondLst>
                                            <p:cond delay="0"/>
                                          </p:stCondLst>
                                        </p:cTn>
                                        <p:tgtEl>
                                          <p:spTgt spid="24"/>
                                        </p:tgtEl>
                                        <p:attrNameLst>
                                          <p:attrName>style.visibility</p:attrName>
                                        </p:attrNameLst>
                                      </p:cBhvr>
                                      <p:to>
                                        <p:strVal val="visible"/>
                                      </p:to>
                                    </p:set>
                                    <p:animEffect transition="in" filter="box(out)">
                                      <p:cBhvr>
                                        <p:cTn id="12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5" name="Picture 2" descr="http://www.vivirenelpoblado.com/blogs/adondemeinvitenvoy/wp-content/uploads/sites/15/2016/03/abrazar-un-arbol-en-Guatavita.jpg"/>
          <p:cNvPicPr>
            <a:picLocks noChangeAspect="1" noChangeArrowheads="1"/>
          </p:cNvPicPr>
          <p:nvPr/>
        </p:nvPicPr>
        <p:blipFill>
          <a:blip r:embed="rId3"/>
          <a:srcRect/>
          <a:stretch>
            <a:fillRect/>
          </a:stretch>
        </p:blipFill>
        <p:spPr bwMode="auto">
          <a:xfrm>
            <a:off x="-260389" y="0"/>
            <a:ext cx="11242832" cy="6858000"/>
          </a:xfrm>
          <a:prstGeom prst="rect">
            <a:avLst/>
          </a:prstGeom>
          <a:noFill/>
        </p:spPr>
      </p:pic>
      <p:sp>
        <p:nvSpPr>
          <p:cNvPr id="6" name="5 Cheurón"/>
          <p:cNvSpPr/>
          <p:nvPr/>
        </p:nvSpPr>
        <p:spPr>
          <a:xfrm rot="5400000">
            <a:off x="4168775" y="-4168775"/>
            <a:ext cx="2571750" cy="10909300"/>
          </a:xfrm>
          <a:prstGeom prst="chevron">
            <a:avLst>
              <a:gd name="adj" fmla="val 92747"/>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5400000">
            <a:off x="3847306" y="-3847306"/>
            <a:ext cx="3214688" cy="10909300"/>
          </a:xfrm>
          <a:prstGeom prst="chevron">
            <a:avLst>
              <a:gd name="adj" fmla="val 93891"/>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5400000" flipH="1">
            <a:off x="4383088" y="331788"/>
            <a:ext cx="2143125" cy="10909300"/>
          </a:xfrm>
          <a:prstGeom prst="chevron">
            <a:avLst>
              <a:gd name="adj" fmla="val 91753"/>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5400000" flipH="1">
            <a:off x="4133057" y="81757"/>
            <a:ext cx="2643187" cy="10909300"/>
          </a:xfrm>
          <a:prstGeom prst="chevron">
            <a:avLst>
              <a:gd name="adj" fmla="val 92474"/>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5400000">
            <a:off x="4454525" y="-4454525"/>
            <a:ext cx="2000250" cy="10909300"/>
          </a:xfrm>
          <a:prstGeom prst="chevron">
            <a:avLst>
              <a:gd name="adj" fmla="val 9047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5400000" flipH="1">
            <a:off x="4633119" y="581819"/>
            <a:ext cx="1643062" cy="10909300"/>
          </a:xfrm>
          <a:prstGeom prst="chevron">
            <a:avLst>
              <a:gd name="adj" fmla="val 87577"/>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5400000" flipH="1">
            <a:off x="3704432" y="-346868"/>
            <a:ext cx="3500437" cy="10909300"/>
          </a:xfrm>
          <a:prstGeom prst="chevron">
            <a:avLst>
              <a:gd name="adj" fmla="val 9313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5400000">
            <a:off x="4668838" y="-4668837"/>
            <a:ext cx="1571625" cy="10909300"/>
          </a:xfrm>
          <a:prstGeom prst="chevron">
            <a:avLst>
              <a:gd name="adj" fmla="val 89241"/>
            </a:avLst>
          </a:prstGeom>
          <a:solidFill>
            <a:srgbClr val="23732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3" presetClass="entr" presetSubtype="16" fill="hold" nodeType="withEffect">
                                  <p:stCondLst>
                                    <p:cond delay="0"/>
                                  </p:stCondLst>
                                  <p:iterate type="lt">
                                    <p:tmPct val="0"/>
                                  </p:iterate>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3"/>
                                        </p:tgtEl>
                                        <p:attrNameLst>
                                          <p:attrName>style.visibility</p:attrName>
                                        </p:attrNameLst>
                                      </p:cBhvr>
                                      <p:to>
                                        <p:strVal val="visible"/>
                                      </p:to>
                                    </p:set>
                                    <p:animEffect transition="in" filter="plus(in)">
                                      <p:cBhvr>
                                        <p:cTn id="13" dur="3000"/>
                                        <p:tgtEl>
                                          <p:spTgt spid="13"/>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plus(in)">
                                      <p:cBhvr>
                                        <p:cTn id="22" dur="3000"/>
                                        <p:tgtEl>
                                          <p:spTgt spid="11"/>
                                        </p:tgtEl>
                                      </p:cBhvr>
                                    </p:animEffect>
                                  </p:childTnLst>
                                </p:cTn>
                              </p:par>
                              <p:par>
                                <p:cTn id="23" presetID="13" presetClass="entr" presetSubtype="1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plus(in)">
                                      <p:cBhvr>
                                        <p:cTn id="25" dur="3000"/>
                                        <p:tgtEl>
                                          <p:spTgt spid="12"/>
                                        </p:tgtEl>
                                      </p:cBhvr>
                                    </p:animEffect>
                                  </p:childTnLst>
                                </p:cTn>
                              </p:par>
                              <p:par>
                                <p:cTn id="26" presetID="13" presetClass="entr" presetSubtype="16" fill="hold" nodeType="withEffect">
                                  <p:stCondLst>
                                    <p:cond delay="0"/>
                                  </p:stCondLst>
                                  <p:iterate type="lt">
                                    <p:tmPct val="0"/>
                                  </p:iterate>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6"/>
                                        </p:tgtEl>
                                        <p:attrNameLst>
                                          <p:attrName>style.visibility</p:attrName>
                                        </p:attrNameLst>
                                      </p:cBhvr>
                                      <p:to>
                                        <p:strVal val="visible"/>
                                      </p:to>
                                    </p:set>
                                    <p:animEffect transition="in" filter="wedge">
                                      <p:cBhvr>
                                        <p:cTn id="31" dur="3000"/>
                                        <p:tgtEl>
                                          <p:spTgt spid="6"/>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7"/>
                                        </p:tgtEl>
                                        <p:attrNameLst>
                                          <p:attrName>style.visibility</p:attrName>
                                        </p:attrNameLst>
                                      </p:cBhvr>
                                      <p:to>
                                        <p:strVal val="visible"/>
                                      </p:to>
                                    </p:set>
                                    <p:animEffect transition="in" filter="wedge">
                                      <p:cBhvr>
                                        <p:cTn id="34" dur="3000"/>
                                        <p:tgtEl>
                                          <p:spTgt spid="7"/>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10"/>
                                        </p:tgtEl>
                                        <p:attrNameLst>
                                          <p:attrName>style.visibility</p:attrName>
                                        </p:attrNameLst>
                                      </p:cBhvr>
                                      <p:to>
                                        <p:strVal val="visible"/>
                                      </p:to>
                                    </p:set>
                                    <p:animEffect transition="in" filter="wedge">
                                      <p:cBhvr>
                                        <p:cTn id="37" dur="3000"/>
                                        <p:tgtEl>
                                          <p:spTgt spid="10"/>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13"/>
                                        </p:tgtEl>
                                        <p:attrNameLst>
                                          <p:attrName>style.visibility</p:attrName>
                                        </p:attrNameLst>
                                      </p:cBhvr>
                                      <p:to>
                                        <p:strVal val="visible"/>
                                      </p:to>
                                    </p:set>
                                    <p:animEffect transition="in" filter="wedge">
                                      <p:cBhvr>
                                        <p:cTn id="40" dur="3000"/>
                                        <p:tgtEl>
                                          <p:spTgt spid="13"/>
                                        </p:tgtEl>
                                      </p:cBhvr>
                                    </p:animEffect>
                                  </p:childTnLst>
                                </p:cTn>
                              </p:par>
                              <p:par>
                                <p:cTn id="41" presetID="20"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edge">
                                      <p:cBhvr>
                                        <p:cTn id="43" dur="3000"/>
                                        <p:tgtEl>
                                          <p:spTgt spid="8"/>
                                        </p:tgtEl>
                                      </p:cBhvr>
                                    </p:animEffect>
                                  </p:childTnLst>
                                </p:cTn>
                              </p:par>
                              <p:par>
                                <p:cTn id="44" presetID="2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edge">
                                      <p:cBhvr>
                                        <p:cTn id="46" dur="3000"/>
                                        <p:tgtEl>
                                          <p:spTgt spid="9"/>
                                        </p:tgtEl>
                                      </p:cBhvr>
                                    </p:animEffect>
                                  </p:childTnLst>
                                </p:cTn>
                              </p:par>
                              <p:par>
                                <p:cTn id="47" presetID="20" presetClass="entr" presetSubtype="0"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edge">
                                      <p:cBhvr>
                                        <p:cTn id="49" dur="3000"/>
                                        <p:tgtEl>
                                          <p:spTgt spid="11"/>
                                        </p:tgtEl>
                                      </p:cBhvr>
                                    </p:animEffect>
                                  </p:childTnLst>
                                </p:cTn>
                              </p:par>
                              <p:par>
                                <p:cTn id="50" presetID="2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edge">
                                      <p:cBhvr>
                                        <p:cTn id="52" dur="3000"/>
                                        <p:tgtEl>
                                          <p:spTgt spid="12"/>
                                        </p:tgtEl>
                                      </p:cBhvr>
                                    </p:animEffect>
                                  </p:childTnLst>
                                </p:cTn>
                              </p:par>
                              <p:par>
                                <p:cTn id="53" presetID="2" presetClass="entr" presetSubtype="4" fill="hold"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iterate type="lt">
                                    <p:tmPct val="0"/>
                                  </p:iterate>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iterate type="lt">
                                    <p:tmPct val="0"/>
                                  </p:iterate>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ppt_x"/>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iterate type="lt">
                                    <p:tmPct val="0"/>
                                  </p:iterate>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3000" fill="hold"/>
                                        <p:tgtEl>
                                          <p:spTgt spid="13"/>
                                        </p:tgtEl>
                                        <p:attrNameLst>
                                          <p:attrName>ppt_x</p:attrName>
                                        </p:attrNameLst>
                                      </p:cBhvr>
                                      <p:tavLst>
                                        <p:tav tm="0">
                                          <p:val>
                                            <p:strVal val="#ppt_x"/>
                                          </p:val>
                                        </p:tav>
                                        <p:tav tm="100000">
                                          <p:val>
                                            <p:strVal val="#ppt_x"/>
                                          </p:val>
                                        </p:tav>
                                      </p:tavLst>
                                    </p:anim>
                                    <p:anim calcmode="lin" valueType="num">
                                      <p:cBhvr additive="base">
                                        <p:cTn id="68" dur="3000" fill="hold"/>
                                        <p:tgtEl>
                                          <p:spTgt spid="13"/>
                                        </p:tgtEl>
                                        <p:attrNameLst>
                                          <p:attrName>ppt_y</p:attrName>
                                        </p:attrNameLst>
                                      </p:cBhvr>
                                      <p:tavLst>
                                        <p:tav tm="0">
                                          <p:val>
                                            <p:strVal val="1+#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ppt_x"/>
                                          </p:val>
                                        </p:tav>
                                        <p:tav tm="100000">
                                          <p:val>
                                            <p:strVal val="#ppt_x"/>
                                          </p:val>
                                        </p:tav>
                                      </p:tavLst>
                                    </p:anim>
                                    <p:anim calcmode="lin" valueType="num">
                                      <p:cBhvr additive="base">
                                        <p:cTn id="72" dur="3000" fill="hold"/>
                                        <p:tgtEl>
                                          <p:spTgt spid="8"/>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ppt_x"/>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additive="base">
                                        <p:cTn id="79" dur="3000" fill="hold"/>
                                        <p:tgtEl>
                                          <p:spTgt spid="11"/>
                                        </p:tgtEl>
                                        <p:attrNameLst>
                                          <p:attrName>ppt_x</p:attrName>
                                        </p:attrNameLst>
                                      </p:cBhvr>
                                      <p:tavLst>
                                        <p:tav tm="0">
                                          <p:val>
                                            <p:strVal val="#ppt_x"/>
                                          </p:val>
                                        </p:tav>
                                        <p:tav tm="100000">
                                          <p:val>
                                            <p:strVal val="#ppt_x"/>
                                          </p:val>
                                        </p:tav>
                                      </p:tavLst>
                                    </p:anim>
                                    <p:anim calcmode="lin" valueType="num">
                                      <p:cBhvr additive="base">
                                        <p:cTn id="80" dur="3000" fill="hold"/>
                                        <p:tgtEl>
                                          <p:spTgt spid="11"/>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ppt_x"/>
                                          </p:val>
                                        </p:tav>
                                        <p:tav tm="100000">
                                          <p:val>
                                            <p:strVal val="#ppt_x"/>
                                          </p:val>
                                        </p:tav>
                                      </p:tavLst>
                                    </p:anim>
                                    <p:anim calcmode="lin" valueType="num">
                                      <p:cBhvr additive="base">
                                        <p:cTn id="84" dur="3000" fill="hold"/>
                                        <p:tgtEl>
                                          <p:spTgt spid="12"/>
                                        </p:tgtEl>
                                        <p:attrNameLst>
                                          <p:attrName>ppt_y</p:attrName>
                                        </p:attrNameLst>
                                      </p:cBhvr>
                                      <p:tavLst>
                                        <p:tav tm="0">
                                          <p:val>
                                            <p:strVal val="0-#ppt_h/2"/>
                                          </p:val>
                                        </p:tav>
                                        <p:tav tm="100000">
                                          <p:val>
                                            <p:strVal val="#ppt_y"/>
                                          </p:val>
                                        </p:tav>
                                      </p:tavLst>
                                    </p:anim>
                                  </p:childTnLst>
                                </p:cTn>
                              </p:par>
                            </p:childTnLst>
                          </p:cTn>
                        </p:par>
                        <p:par>
                          <p:cTn id="85" fill="hold">
                            <p:stCondLst>
                              <p:cond delay="3000"/>
                            </p:stCondLst>
                            <p:childTnLst>
                              <p:par>
                                <p:cTn id="86" presetID="2" presetClass="exit" presetSubtype="4" fill="hold" nodeType="afterEffect">
                                  <p:stCondLst>
                                    <p:cond delay="0"/>
                                  </p:stCondLst>
                                  <p:iterate type="lt">
                                    <p:tmPct val="0"/>
                                  </p:iterate>
                                  <p:childTnLst>
                                    <p:anim calcmode="lin" valueType="num">
                                      <p:cBhvr additive="base">
                                        <p:cTn id="87" dur="3000"/>
                                        <p:tgtEl>
                                          <p:spTgt spid="6"/>
                                        </p:tgtEl>
                                        <p:attrNameLst>
                                          <p:attrName>ppt_x</p:attrName>
                                        </p:attrNameLst>
                                      </p:cBhvr>
                                      <p:tavLst>
                                        <p:tav tm="0">
                                          <p:val>
                                            <p:strVal val="ppt_x"/>
                                          </p:val>
                                        </p:tav>
                                        <p:tav tm="100000">
                                          <p:val>
                                            <p:strVal val="ppt_x"/>
                                          </p:val>
                                        </p:tav>
                                      </p:tavLst>
                                    </p:anim>
                                    <p:anim calcmode="lin" valueType="num">
                                      <p:cBhvr additive="base">
                                        <p:cTn id="88" dur="3000"/>
                                        <p:tgtEl>
                                          <p:spTgt spid="6"/>
                                        </p:tgtEl>
                                        <p:attrNameLst>
                                          <p:attrName>ppt_y</p:attrName>
                                        </p:attrNameLst>
                                      </p:cBhvr>
                                      <p:tavLst>
                                        <p:tav tm="0">
                                          <p:val>
                                            <p:strVal val="ppt_y"/>
                                          </p:val>
                                        </p:tav>
                                        <p:tav tm="100000">
                                          <p:val>
                                            <p:strVal val="1+ppt_h/2"/>
                                          </p:val>
                                        </p:tav>
                                      </p:tavLst>
                                    </p:anim>
                                    <p:set>
                                      <p:cBhvr>
                                        <p:cTn id="89" dur="1" fill="hold">
                                          <p:stCondLst>
                                            <p:cond delay="2999"/>
                                          </p:stCondLst>
                                        </p:cTn>
                                        <p:tgtEl>
                                          <p:spTgt spid="6"/>
                                        </p:tgtEl>
                                        <p:attrNameLst>
                                          <p:attrName>style.visibility</p:attrName>
                                        </p:attrNameLst>
                                      </p:cBhvr>
                                      <p:to>
                                        <p:strVal val="hidden"/>
                                      </p:to>
                                    </p:set>
                                  </p:childTnLst>
                                </p:cTn>
                              </p:par>
                              <p:par>
                                <p:cTn id="90" presetID="2" presetClass="exit" presetSubtype="4" fill="hold" nodeType="withEffect">
                                  <p:stCondLst>
                                    <p:cond delay="0"/>
                                  </p:stCondLst>
                                  <p:iterate type="lt">
                                    <p:tmPct val="0"/>
                                  </p:iterate>
                                  <p:childTnLst>
                                    <p:anim calcmode="lin" valueType="num">
                                      <p:cBhvr additive="base">
                                        <p:cTn id="91" dur="3000"/>
                                        <p:tgtEl>
                                          <p:spTgt spid="7"/>
                                        </p:tgtEl>
                                        <p:attrNameLst>
                                          <p:attrName>ppt_x</p:attrName>
                                        </p:attrNameLst>
                                      </p:cBhvr>
                                      <p:tavLst>
                                        <p:tav tm="0">
                                          <p:val>
                                            <p:strVal val="ppt_x"/>
                                          </p:val>
                                        </p:tav>
                                        <p:tav tm="100000">
                                          <p:val>
                                            <p:strVal val="ppt_x"/>
                                          </p:val>
                                        </p:tav>
                                      </p:tavLst>
                                    </p:anim>
                                    <p:anim calcmode="lin" valueType="num">
                                      <p:cBhvr additive="base">
                                        <p:cTn id="92" dur="3000"/>
                                        <p:tgtEl>
                                          <p:spTgt spid="7"/>
                                        </p:tgtEl>
                                        <p:attrNameLst>
                                          <p:attrName>ppt_y</p:attrName>
                                        </p:attrNameLst>
                                      </p:cBhvr>
                                      <p:tavLst>
                                        <p:tav tm="0">
                                          <p:val>
                                            <p:strVal val="ppt_y"/>
                                          </p:val>
                                        </p:tav>
                                        <p:tav tm="100000">
                                          <p:val>
                                            <p:strVal val="1+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4" fill="hold" nodeType="withEffect">
                                  <p:stCondLst>
                                    <p:cond delay="0"/>
                                  </p:stCondLst>
                                  <p:iterate type="lt">
                                    <p:tmPct val="0"/>
                                  </p:iterate>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4" fill="hold" nodeType="withEffect">
                                  <p:stCondLst>
                                    <p:cond delay="0"/>
                                  </p:stCondLst>
                                  <p:iterate type="lt">
                                    <p:tmPct val="0"/>
                                  </p:iterate>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1+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ppt_x"/>
                                          </p:val>
                                        </p:tav>
                                      </p:tavLst>
                                    </p:anim>
                                    <p:anim calcmode="lin" valueType="num">
                                      <p:cBhvr additive="base">
                                        <p:cTn id="104" dur="3000"/>
                                        <p:tgtEl>
                                          <p:spTgt spid="8"/>
                                        </p:tgtEl>
                                        <p:attrNameLst>
                                          <p:attrName>ppt_y</p:attrName>
                                        </p:attrNameLst>
                                      </p:cBhvr>
                                      <p:tavLst>
                                        <p:tav tm="0">
                                          <p:val>
                                            <p:strVal val="ppt_y"/>
                                          </p:val>
                                        </p:tav>
                                        <p:tav tm="100000">
                                          <p:val>
                                            <p:strVal val="0-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ppt_x"/>
                                          </p:val>
                                        </p:tav>
                                      </p:tavLst>
                                    </p:anim>
                                    <p:anim calcmode="lin" valueType="num">
                                      <p:cBhvr additive="base">
                                        <p:cTn id="108" dur="3000"/>
                                        <p:tgtEl>
                                          <p:spTgt spid="9"/>
                                        </p:tgtEl>
                                        <p:attrNameLst>
                                          <p:attrName>ppt_y</p:attrName>
                                        </p:attrNameLst>
                                      </p:cBhvr>
                                      <p:tavLst>
                                        <p:tav tm="0">
                                          <p:val>
                                            <p:strVal val="ppt_y"/>
                                          </p:val>
                                        </p:tav>
                                        <p:tav tm="100000">
                                          <p:val>
                                            <p:strVal val="0-ppt_h/2"/>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1"/>
                                        </p:tgtEl>
                                        <p:attrNameLst>
                                          <p:attrName>ppt_x</p:attrName>
                                        </p:attrNameLst>
                                      </p:cBhvr>
                                      <p:tavLst>
                                        <p:tav tm="0">
                                          <p:val>
                                            <p:strVal val="ppt_x"/>
                                          </p:val>
                                        </p:tav>
                                        <p:tav tm="100000">
                                          <p:val>
                                            <p:strVal val="ppt_x"/>
                                          </p:val>
                                        </p:tav>
                                      </p:tavLst>
                                    </p:anim>
                                    <p:anim calcmode="lin" valueType="num">
                                      <p:cBhvr additive="base">
                                        <p:cTn id="112" dur="3000"/>
                                        <p:tgtEl>
                                          <p:spTgt spid="11"/>
                                        </p:tgtEl>
                                        <p:attrNameLst>
                                          <p:attrName>ppt_y</p:attrName>
                                        </p:attrNameLst>
                                      </p:cBhvr>
                                      <p:tavLst>
                                        <p:tav tm="0">
                                          <p:val>
                                            <p:strVal val="ppt_y"/>
                                          </p:val>
                                        </p:tav>
                                        <p:tav tm="100000">
                                          <p:val>
                                            <p:strVal val="0-ppt_h/2"/>
                                          </p:val>
                                        </p:tav>
                                      </p:tavLst>
                                    </p:anim>
                                    <p:set>
                                      <p:cBhvr>
                                        <p:cTn id="113" dur="1" fill="hold">
                                          <p:stCondLst>
                                            <p:cond delay="2999"/>
                                          </p:stCondLst>
                                        </p:cTn>
                                        <p:tgtEl>
                                          <p:spTgt spid="11"/>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ppt_x"/>
                                          </p:val>
                                        </p:tav>
                                      </p:tavLst>
                                    </p:anim>
                                    <p:anim calcmode="lin" valueType="num">
                                      <p:cBhvr additive="base">
                                        <p:cTn id="116" dur="3000"/>
                                        <p:tgtEl>
                                          <p:spTgt spid="12"/>
                                        </p:tgtEl>
                                        <p:attrNameLst>
                                          <p:attrName>ppt_y</p:attrName>
                                        </p:attrNameLst>
                                      </p:cBhvr>
                                      <p:tavLst>
                                        <p:tav tm="0">
                                          <p:val>
                                            <p:strVal val="ppt_y"/>
                                          </p:val>
                                        </p:tav>
                                        <p:tav tm="100000">
                                          <p:val>
                                            <p:strVal val="0-ppt_h/2"/>
                                          </p:val>
                                        </p:tav>
                                      </p:tavLst>
                                    </p:anim>
                                    <p:set>
                                      <p:cBhvr>
                                        <p:cTn id="117" dur="1" fill="hold">
                                          <p:stCondLst>
                                            <p:cond delay="2999"/>
                                          </p:stCondLst>
                                        </p:cTn>
                                        <p:tgtEl>
                                          <p:spTgt spid="12"/>
                                        </p:tgtEl>
                                        <p:attrNameLst>
                                          <p:attrName>style.visibility</p:attrName>
                                        </p:attrNameLst>
                                      </p:cBhvr>
                                      <p:to>
                                        <p:strVal val="hidden"/>
                                      </p:to>
                                    </p:set>
                                  </p:childTnLst>
                                </p:cTn>
                              </p:par>
                              <p:par>
                                <p:cTn id="118" presetID="17" presetClass="entr" presetSubtype="10" fill="hold"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p:cTn id="120" dur="3000" fill="hold"/>
                                        <p:tgtEl>
                                          <p:spTgt spid="15"/>
                                        </p:tgtEl>
                                        <p:attrNameLst>
                                          <p:attrName>ppt_w</p:attrName>
                                        </p:attrNameLst>
                                      </p:cBhvr>
                                      <p:tavLst>
                                        <p:tav tm="0">
                                          <p:val>
                                            <p:fltVal val="0"/>
                                          </p:val>
                                        </p:tav>
                                        <p:tav tm="100000">
                                          <p:val>
                                            <p:strVal val="#ppt_w"/>
                                          </p:val>
                                        </p:tav>
                                      </p:tavLst>
                                    </p:anim>
                                    <p:anim calcmode="lin" valueType="num">
                                      <p:cBhvr>
                                        <p:cTn id="121" dur="3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new.sempreviaggiando.com/wp-content/uploads/2013/11/MG_0048.jpg"/>
          <p:cNvPicPr>
            <a:picLocks noChangeAspect="1" noChangeArrowheads="1"/>
          </p:cNvPicPr>
          <p:nvPr/>
        </p:nvPicPr>
        <p:blipFill>
          <a:blip r:embed="rId2"/>
          <a:srcRect/>
          <a:stretch>
            <a:fillRect/>
          </a:stretch>
        </p:blipFill>
        <p:spPr bwMode="auto">
          <a:xfrm>
            <a:off x="0" y="0"/>
            <a:ext cx="4643470" cy="6957789"/>
          </a:xfrm>
          <a:prstGeom prst="rect">
            <a:avLst/>
          </a:prstGeom>
          <a:noFill/>
        </p:spPr>
      </p:pic>
      <p:pic>
        <p:nvPicPr>
          <p:cNvPr id="38916" name="Picture 4" descr="http://1.bp.blogspot.com/-gdjZdysg3ck/UBB_w5-78QI/AAAAAAAAAK4/-mmY-fqha1Y/s1600/arbol.jpg"/>
          <p:cNvPicPr>
            <a:picLocks noChangeAspect="1" noChangeArrowheads="1"/>
          </p:cNvPicPr>
          <p:nvPr/>
        </p:nvPicPr>
        <p:blipFill>
          <a:blip r:embed="rId3"/>
          <a:srcRect t="3046" r="2667" b="2532"/>
          <a:stretch>
            <a:fillRect/>
          </a:stretch>
        </p:blipFill>
        <p:spPr bwMode="auto">
          <a:xfrm>
            <a:off x="5694326" y="0"/>
            <a:ext cx="5214974" cy="6858000"/>
          </a:xfrm>
          <a:prstGeom prst="rect">
            <a:avLst/>
          </a:prstGeom>
          <a:noFill/>
        </p:spPr>
      </p:pic>
      <p:pic>
        <p:nvPicPr>
          <p:cNvPr id="38918" name="Picture 6" descr="https://s-media-cache-ak0.pinimg.com/236x/3c/a8/68/3ca8684da6b14c80c1ce2de152e46515.jpg"/>
          <p:cNvPicPr>
            <a:picLocks noChangeAspect="1" noChangeArrowheads="1"/>
          </p:cNvPicPr>
          <p:nvPr/>
        </p:nvPicPr>
        <p:blipFill>
          <a:blip r:embed="rId4"/>
          <a:srcRect r="10995"/>
          <a:stretch>
            <a:fillRect/>
          </a:stretch>
        </p:blipFill>
        <p:spPr bwMode="auto">
          <a:xfrm>
            <a:off x="3954452" y="0"/>
            <a:ext cx="3500462" cy="6858000"/>
          </a:xfrm>
          <a:prstGeom prst="rect">
            <a:avLst/>
          </a:prstGeom>
          <a:noFill/>
        </p:spPr>
      </p:pic>
      <p:pic>
        <p:nvPicPr>
          <p:cNvPr id="5" name="Picture 2" descr="http://oriharu.net/SPHERICAL_STANDING_WAVES/images/lumiere11.gif"/>
          <p:cNvPicPr>
            <a:picLocks noChangeAspect="1" noChangeArrowheads="1" noCrop="1"/>
          </p:cNvPicPr>
          <p:nvPr/>
        </p:nvPicPr>
        <p:blipFill>
          <a:blip r:embed="rId5">
            <a:duotone>
              <a:prstClr val="black"/>
              <a:schemeClr val="accent6">
                <a:tint val="45000"/>
                <a:satMod val="400000"/>
              </a:schemeClr>
            </a:duotone>
            <a:lum bright="-33000" contrast="10000"/>
          </a:blip>
          <a:srcRect/>
          <a:stretch>
            <a:fillRect/>
          </a:stretch>
        </p:blipFill>
        <p:spPr bwMode="auto">
          <a:xfrm>
            <a:off x="0" y="3286124"/>
            <a:ext cx="10909300" cy="3571876"/>
          </a:xfrm>
          <a:prstGeom prst="rect">
            <a:avLst/>
          </a:prstGeom>
          <a:noFill/>
        </p:spPr>
      </p:pic>
      <p:pic>
        <p:nvPicPr>
          <p:cNvPr id="6" name="Picture 2" descr="http://oriharu.net/SPHERICAL_STANDING_WAVES/images/lumiere11.gif"/>
          <p:cNvPicPr>
            <a:picLocks noChangeAspect="1" noChangeArrowheads="1" noCrop="1"/>
          </p:cNvPicPr>
          <p:nvPr/>
        </p:nvPicPr>
        <p:blipFill>
          <a:blip r:embed="rId5">
            <a:duotone>
              <a:prstClr val="black"/>
              <a:schemeClr val="accent6">
                <a:tint val="45000"/>
                <a:satMod val="400000"/>
              </a:schemeClr>
            </a:duotone>
            <a:lum bright="-33000" contrast="10000"/>
          </a:blip>
          <a:srcRect/>
          <a:stretch>
            <a:fillRect/>
          </a:stretch>
        </p:blipFill>
        <p:spPr bwMode="auto">
          <a:xfrm>
            <a:off x="0" y="0"/>
            <a:ext cx="10909300" cy="3322270"/>
          </a:xfrm>
          <a:prstGeom prst="rect">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http://previews.123rf.com/images/jukreee/jukreee1210/jukreee121001166/16546930-Fresh-fondo-verde-musgo-Foto-de-archivo.jpg"/>
          <p:cNvPicPr>
            <a:picLocks noChangeAspect="1" noChangeArrowheads="1"/>
          </p:cNvPicPr>
          <p:nvPr/>
        </p:nvPicPr>
        <p:blipFill>
          <a:blip r:embed="rId2"/>
          <a:srcRect/>
          <a:stretch>
            <a:fillRect/>
          </a:stretch>
        </p:blipFill>
        <p:spPr bwMode="auto">
          <a:xfrm>
            <a:off x="-1" y="0"/>
            <a:ext cx="10909301" cy="6858000"/>
          </a:xfrm>
          <a:prstGeom prst="rect">
            <a:avLst/>
          </a:prstGeom>
          <a:noFill/>
        </p:spPr>
      </p:pic>
      <p:pic>
        <p:nvPicPr>
          <p:cNvPr id="12" name="Picture 2" descr="http://www.revistamundonatural.com/fotos/arbol.jpg"/>
          <p:cNvPicPr>
            <a:picLocks noChangeAspect="1" noChangeArrowheads="1"/>
          </p:cNvPicPr>
          <p:nvPr/>
        </p:nvPicPr>
        <p:blipFill>
          <a:blip r:embed="rId3"/>
          <a:srcRect/>
          <a:stretch>
            <a:fillRect/>
          </a:stretch>
        </p:blipFill>
        <p:spPr bwMode="auto">
          <a:xfrm>
            <a:off x="0" y="0"/>
            <a:ext cx="10909300" cy="6905278"/>
          </a:xfrm>
          <a:prstGeom prst="rect">
            <a:avLst/>
          </a:prstGeom>
          <a:noFill/>
        </p:spPr>
      </p:pic>
      <p:sp>
        <p:nvSpPr>
          <p:cNvPr id="9" name="8 Elipse"/>
          <p:cNvSpPr/>
          <p:nvPr/>
        </p:nvSpPr>
        <p:spPr>
          <a:xfrm>
            <a:off x="6562634" y="571481"/>
            <a:ext cx="3920520" cy="1143001"/>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Elipse"/>
          <p:cNvSpPr/>
          <p:nvPr/>
        </p:nvSpPr>
        <p:spPr>
          <a:xfrm>
            <a:off x="5880798" y="2000252"/>
            <a:ext cx="3579639" cy="1142997"/>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Elipse"/>
          <p:cNvSpPr/>
          <p:nvPr/>
        </p:nvSpPr>
        <p:spPr>
          <a:xfrm>
            <a:off x="255650" y="428604"/>
            <a:ext cx="4091016" cy="928686"/>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Elipse"/>
          <p:cNvSpPr/>
          <p:nvPr/>
        </p:nvSpPr>
        <p:spPr>
          <a:xfrm>
            <a:off x="1534093" y="2071679"/>
            <a:ext cx="3664845" cy="1000121"/>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Elipse"/>
          <p:cNvSpPr/>
          <p:nvPr/>
        </p:nvSpPr>
        <p:spPr>
          <a:xfrm>
            <a:off x="340880" y="5286388"/>
            <a:ext cx="3920557" cy="1143000"/>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Elipse"/>
          <p:cNvSpPr/>
          <p:nvPr/>
        </p:nvSpPr>
        <p:spPr>
          <a:xfrm>
            <a:off x="1619323" y="3714752"/>
            <a:ext cx="3494389" cy="1214434"/>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0" name="19 Elipse"/>
          <p:cNvSpPr/>
          <p:nvPr/>
        </p:nvSpPr>
        <p:spPr>
          <a:xfrm>
            <a:off x="7074011" y="5286388"/>
            <a:ext cx="3494400" cy="1214446"/>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3" name="22 Elipse"/>
          <p:cNvSpPr/>
          <p:nvPr/>
        </p:nvSpPr>
        <p:spPr>
          <a:xfrm>
            <a:off x="6051257" y="3714752"/>
            <a:ext cx="3920557" cy="1285872"/>
          </a:xfrm>
          <a:prstGeom prst="ellipse">
            <a:avLst/>
          </a:prstGeom>
          <a:solidFill>
            <a:srgbClr val="237327">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3"/>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9"/>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20"/>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23"/>
                                        </p:tgtEl>
                                        <p:attrNameLst>
                                          <p:attrName>r</p:attrName>
                                        </p:attrNameLst>
                                      </p:cBhvr>
                                    </p:animRot>
                                  </p:childTnLst>
                                </p:cTn>
                              </p:par>
                              <p:par>
                                <p:cTn id="21" presetID="2" presetClass="entr" presetSubtype="6"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1+#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3000" fill="hold"/>
                                        <p:tgtEl>
                                          <p:spTgt spid="19"/>
                                        </p:tgtEl>
                                        <p:attrNameLst>
                                          <p:attrName>ppt_x</p:attrName>
                                        </p:attrNameLst>
                                      </p:cBhvr>
                                      <p:tavLst>
                                        <p:tav tm="0">
                                          <p:val>
                                            <p:strVal val="1+#ppt_w/2"/>
                                          </p:val>
                                        </p:tav>
                                        <p:tav tm="100000">
                                          <p:val>
                                            <p:strVal val="#ppt_x"/>
                                          </p:val>
                                        </p:tav>
                                      </p:tavLst>
                                    </p:anim>
                                    <p:anim calcmode="lin" valueType="num">
                                      <p:cBhvr additive="base">
                                        <p:cTn id="44" dur="3000" fill="hold"/>
                                        <p:tgtEl>
                                          <p:spTgt spid="1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0-#ppt_w/2"/>
                                          </p:val>
                                        </p:tav>
                                        <p:tav tm="100000">
                                          <p:val>
                                            <p:strVal val="#ppt_x"/>
                                          </p:val>
                                        </p:tav>
                                      </p:tavLst>
                                    </p:anim>
                                    <p:anim calcmode="lin" valueType="num">
                                      <p:cBhvr additive="base">
                                        <p:cTn id="48" dur="3000" fill="hold"/>
                                        <p:tgtEl>
                                          <p:spTgt spid="20"/>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0-#ppt_h/2"/>
                                          </p:val>
                                        </p:tav>
                                        <p:tav tm="100000">
                                          <p:val>
                                            <p:strVal val="#ppt_y"/>
                                          </p:val>
                                        </p:tav>
                                      </p:tavLst>
                                    </p:anim>
                                  </p:childTnLst>
                                </p:cTn>
                              </p:par>
                              <p:par>
                                <p:cTn id="53" presetID="2" presetClass="exit" presetSubtype="6" fill="hold" nodeType="withEffect">
                                  <p:stCondLst>
                                    <p:cond delay="0"/>
                                  </p:stCondLst>
                                  <p:childTnLst>
                                    <p:anim calcmode="lin" valueType="num">
                                      <p:cBhvr additive="base">
                                        <p:cTn id="54" dur="3000"/>
                                        <p:tgtEl>
                                          <p:spTgt spid="13"/>
                                        </p:tgtEl>
                                        <p:attrNameLst>
                                          <p:attrName>ppt_x</p:attrName>
                                        </p:attrNameLst>
                                      </p:cBhvr>
                                      <p:tavLst>
                                        <p:tav tm="0">
                                          <p:val>
                                            <p:strVal val="ppt_x"/>
                                          </p:val>
                                        </p:tav>
                                        <p:tav tm="100000">
                                          <p:val>
                                            <p:strVal val="1+ppt_w/2"/>
                                          </p:val>
                                        </p:tav>
                                      </p:tavLst>
                                    </p:anim>
                                    <p:anim calcmode="lin" valueType="num">
                                      <p:cBhvr additive="base">
                                        <p:cTn id="55" dur="3000"/>
                                        <p:tgtEl>
                                          <p:spTgt spid="13"/>
                                        </p:tgtEl>
                                        <p:attrNameLst>
                                          <p:attrName>ppt_y</p:attrName>
                                        </p:attrNameLst>
                                      </p:cBhvr>
                                      <p:tavLst>
                                        <p:tav tm="0">
                                          <p:val>
                                            <p:strVal val="ppt_y"/>
                                          </p:val>
                                        </p:tav>
                                        <p:tav tm="100000">
                                          <p:val>
                                            <p:strVal val="1+ppt_h/2"/>
                                          </p:val>
                                        </p:tav>
                                      </p:tavLst>
                                    </p:anim>
                                    <p:set>
                                      <p:cBhvr>
                                        <p:cTn id="56" dur="1" fill="hold">
                                          <p:stCondLst>
                                            <p:cond delay="2999"/>
                                          </p:stCondLst>
                                        </p:cTn>
                                        <p:tgtEl>
                                          <p:spTgt spid="13"/>
                                        </p:tgtEl>
                                        <p:attrNameLst>
                                          <p:attrName>style.visibility</p:attrName>
                                        </p:attrNameLst>
                                      </p:cBhvr>
                                      <p:to>
                                        <p:strVal val="hidden"/>
                                      </p:to>
                                    </p:set>
                                  </p:childTnLst>
                                </p:cTn>
                              </p:par>
                              <p:par>
                                <p:cTn id="57" presetID="2" presetClass="exit" presetSubtype="6" fill="hold" nodeType="with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1+ppt_w/2"/>
                                          </p:val>
                                        </p:tav>
                                      </p:tavLst>
                                    </p:anim>
                                    <p:anim calcmode="lin" valueType="num">
                                      <p:cBhvr additive="base">
                                        <p:cTn id="59" dur="3000"/>
                                        <p:tgtEl>
                                          <p:spTgt spid="15"/>
                                        </p:tgtEl>
                                        <p:attrNameLst>
                                          <p:attrName>ppt_y</p:attrName>
                                        </p:attrNameLst>
                                      </p:cBhvr>
                                      <p:tavLst>
                                        <p:tav tm="0">
                                          <p:val>
                                            <p:strVal val="ppt_y"/>
                                          </p:val>
                                        </p:tav>
                                        <p:tav tm="100000">
                                          <p:val>
                                            <p:strVal val="1+ppt_h/2"/>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20"/>
                                        </p:tgtEl>
                                        <p:attrNameLst>
                                          <p:attrName>ppt_x</p:attrName>
                                        </p:attrNameLst>
                                      </p:cBhvr>
                                      <p:tavLst>
                                        <p:tav tm="0">
                                          <p:val>
                                            <p:strVal val="ppt_x"/>
                                          </p:val>
                                        </p:tav>
                                        <p:tav tm="100000">
                                          <p:val>
                                            <p:strVal val="0-ppt_w/2"/>
                                          </p:val>
                                        </p:tav>
                                      </p:tavLst>
                                    </p:anim>
                                    <p:anim calcmode="lin" valueType="num">
                                      <p:cBhvr additive="base">
                                        <p:cTn id="71" dur="3000"/>
                                        <p:tgtEl>
                                          <p:spTgt spid="20"/>
                                        </p:tgtEl>
                                        <p:attrNameLst>
                                          <p:attrName>ppt_y</p:attrName>
                                        </p:attrNameLst>
                                      </p:cBhvr>
                                      <p:tavLst>
                                        <p:tav tm="0">
                                          <p:val>
                                            <p:strVal val="ppt_y"/>
                                          </p:val>
                                        </p:tav>
                                        <p:tav tm="100000">
                                          <p:val>
                                            <p:strVal val="0-ppt_h/2"/>
                                          </p:val>
                                        </p:tav>
                                      </p:tavLst>
                                    </p:anim>
                                    <p:set>
                                      <p:cBhvr>
                                        <p:cTn id="72" dur="1" fill="hold">
                                          <p:stCondLst>
                                            <p:cond delay="2999"/>
                                          </p:stCondLst>
                                        </p:cTn>
                                        <p:tgtEl>
                                          <p:spTgt spid="20"/>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23"/>
                                        </p:tgtEl>
                                        <p:attrNameLst>
                                          <p:attrName>ppt_x</p:attrName>
                                        </p:attrNameLst>
                                      </p:cBhvr>
                                      <p:tavLst>
                                        <p:tav tm="0">
                                          <p:val>
                                            <p:strVal val="ppt_x"/>
                                          </p:val>
                                        </p:tav>
                                        <p:tav tm="100000">
                                          <p:val>
                                            <p:strVal val="0-ppt_w/2"/>
                                          </p:val>
                                        </p:tav>
                                      </p:tavLst>
                                    </p:anim>
                                    <p:anim calcmode="lin" valueType="num">
                                      <p:cBhvr additive="base">
                                        <p:cTn id="75" dur="3000"/>
                                        <p:tgtEl>
                                          <p:spTgt spid="23"/>
                                        </p:tgtEl>
                                        <p:attrNameLst>
                                          <p:attrName>ppt_y</p:attrName>
                                        </p:attrNameLst>
                                      </p:cBhvr>
                                      <p:tavLst>
                                        <p:tav tm="0">
                                          <p:val>
                                            <p:strVal val="ppt_y"/>
                                          </p:val>
                                        </p:tav>
                                        <p:tav tm="100000">
                                          <p:val>
                                            <p:strVal val="0-ppt_h/2"/>
                                          </p:val>
                                        </p:tav>
                                      </p:tavLst>
                                    </p:anim>
                                    <p:set>
                                      <p:cBhvr>
                                        <p:cTn id="76" dur="1" fill="hold">
                                          <p:stCondLst>
                                            <p:cond delay="2999"/>
                                          </p:stCondLst>
                                        </p:cTn>
                                        <p:tgtEl>
                                          <p:spTgt spid="23"/>
                                        </p:tgtEl>
                                        <p:attrNameLst>
                                          <p:attrName>style.visibility</p:attrName>
                                        </p:attrNameLst>
                                      </p:cBhvr>
                                      <p:to>
                                        <p:strVal val="hidden"/>
                                      </p:to>
                                    </p:set>
                                  </p:childTnLst>
                                </p:cTn>
                              </p:par>
                              <p:par>
                                <p:cTn id="77" presetID="2" presetClass="exit" presetSubtype="3" fill="hold"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0-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3" fill="hold" nodeType="withEffect">
                                  <p:stCondLst>
                                    <p:cond delay="0"/>
                                  </p:stCondLst>
                                  <p:childTnLst>
                                    <p:anim calcmode="lin" valueType="num">
                                      <p:cBhvr additive="base">
                                        <p:cTn id="82" dur="3000"/>
                                        <p:tgtEl>
                                          <p:spTgt spid="19"/>
                                        </p:tgtEl>
                                        <p:attrNameLst>
                                          <p:attrName>ppt_x</p:attrName>
                                        </p:attrNameLst>
                                      </p:cBhvr>
                                      <p:tavLst>
                                        <p:tav tm="0">
                                          <p:val>
                                            <p:strVal val="ppt_x"/>
                                          </p:val>
                                        </p:tav>
                                        <p:tav tm="100000">
                                          <p:val>
                                            <p:strVal val="1+ppt_w/2"/>
                                          </p:val>
                                        </p:tav>
                                      </p:tavLst>
                                    </p:anim>
                                    <p:anim calcmode="lin" valueType="num">
                                      <p:cBhvr additive="base">
                                        <p:cTn id="83" dur="3000"/>
                                        <p:tgtEl>
                                          <p:spTgt spid="19"/>
                                        </p:tgtEl>
                                        <p:attrNameLst>
                                          <p:attrName>ppt_y</p:attrName>
                                        </p:attrNameLst>
                                      </p:cBhvr>
                                      <p:tavLst>
                                        <p:tav tm="0">
                                          <p:val>
                                            <p:strVal val="ppt_y"/>
                                          </p:val>
                                        </p:tav>
                                        <p:tav tm="100000">
                                          <p:val>
                                            <p:strVal val="0-ppt_h/2"/>
                                          </p:val>
                                        </p:tav>
                                      </p:tavLst>
                                    </p:anim>
                                    <p:set>
                                      <p:cBhvr>
                                        <p:cTn id="84" dur="1" fill="hold">
                                          <p:stCondLst>
                                            <p:cond delay="2999"/>
                                          </p:stCondLst>
                                        </p:cTn>
                                        <p:tgtEl>
                                          <p:spTgt spid="19"/>
                                        </p:tgtEl>
                                        <p:attrNameLst>
                                          <p:attrName>style.visibility</p:attrName>
                                        </p:attrNameLst>
                                      </p:cBhvr>
                                      <p:to>
                                        <p:strVal val="hidden"/>
                                      </p:to>
                                    </p:set>
                                  </p:childTnLst>
                                </p:cTn>
                              </p:par>
                              <p:par>
                                <p:cTn id="85" presetID="4" presetClass="entr" presetSubtype="32"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box(out)">
                                      <p:cBhvr>
                                        <p:cTn id="8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4" descr="http://previews.123rf.com/images/jukreee/jukreee1210/jukreee121001166/16546930-Fresh-fondo-verde-musgo-Foto-de-archivo.jpg"/>
          <p:cNvPicPr>
            <a:picLocks noChangeAspect="1" noChangeArrowheads="1"/>
          </p:cNvPicPr>
          <p:nvPr/>
        </p:nvPicPr>
        <p:blipFill>
          <a:blip r:embed="rId3"/>
          <a:srcRect/>
          <a:stretch>
            <a:fillRect/>
          </a:stretch>
        </p:blipFill>
        <p:spPr bwMode="auto">
          <a:xfrm>
            <a:off x="-1" y="0"/>
            <a:ext cx="10909301" cy="6858000"/>
          </a:xfrm>
          <a:prstGeom prst="rect">
            <a:avLst/>
          </a:prstGeom>
          <a:noFill/>
        </p:spPr>
      </p:pic>
      <p:pic>
        <p:nvPicPr>
          <p:cNvPr id="18" name="Picture 2" descr="http://mundopranico.files.wordpress.com/2011/08/nenes-abrazadno-arbol1.jpg"/>
          <p:cNvPicPr>
            <a:picLocks noChangeAspect="1" noChangeArrowheads="1"/>
          </p:cNvPicPr>
          <p:nvPr/>
        </p:nvPicPr>
        <p:blipFill>
          <a:blip r:embed="rId4"/>
          <a:srcRect/>
          <a:stretch>
            <a:fillRect/>
          </a:stretch>
        </p:blipFill>
        <p:spPr bwMode="auto">
          <a:xfrm>
            <a:off x="0" y="0"/>
            <a:ext cx="10909301" cy="6858000"/>
          </a:xfrm>
          <a:prstGeom prst="rect">
            <a:avLst/>
          </a:prstGeom>
          <a:noFill/>
        </p:spPr>
      </p:pic>
      <p:sp>
        <p:nvSpPr>
          <p:cNvPr id="5" name="4 Cheurón"/>
          <p:cNvSpPr/>
          <p:nvPr/>
        </p:nvSpPr>
        <p:spPr>
          <a:xfrm rot="2441467">
            <a:off x="4085307" y="2327275"/>
            <a:ext cx="1715942"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5361846" y="2332039"/>
            <a:ext cx="1715942"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4083412" y="3243264"/>
            <a:ext cx="1717837"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5447074" y="3243263"/>
            <a:ext cx="1717837"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3318246" y="1827213"/>
            <a:ext cx="1715942"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6043678" y="1831975"/>
            <a:ext cx="1715942" cy="1176338"/>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6214135" y="3743325"/>
            <a:ext cx="1717835"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3316352" y="3671889"/>
            <a:ext cx="1717835"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636415" y="1327150"/>
            <a:ext cx="1715942"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6725509" y="1331913"/>
            <a:ext cx="1715942" cy="1176337"/>
          </a:xfrm>
          <a:prstGeom prst="chevron">
            <a:avLst>
              <a:gd name="adj" fmla="val 72146"/>
            </a:avLst>
          </a:prstGeom>
          <a:solidFill>
            <a:srgbClr val="164814"/>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6981195" y="4243388"/>
            <a:ext cx="1717837" cy="1174750"/>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549292" y="4100514"/>
            <a:ext cx="1717837" cy="1176337"/>
          </a:xfrm>
          <a:prstGeom prst="chevron">
            <a:avLst>
              <a:gd name="adj" fmla="val 72146"/>
            </a:avLst>
          </a:prstGeom>
          <a:solidFill>
            <a:srgbClr val="16481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23" presetClass="entr" presetSubtype="16" fill="hold" nodeType="withEffect">
                                  <p:stCondLst>
                                    <p:cond delay="0"/>
                                  </p:stCondLst>
                                  <p:childTnLst>
                                    <p:set>
                                      <p:cBhvr>
                                        <p:cTn id="175" dur="1" fill="hold">
                                          <p:stCondLst>
                                            <p:cond delay="0"/>
                                          </p:stCondLst>
                                        </p:cTn>
                                        <p:tgtEl>
                                          <p:spTgt spid="18"/>
                                        </p:tgtEl>
                                        <p:attrNameLst>
                                          <p:attrName>style.visibility</p:attrName>
                                        </p:attrNameLst>
                                      </p:cBhvr>
                                      <p:to>
                                        <p:strVal val="visible"/>
                                      </p:to>
                                    </p:set>
                                    <p:anim calcmode="lin" valueType="num">
                                      <p:cBhvr>
                                        <p:cTn id="176" dur="3000" fill="hold"/>
                                        <p:tgtEl>
                                          <p:spTgt spid="18"/>
                                        </p:tgtEl>
                                        <p:attrNameLst>
                                          <p:attrName>ppt_w</p:attrName>
                                        </p:attrNameLst>
                                      </p:cBhvr>
                                      <p:tavLst>
                                        <p:tav tm="0">
                                          <p:val>
                                            <p:fltVal val="0"/>
                                          </p:val>
                                        </p:tav>
                                        <p:tav tm="100000">
                                          <p:val>
                                            <p:strVal val="#ppt_w"/>
                                          </p:val>
                                        </p:tav>
                                      </p:tavLst>
                                    </p:anim>
                                    <p:anim calcmode="lin" valueType="num">
                                      <p:cBhvr>
                                        <p:cTn id="177" dur="3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4everstatic.com/imagenes/674xX/animados/hierba,-fondo-verde-200990.jpg"/>
          <p:cNvPicPr>
            <a:picLocks noChangeAspect="1" noChangeArrowheads="1"/>
          </p:cNvPicPr>
          <p:nvPr/>
        </p:nvPicPr>
        <p:blipFill>
          <a:blip r:embed="rId2"/>
          <a:srcRect t="6250" b="13541"/>
          <a:stretch>
            <a:fillRect/>
          </a:stretch>
        </p:blipFill>
        <p:spPr bwMode="auto">
          <a:xfrm>
            <a:off x="0" y="0"/>
            <a:ext cx="10909300" cy="6858000"/>
          </a:xfrm>
          <a:prstGeom prst="rect">
            <a:avLst/>
          </a:prstGeom>
          <a:noFill/>
        </p:spPr>
      </p:pic>
      <p:pic>
        <p:nvPicPr>
          <p:cNvPr id="12" name="Picture 2" descr="http://www.vainillita.com/ilustraciones/abraza-arbol-bolso"/>
          <p:cNvPicPr>
            <a:picLocks noChangeAspect="1" noChangeArrowheads="1"/>
          </p:cNvPicPr>
          <p:nvPr/>
        </p:nvPicPr>
        <p:blipFill>
          <a:blip r:embed="rId3">
            <a:duotone>
              <a:prstClr val="black"/>
              <a:schemeClr val="accent3">
                <a:tint val="45000"/>
                <a:satMod val="400000"/>
              </a:schemeClr>
            </a:duotone>
            <a:lum bright="-59000"/>
          </a:blip>
          <a:srcRect/>
          <a:stretch>
            <a:fillRect/>
          </a:stretch>
        </p:blipFill>
        <p:spPr bwMode="auto">
          <a:xfrm>
            <a:off x="6169030" y="1458323"/>
            <a:ext cx="4740270" cy="5399677"/>
          </a:xfrm>
          <a:prstGeom prst="trapezoid">
            <a:avLst/>
          </a:prstGeom>
          <a:noFill/>
          <a:effectLst>
            <a:softEdge rad="127000"/>
          </a:effectLst>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lum bright="-25000" contrast="51000"/>
          </a:blip>
          <a:srcRect/>
          <a:stretch>
            <a:fillRect/>
          </a:stretch>
        </p:blipFill>
        <p:spPr bwMode="auto">
          <a:xfrm>
            <a:off x="-1" y="0"/>
            <a:ext cx="109093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7477" y="3387483"/>
            <a:ext cx="6858000" cy="83043"/>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38781" y="3387483"/>
            <a:ext cx="6858000" cy="8304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09093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3"/>
            <a:ext cx="109093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668304" y="5715016"/>
            <a:ext cx="642942" cy="766986"/>
          </a:xfrm>
          <a:prstGeom prst="rect">
            <a:avLst/>
          </a:prstGeom>
          <a:noFill/>
          <a:ln w="38100">
            <a:solidFill>
              <a:srgbClr val="1CDEF8"/>
            </a:solidFill>
            <a:miter lim="800000"/>
            <a:headEnd/>
            <a:tailEnd/>
          </a:ln>
        </p:spPr>
      </p:pic>
      <p:sp>
        <p:nvSpPr>
          <p:cNvPr id="19" name="18 Rectángulo"/>
          <p:cNvSpPr/>
          <p:nvPr/>
        </p:nvSpPr>
        <p:spPr>
          <a:xfrm>
            <a:off x="2362674" y="4572014"/>
            <a:ext cx="321197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96866" y="857232"/>
            <a:ext cx="5043828" cy="4053996"/>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7">
            <a:duotone>
              <a:prstClr val="black"/>
              <a:schemeClr val="accent4">
                <a:tint val="45000"/>
                <a:satMod val="400000"/>
              </a:schemeClr>
            </a:duotone>
            <a:lum contrast="92000"/>
          </a:blip>
          <a:srcRect/>
          <a:stretch>
            <a:fillRect/>
          </a:stretch>
        </p:blipFill>
        <p:spPr bwMode="auto">
          <a:xfrm>
            <a:off x="1525560" y="5786454"/>
            <a:ext cx="1830777" cy="760924"/>
          </a:xfrm>
          <a:prstGeom prst="rect">
            <a:avLst/>
          </a:prstGeom>
          <a:noFill/>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9093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9093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63683" y="0"/>
            <a:ext cx="5818293" cy="1562100"/>
          </a:xfrm>
          <a:prstGeom prst="rect">
            <a:avLst/>
          </a:prstGeom>
          <a:noFill/>
        </p:spPr>
      </p:pic>
      <p:sp>
        <p:nvSpPr>
          <p:cNvPr id="4104" name="Text Box 8"/>
          <p:cNvSpPr txBox="1">
            <a:spLocks noChangeArrowheads="1"/>
          </p:cNvSpPr>
          <p:nvPr/>
        </p:nvSpPr>
        <p:spPr bwMode="auto">
          <a:xfrm>
            <a:off x="0" y="1905001"/>
            <a:ext cx="109093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63664" y="4724402"/>
            <a:ext cx="3181879"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27402" y="4191000"/>
            <a:ext cx="2818236"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18274" y="4876800"/>
            <a:ext cx="145457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36376"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36376"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36376"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36376"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BRAZA UN ARB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ABRAZA UN ARBOL</Template>
  <TotalTime>1</TotalTime>
  <Words>930</Words>
  <Application>Microsoft Office PowerPoint</Application>
  <PresentationFormat>Personalizado</PresentationFormat>
  <Paragraphs>61</Paragraphs>
  <Slides>77</Slides>
  <Notes>1</Notes>
  <HiddenSlides>0</HiddenSlides>
  <MMClips>0</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ABRAZA UN ARBOL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2016-04-21T08:55:58Z</dcterms:created>
  <dcterms:modified xsi:type="dcterms:W3CDTF">2016-04-21T08:57:01Z</dcterms:modified>
</cp:coreProperties>
</file>