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1" r:id="rId3"/>
    <p:sldId id="261" r:id="rId4"/>
    <p:sldId id="270" r:id="rId5"/>
    <p:sldId id="263" r:id="rId6"/>
    <p:sldId id="267" r:id="rId7"/>
    <p:sldId id="283" r:id="rId8"/>
    <p:sldId id="285" r:id="rId9"/>
    <p:sldId id="284" r:id="rId10"/>
    <p:sldId id="287" r:id="rId11"/>
    <p:sldId id="268" r:id="rId12"/>
    <p:sldId id="276" r:id="rId13"/>
    <p:sldId id="302" r:id="rId14"/>
    <p:sldId id="288" r:id="rId15"/>
    <p:sldId id="286" r:id="rId16"/>
    <p:sldId id="301" r:id="rId17"/>
    <p:sldId id="269" r:id="rId18"/>
    <p:sldId id="262" r:id="rId19"/>
    <p:sldId id="264" r:id="rId20"/>
    <p:sldId id="271" r:id="rId21"/>
    <p:sldId id="265" r:id="rId22"/>
    <p:sldId id="266" r:id="rId23"/>
    <p:sldId id="272" r:id="rId24"/>
    <p:sldId id="273" r:id="rId25"/>
    <p:sldId id="274" r:id="rId26"/>
    <p:sldId id="277" r:id="rId27"/>
    <p:sldId id="278" r:id="rId28"/>
    <p:sldId id="279" r:id="rId29"/>
    <p:sldId id="282" r:id="rId30"/>
    <p:sldId id="275" r:id="rId31"/>
    <p:sldId id="289" r:id="rId32"/>
    <p:sldId id="290" r:id="rId33"/>
    <p:sldId id="259" r:id="rId34"/>
    <p:sldId id="260" r:id="rId35"/>
    <p:sldId id="280" r:id="rId3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3ldBut5Nw8LLbAg4ZLqng==" hashData="M3VFSdGus2e8S2WRXynAUTfwS4m2USBkEbWnx5iPKHVlbXqzLRRuolBoFSRwFLYgRN6vq26dJIY/cYhlFABG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17" autoAdjust="0"/>
    <p:restoredTop sz="94660"/>
  </p:normalViewPr>
  <p:slideViewPr>
    <p:cSldViewPr snapToGrid="0">
      <p:cViewPr varScale="1">
        <p:scale>
          <a:sx n="69" d="100"/>
          <a:sy n="69" d="100"/>
        </p:scale>
        <p:origin x="87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26/01/2017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83255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1461886" y="3432314"/>
            <a:ext cx="3852241" cy="16448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92D050"/>
                </a:solidFill>
                <a:effectLst/>
                <a:uLnTx/>
                <a:uFillTx/>
                <a:latin typeface="Arial"/>
                <a:cs typeface="Arial"/>
              </a:rPr>
              <a:t>Lagunas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92D05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2459323" y="2461130"/>
            <a:ext cx="8396876" cy="19222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Vagando Por El Mundo… 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9258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83255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1461886" y="3432314"/>
            <a:ext cx="3852241" cy="16448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92D050"/>
                </a:solidFill>
                <a:effectLst/>
                <a:uLnTx/>
                <a:uFillTx/>
                <a:latin typeface="Arial"/>
                <a:cs typeface="Arial"/>
              </a:rPr>
              <a:t>Lagunas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92D05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2459323" y="2461130"/>
            <a:ext cx="8396876" cy="19222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Vagando Por El Mundo… 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972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4" name="007 Medley.wav"/>
          </p:stSnd>
        </p:sndAc>
      </p:transition>
    </mc:Choice>
    <mc:Fallback xmlns="">
      <p:transition advTm="0">
        <p:sndAc>
          <p:stSnd>
            <p:snd r:embed="rId9" name="007 Med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1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147656"/>
            <a:ext cx="12192000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Una gota de agua es más valiosa para un hombre sediento que un saco de oro</a:t>
            </a:r>
          </a:p>
        </p:txBody>
      </p:sp>
    </p:spTree>
    <p:extLst>
      <p:ext uri="{BB962C8B-B14F-4D97-AF65-F5344CB8AC3E}">
        <p14:creationId xmlns:p14="http://schemas.microsoft.com/office/powerpoint/2010/main" val="106923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6" name="CuadroTexto 5"/>
          <p:cNvSpPr txBox="1"/>
          <p:nvPr/>
        </p:nvSpPr>
        <p:spPr>
          <a:xfrm rot="20598358">
            <a:off x="-109010" y="4157666"/>
            <a:ext cx="7242688" cy="124021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algn="ctr">
              <a:lnSpc>
                <a:spcPct val="107000"/>
              </a:lnSpc>
              <a:spcAft>
                <a:spcPts val="800"/>
              </a:spcAft>
              <a:defRPr sz="320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defRPr>
            </a:lvl1pPr>
          </a:lstStyle>
          <a:p>
            <a:r>
              <a:rPr lang="es-ES" dirty="0"/>
              <a:t>No deje que el agua se vaya por el fregadero…</a:t>
            </a:r>
          </a:p>
          <a:p>
            <a:r>
              <a:rPr lang="es-ES" dirty="0"/>
              <a:t>¡Nuestra vida está a punto de hacerlo!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100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625"/>
                            </p:stCondLst>
                            <p:childTnLst>
                              <p:par>
                                <p:cTn id="16" presetID="21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144984" y="3687686"/>
            <a:ext cx="4114043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         Agua = Vida.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Conservación = Futuro.</a:t>
            </a:r>
          </a:p>
        </p:txBody>
      </p:sp>
    </p:spTree>
    <p:extLst>
      <p:ext uri="{BB962C8B-B14F-4D97-AF65-F5344CB8AC3E}">
        <p14:creationId xmlns:p14="http://schemas.microsoft.com/office/powerpoint/2010/main" val="280877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375"/>
                            </p:stCondLst>
                            <p:childTnLst>
                              <p:par>
                                <p:cTn id="16" presetID="21" presetClass="exit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37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465212" y="265599"/>
            <a:ext cx="4467890" cy="8887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Cuando proteges el agua, proteges la vida</a:t>
            </a:r>
          </a:p>
        </p:txBody>
      </p:sp>
    </p:spTree>
    <p:extLst>
      <p:ext uri="{BB962C8B-B14F-4D97-AF65-F5344CB8AC3E}">
        <p14:creationId xmlns:p14="http://schemas.microsoft.com/office/powerpoint/2010/main" val="10072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xit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9626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10832" y="5541820"/>
            <a:ext cx="8077200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accent6">
                    <a:lumMod val="50000"/>
                  </a:schemeClr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.- Puede haber agua por todas partes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accent6">
                    <a:lumMod val="50000"/>
                  </a:schemeClr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y ni una gota para beber, solo piensa en ello.</a:t>
            </a:r>
          </a:p>
        </p:txBody>
      </p:sp>
    </p:spTree>
    <p:extLst>
      <p:ext uri="{BB962C8B-B14F-4D97-AF65-F5344CB8AC3E}">
        <p14:creationId xmlns:p14="http://schemas.microsoft.com/office/powerpoint/2010/main" val="6880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" y="0"/>
            <a:ext cx="12192761" cy="685757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064328" y="1651155"/>
            <a:ext cx="6096000" cy="13747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Nadie sabe el valor del agua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hasta que el pozo esta seco.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¡Cuida el agua!</a:t>
            </a:r>
          </a:p>
        </p:txBody>
      </p:sp>
    </p:spTree>
    <p:extLst>
      <p:ext uri="{BB962C8B-B14F-4D97-AF65-F5344CB8AC3E}">
        <p14:creationId xmlns:p14="http://schemas.microsoft.com/office/powerpoint/2010/main" val="22534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146184" y="3562988"/>
            <a:ext cx="5127448" cy="1240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Cuida el agua.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No pierdas la sangre del mundo</a:t>
            </a:r>
          </a:p>
        </p:txBody>
      </p:sp>
    </p:spTree>
    <p:extLst>
      <p:ext uri="{BB962C8B-B14F-4D97-AF65-F5344CB8AC3E}">
        <p14:creationId xmlns:p14="http://schemas.microsoft.com/office/powerpoint/2010/main" val="315784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2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1543" y="1761897"/>
            <a:ext cx="5587473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Camina en el desierto.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Entonces notarás el valor del agua</a:t>
            </a:r>
          </a:p>
        </p:txBody>
      </p:sp>
    </p:spTree>
    <p:extLst>
      <p:ext uri="{BB962C8B-B14F-4D97-AF65-F5344CB8AC3E}">
        <p14:creationId xmlns:p14="http://schemas.microsoft.com/office/powerpoint/2010/main" val="5014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625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62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3082" y="2763609"/>
            <a:ext cx="6094938" cy="61068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El agua es vida, úsala correctamente…</a:t>
            </a:r>
          </a:p>
        </p:txBody>
      </p:sp>
    </p:spTree>
    <p:extLst>
      <p:ext uri="{BB962C8B-B14F-4D97-AF65-F5344CB8AC3E}">
        <p14:creationId xmlns:p14="http://schemas.microsoft.com/office/powerpoint/2010/main" val="336265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625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62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7725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227041" y="140914"/>
            <a:ext cx="8295861" cy="61927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 veces solo una gota puede calmar la sed en el futuro</a:t>
            </a:r>
          </a:p>
        </p:txBody>
      </p:sp>
    </p:spTree>
    <p:extLst>
      <p:ext uri="{BB962C8B-B14F-4D97-AF65-F5344CB8AC3E}">
        <p14:creationId xmlns:p14="http://schemas.microsoft.com/office/powerpoint/2010/main" val="57401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773817" y="242062"/>
            <a:ext cx="6661123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el agua es vital… por ello cuídala como tal</a:t>
            </a:r>
          </a:p>
        </p:txBody>
      </p:sp>
    </p:spTree>
    <p:extLst>
      <p:ext uri="{BB962C8B-B14F-4D97-AF65-F5344CB8AC3E}">
        <p14:creationId xmlns:p14="http://schemas.microsoft.com/office/powerpoint/2010/main" val="157142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3391" y="3719557"/>
            <a:ext cx="5086863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El agua es vida no la malgastes</a:t>
            </a:r>
          </a:p>
        </p:txBody>
      </p:sp>
    </p:spTree>
    <p:extLst>
      <p:ext uri="{BB962C8B-B14F-4D97-AF65-F5344CB8AC3E}">
        <p14:creationId xmlns:p14="http://schemas.microsoft.com/office/powerpoint/2010/main" val="40405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5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505222" y="5312833"/>
            <a:ext cx="6373861" cy="6192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si desperdicia el agua desperdicia la vida</a:t>
            </a:r>
          </a:p>
        </p:txBody>
      </p:sp>
    </p:spTree>
    <p:extLst>
      <p:ext uri="{BB962C8B-B14F-4D97-AF65-F5344CB8AC3E}">
        <p14:creationId xmlns:p14="http://schemas.microsoft.com/office/powerpoint/2010/main" val="103206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125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1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286000" y="3848472"/>
            <a:ext cx="6858000" cy="1137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Millones de personas pueden vivir sin Amor, Ninguna sin agua</a:t>
            </a:r>
          </a:p>
        </p:txBody>
      </p:sp>
    </p:spTree>
    <p:extLst>
      <p:ext uri="{BB962C8B-B14F-4D97-AF65-F5344CB8AC3E}">
        <p14:creationId xmlns:p14="http://schemas.microsoft.com/office/powerpoint/2010/main" val="331481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452540" y="5665"/>
            <a:ext cx="7311882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la vida, el agua y el rio siempre están contiguos</a:t>
            </a:r>
          </a:p>
        </p:txBody>
      </p:sp>
    </p:spTree>
    <p:extLst>
      <p:ext uri="{BB962C8B-B14F-4D97-AF65-F5344CB8AC3E}">
        <p14:creationId xmlns:p14="http://schemas.microsoft.com/office/powerpoint/2010/main" val="67537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25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851560" y="38475"/>
            <a:ext cx="519545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Como proteges y amas tu celular</a:t>
            </a:r>
            <a:b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</a:br>
            <a:r>
              <a:rPr lang="es-MX" sz="3200" dirty="0" err="1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Asi</a:t>
            </a: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 hazlo con el agua</a:t>
            </a:r>
          </a:p>
        </p:txBody>
      </p:sp>
    </p:spTree>
    <p:extLst>
      <p:ext uri="{BB962C8B-B14F-4D97-AF65-F5344CB8AC3E}">
        <p14:creationId xmlns:p14="http://schemas.microsoft.com/office/powerpoint/2010/main" val="93346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942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8395" y="4047992"/>
            <a:ext cx="75348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</a:rPr>
              <a:t>Lo que embellece al desierto </a:t>
            </a:r>
          </a:p>
          <a:p>
            <a:pPr algn="ctr"/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</a:rPr>
              <a:t>es que en alguna parte esconde un pozo de agua</a:t>
            </a:r>
          </a:p>
        </p:txBody>
      </p:sp>
    </p:spTree>
    <p:extLst>
      <p:ext uri="{BB962C8B-B14F-4D97-AF65-F5344CB8AC3E}">
        <p14:creationId xmlns:p14="http://schemas.microsoft.com/office/powerpoint/2010/main" val="308738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25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28"/>
            <a:ext cx="12192763" cy="685757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311098" y="140922"/>
            <a:ext cx="4144083" cy="6192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"Sin agua no hay vida".</a:t>
            </a:r>
          </a:p>
        </p:txBody>
      </p:sp>
    </p:spTree>
    <p:extLst>
      <p:ext uri="{BB962C8B-B14F-4D97-AF65-F5344CB8AC3E}">
        <p14:creationId xmlns:p14="http://schemas.microsoft.com/office/powerpoint/2010/main" val="376184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" y="0"/>
            <a:ext cx="1219276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624026" y="196334"/>
            <a:ext cx="7418045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Desperdicia el agua hoy, sufre de sed mañana</a:t>
            </a:r>
          </a:p>
        </p:txBody>
      </p:sp>
    </p:spTree>
    <p:extLst>
      <p:ext uri="{BB962C8B-B14F-4D97-AF65-F5344CB8AC3E}">
        <p14:creationId xmlns:p14="http://schemas.microsoft.com/office/powerpoint/2010/main" val="2703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2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726873" y="2399263"/>
            <a:ext cx="5888189" cy="140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La única manera de tomar conciencia </a:t>
            </a:r>
          </a:p>
          <a:p>
            <a:pPr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sobre la importancia del agua </a:t>
            </a:r>
          </a:p>
          <a:p>
            <a:pPr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es pasando sed".</a:t>
            </a:r>
          </a:p>
        </p:txBody>
      </p:sp>
    </p:spTree>
    <p:extLst>
      <p:ext uri="{BB962C8B-B14F-4D97-AF65-F5344CB8AC3E}">
        <p14:creationId xmlns:p14="http://schemas.microsoft.com/office/powerpoint/2010/main" val="210456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2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" y="0"/>
            <a:ext cx="1219276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061855" y="113253"/>
            <a:ext cx="6096000" cy="8438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) "Toda el agua que desperdicies hoy, es la que necesitarás mañana".</a:t>
            </a:r>
          </a:p>
        </p:txBody>
      </p:sp>
    </p:spTree>
    <p:extLst>
      <p:ext uri="{BB962C8B-B14F-4D97-AF65-F5344CB8AC3E}">
        <p14:creationId xmlns:p14="http://schemas.microsoft.com/office/powerpoint/2010/main" val="95804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618502" y="3341362"/>
            <a:ext cx="698269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Cuidar el agua es tarea de todos,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sino empezamos hoy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mañana puede ser demasiado tarde".</a:t>
            </a:r>
          </a:p>
        </p:txBody>
      </p:sp>
    </p:spTree>
    <p:extLst>
      <p:ext uri="{BB962C8B-B14F-4D97-AF65-F5344CB8AC3E}">
        <p14:creationId xmlns:p14="http://schemas.microsoft.com/office/powerpoint/2010/main" val="296567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048000" y="3105835"/>
            <a:ext cx="6594764" cy="1767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La sed es una sensación que nos recuerda la importancia del agua....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¡Cuídala!</a:t>
            </a:r>
          </a:p>
        </p:txBody>
      </p:sp>
    </p:spTree>
    <p:extLst>
      <p:ext uri="{BB962C8B-B14F-4D97-AF65-F5344CB8AC3E}">
        <p14:creationId xmlns:p14="http://schemas.microsoft.com/office/powerpoint/2010/main" val="392882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875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8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 rot="20996964">
            <a:off x="6567045" y="-94579"/>
            <a:ext cx="4821382" cy="140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endParaRPr lang="es-MX" sz="3200" dirty="0">
              <a:solidFill>
                <a:srgbClr val="00206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si el tomar agua te da vida,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el tomar conciencia te da agua</a:t>
            </a:r>
          </a:p>
        </p:txBody>
      </p:sp>
    </p:spTree>
    <p:extLst>
      <p:ext uri="{BB962C8B-B14F-4D97-AF65-F5344CB8AC3E}">
        <p14:creationId xmlns:p14="http://schemas.microsoft.com/office/powerpoint/2010/main" val="182548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" y="0"/>
            <a:ext cx="1219058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14809" y="2421"/>
            <a:ext cx="558338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agua que no has de beber...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¡se va para no volver! </a:t>
            </a:r>
          </a:p>
          <a:p>
            <a:pPr algn="ctr">
              <a:lnSpc>
                <a:spcPts val="28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cuidarla es responsabilidad de todos</a:t>
            </a:r>
          </a:p>
        </p:txBody>
      </p:sp>
    </p:spTree>
    <p:extLst>
      <p:ext uri="{BB962C8B-B14F-4D97-AF65-F5344CB8AC3E}">
        <p14:creationId xmlns:p14="http://schemas.microsoft.com/office/powerpoint/2010/main" val="287322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25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3845" y="4984545"/>
            <a:ext cx="6096000" cy="187833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"Si hay magia en este planeta,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está contenida en el agua."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Loran </a:t>
            </a:r>
            <a:r>
              <a:rPr lang="es-MX" sz="3200" dirty="0" err="1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Eisely</a:t>
            </a: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704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25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1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824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047999" y="52319"/>
            <a:ext cx="7038110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"El agua, el aire y la limpieza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son los principales productos de mi farmacia."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Napoleón Bonaparte.</a:t>
            </a:r>
          </a:p>
        </p:txBody>
      </p:sp>
    </p:spTree>
    <p:extLst>
      <p:ext uri="{BB962C8B-B14F-4D97-AF65-F5344CB8AC3E}">
        <p14:creationId xmlns:p14="http://schemas.microsoft.com/office/powerpoint/2010/main" val="1330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288475" y="-11448"/>
            <a:ext cx="10723418" cy="1240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"Olvidamos que el ciclo del agua y el ciclo de la vida son uno mismo".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Jacques Y. </a:t>
            </a:r>
            <a:r>
              <a:rPr lang="es-MX" sz="3200" dirty="0" err="1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Cousteau</a:t>
            </a:r>
            <a:endParaRPr lang="es-MX" sz="3200" dirty="0">
              <a:solidFill>
                <a:srgbClr val="00206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96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299858" y="4422012"/>
            <a:ext cx="8174182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chemeClr val="bg1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"El agua es la fuerza motriz de toda la naturaleza."</a:t>
            </a:r>
          </a:p>
        </p:txBody>
      </p:sp>
    </p:spTree>
    <p:extLst>
      <p:ext uri="{BB962C8B-B14F-4D97-AF65-F5344CB8AC3E}">
        <p14:creationId xmlns:p14="http://schemas.microsoft.com/office/powerpoint/2010/main" val="134425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3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37307" y="168676"/>
            <a:ext cx="6761018" cy="1767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La cura para todo es siempre agua salada: el sudor, las lágrimas o el mar."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MX" sz="3200" dirty="0" err="1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Isak</a:t>
            </a:r>
            <a:r>
              <a:rPr lang="es-MX" sz="3200" dirty="0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 </a:t>
            </a:r>
            <a:r>
              <a:rPr lang="es-MX" sz="3200" dirty="0" err="1">
                <a:solidFill>
                  <a:srgbClr val="00206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Dinesen</a:t>
            </a:r>
            <a:endParaRPr lang="es-MX" sz="3200" dirty="0">
              <a:solidFill>
                <a:srgbClr val="00206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47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25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3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007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Stanley Black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0" grpId="0"/>
      <p:bldP spid="10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645</TotalTime>
  <Words>513</Words>
  <Application>Microsoft Office PowerPoint</Application>
  <PresentationFormat>Panorámica</PresentationFormat>
  <Paragraphs>116</Paragraphs>
  <Slides>35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Lagunas</dc:title>
  <dc:creator>Emilio M Aguilar P</dc:creator>
  <cp:lastModifiedBy>Emilio M. Aguilar</cp:lastModifiedBy>
  <cp:revision>54</cp:revision>
  <dcterms:created xsi:type="dcterms:W3CDTF">2016-12-14T02:11:45Z</dcterms:created>
  <dcterms:modified xsi:type="dcterms:W3CDTF">2017-01-26T15:02:00Z</dcterms:modified>
</cp:coreProperties>
</file>