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260" r:id="rId4"/>
    <p:sldId id="274" r:id="rId5"/>
    <p:sldId id="276" r:id="rId6"/>
    <p:sldId id="281" r:id="rId7"/>
    <p:sldId id="280" r:id="rId8"/>
    <p:sldId id="327" r:id="rId9"/>
    <p:sldId id="284" r:id="rId10"/>
    <p:sldId id="282" r:id="rId11"/>
    <p:sldId id="283" r:id="rId12"/>
    <p:sldId id="285" r:id="rId13"/>
    <p:sldId id="286" r:id="rId14"/>
    <p:sldId id="287" r:id="rId15"/>
    <p:sldId id="289" r:id="rId16"/>
    <p:sldId id="291" r:id="rId17"/>
    <p:sldId id="294" r:id="rId18"/>
    <p:sldId id="292" r:id="rId19"/>
    <p:sldId id="288" r:id="rId20"/>
    <p:sldId id="295" r:id="rId21"/>
    <p:sldId id="325" r:id="rId22"/>
    <p:sldId id="303" r:id="rId23"/>
    <p:sldId id="296" r:id="rId24"/>
    <p:sldId id="297" r:id="rId25"/>
    <p:sldId id="304" r:id="rId26"/>
    <p:sldId id="318" r:id="rId27"/>
    <p:sldId id="306" r:id="rId28"/>
    <p:sldId id="310" r:id="rId29"/>
    <p:sldId id="307" r:id="rId30"/>
    <p:sldId id="300" r:id="rId31"/>
    <p:sldId id="264" r:id="rId32"/>
    <p:sldId id="265" r:id="rId33"/>
    <p:sldId id="309" r:id="rId34"/>
    <p:sldId id="321" r:id="rId35"/>
    <p:sldId id="330" r:id="rId36"/>
    <p:sldId id="329" r:id="rId37"/>
    <p:sldId id="328" r:id="rId38"/>
    <p:sldId id="331" r:id="rId39"/>
  </p:sldIdLst>
  <p:sldSz cx="9144000" cy="6858000" type="screen4x3"/>
  <p:notesSz cx="6858000" cy="9144000"/>
  <p:embeddedFontLst>
    <p:embeddedFont>
      <p:font typeface="Calibri" pitchFamily="34" charset="0"/>
      <p:regular r:id="rId41"/>
      <p:bold r:id="rId42"/>
      <p:italic r:id="rId43"/>
      <p:boldItalic r:id="rId44"/>
    </p:embeddedFont>
    <p:embeddedFont>
      <p:font typeface="Verdana" pitchFamily="34" charset="0"/>
      <p:regular r:id="rId45"/>
      <p:bold r:id="rId46"/>
      <p:italic r:id="rId47"/>
      <p:boldItalic r:id="rId48"/>
    </p:embeddedFont>
    <p:embeddedFont>
      <p:font typeface="Berlin Sans FB Demi" pitchFamily="34" charset="0"/>
      <p:bold r:id="rId49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vKsCyHQBIgWv9aX0Y1Sgw==" hashData="CHmiI52d39IbFMNAXjji2YB8s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0683" autoAdjust="0"/>
  </p:normalViewPr>
  <p:slideViewPr>
    <p:cSldViewPr>
      <p:cViewPr varScale="1">
        <p:scale>
          <a:sx n="56" d="100"/>
          <a:sy n="56" d="100"/>
        </p:scale>
        <p:origin x="-90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4.fntdata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77863-81B9-4980-BC5A-9016C3A11258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940A2-3926-45E4-A537-5CD765DB969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940A2-3926-45E4-A537-5CD765DB9698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940A2-3926-45E4-A537-5CD765DB9698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940A2-3926-45E4-A537-5CD765DB9698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3940A2-3926-45E4-A537-5CD765DB9698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8343A-7DC1-4911-9B82-767850FDF6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0A9EF-FD2B-478C-85C3-A1EFB58D84CD}" type="datetimeFigureOut">
              <a:rPr lang="es-ES_tradnl" smtClean="0"/>
              <a:pPr/>
              <a:t>19/05/2013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803A4-1CC9-4306-80D9-880DAB397D9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C34459-48E1-4BD8-A2C0-CB9D06B242C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#link"/><Relationship Id="rId3" Type="http://schemas.openxmlformats.org/officeDocument/2006/relationships/image" Target="../media/image19.jpeg"/><Relationship Id="rId7" Type="http://schemas.openxmlformats.org/officeDocument/2006/relationships/hyperlink" Target="#link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#link"/><Relationship Id="rId11" Type="http://schemas.openxmlformats.org/officeDocument/2006/relationships/image" Target="../media/image3.gif"/><Relationship Id="rId5" Type="http://schemas.openxmlformats.org/officeDocument/2006/relationships/image" Target="../media/image21.gif"/><Relationship Id="rId10" Type="http://schemas.openxmlformats.org/officeDocument/2006/relationships/hyperlink" Target="#link"/><Relationship Id="rId4" Type="http://schemas.openxmlformats.org/officeDocument/2006/relationships/image" Target="../media/image20.jpeg"/><Relationship Id="rId9" Type="http://schemas.openxmlformats.org/officeDocument/2006/relationships/hyperlink" Target="#link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5" Type="http://schemas.openxmlformats.org/officeDocument/2006/relationships/hyperlink" Target="#link"/><Relationship Id="rId4" Type="http://schemas.openxmlformats.org/officeDocument/2006/relationships/image" Target="../media/image4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1" name="Picture 1" descr="J:\FONDITOS\5369985237_a5cd661ae1_z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4228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35525" y="1285860"/>
            <a:ext cx="32729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UNA GOTA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43010" name="Picture 2" descr="http://img408.imageshack.us/img408/3650/damavinotintocon20alitaiv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786058"/>
            <a:ext cx="2438400" cy="3848101"/>
          </a:xfrm>
          <a:prstGeom prst="rect">
            <a:avLst/>
          </a:prstGeom>
          <a:noFill/>
        </p:spPr>
      </p:pic>
      <p:pic>
        <p:nvPicPr>
          <p:cNvPr id="44036" name="Picture 4" descr="http://eltamiz.com/images/gota_real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1857364"/>
            <a:ext cx="1131100" cy="140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randomBar dir="vert"/>
    <p:sndAc>
      <p:stSnd>
        <p:snd r:embed="rId2" name="Segun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6" dur="5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fotos.eldiariomontanes.es/201002/p2270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7" y="642919"/>
            <a:ext cx="878684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Soy una gota de agua que naci</a:t>
            </a:r>
            <a:r>
              <a:rPr lang="es-ES_tradnl" sz="28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ó</a:t>
            </a:r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en una nube de tormenta. </a:t>
            </a:r>
            <a:endParaRPr lang="es-ES_tradnl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7412" name="Picture 4" descr="Tormentas Eléctric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785794"/>
            <a:ext cx="3143250" cy="2667000"/>
          </a:xfrm>
          <a:prstGeom prst="cloudCallout">
            <a:avLst/>
          </a:prstGeom>
          <a:noFill/>
          <a:effectLst>
            <a:softEdge rad="317500"/>
          </a:effectLst>
        </p:spPr>
      </p:pic>
      <p:pic>
        <p:nvPicPr>
          <p:cNvPr id="9" name="Picture 4" descr="http://eltamiz.com/images/gota_real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8" y="1785926"/>
            <a:ext cx="870075" cy="10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300"/>
                            </p:stCondLst>
                            <p:childTnLst>
                              <p:par>
                                <p:cTn id="1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2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7" dur="2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253907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32770" name="Picture 2" descr="http://images.bibliocad.com/biblioteca/image/00010000/2000/cielo-nublado_12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42900"/>
            <a:ext cx="5499399" cy="4143404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9" name="Picture 2" descr="http://images.bibliocad.com/biblioteca/image/00010000/2000/cielo-nublado_12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-214338"/>
            <a:ext cx="5499399" cy="4214842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http://static.panoramio.com/photos/original/4530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86322"/>
            <a:ext cx="9144000" cy="2071678"/>
          </a:xfrm>
          <a:prstGeom prst="rect">
            <a:avLst/>
          </a:prstGeom>
          <a:noFill/>
        </p:spPr>
      </p:pic>
      <p:pic>
        <p:nvPicPr>
          <p:cNvPr id="11" name="Picture 2" descr="http://2.bp.blogspot.com/-52Qlch1Pklo/TbdltrmqSkI/AAAAAAAAAEc/OoHCOa6kxZQ/s1600/AGUA_SAGRADA_GOTA_D_GUA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785926"/>
            <a:ext cx="1770099" cy="13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static.panoramio.com/photos/original/4530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14884"/>
            <a:ext cx="9144000" cy="1857364"/>
          </a:xfrm>
          <a:prstGeom prst="rect">
            <a:avLst/>
          </a:prstGeom>
          <a:noFill/>
        </p:spPr>
      </p:pic>
      <p:pic>
        <p:nvPicPr>
          <p:cNvPr id="12" name="Picture 2" descr="http://static.panoramio.com/photos/original/4530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14884"/>
            <a:ext cx="9144000" cy="214311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478175" y="357166"/>
            <a:ext cx="50994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2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 mi niñez me precipité al vacio </a:t>
            </a:r>
            <a:endParaRPr lang="es-ES_tradnl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00087 0.5726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photoblog.laullon.com/files/2010/02/gotas-agua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0"/>
            <a:ext cx="12788435" cy="720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00100" y="642919"/>
            <a:ext cx="778674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y al impactar contra la tierra comenz</a:t>
            </a:r>
            <a:r>
              <a:rPr lang="es-ES_tradnl" sz="28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ó</a:t>
            </a:r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mi juventud. </a:t>
            </a:r>
            <a:endParaRPr lang="es-ES_tradnl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9" name="Picture 2" descr="http://photoblog.laullon.com/files/2010/02/gotas-agua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4544" y="0"/>
            <a:ext cx="12788435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Paisajes, Bosqu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3531" y="5497901"/>
            <a:ext cx="801693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 </a:t>
            </a:r>
            <a:r>
              <a:rPr lang="es-ES_tradnl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É</a:t>
            </a:r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sta discurr</a:t>
            </a:r>
            <a:r>
              <a:rPr lang="es-ES_tradnl" sz="28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í</a:t>
            </a:r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por la superficie de la tierra </a:t>
            </a:r>
            <a:endParaRPr lang="es-ES_tradnl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8" y="2500306"/>
            <a:ext cx="870075" cy="10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Paisajes, Mont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11" name="10 Rectángulo"/>
          <p:cNvSpPr/>
          <p:nvPr/>
        </p:nvSpPr>
        <p:spPr>
          <a:xfrm>
            <a:off x="4214810" y="571480"/>
            <a:ext cx="49291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_tradnl" sz="2800" b="1" dirty="0" smtClean="0">
                <a:ln/>
                <a:solidFill>
                  <a:schemeClr val="accent3"/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Y ME UNÍ A MÁS GOTAS</a:t>
            </a:r>
            <a:r>
              <a:rPr kumimoji="0" lang="es-ES_tradnl" sz="2800" b="1" i="0" u="none" strike="noStrike" cap="none" spc="0" normalizeH="0" baseline="0" dirty="0" smtClean="0">
                <a:ln/>
                <a:solidFill>
                  <a:schemeClr val="accent3"/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endParaRPr lang="es-ES_tradnl" sz="2800" b="1" cap="none" spc="0" dirty="0">
              <a:ln/>
              <a:solidFill>
                <a:schemeClr val="accent3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img259.imageshack.us/img259/3913/98562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mg259.imageshack.us/img259/3913/98562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Paisajes, 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33211" y="2643183"/>
            <a:ext cx="707757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es-ES_tradnl" sz="2800" b="1" i="0" u="none" strike="noStrike" cap="none" spc="0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M</a:t>
            </a:r>
            <a:r>
              <a:rPr lang="es-ES_tradnl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ÁS TARDE NOS UNIMOS A MILLONES DE GOTAS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Paisajes, 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00232" y="5857892"/>
            <a:ext cx="414340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kumimoji="0" lang="es-ES_tradnl" sz="2400" b="1" i="0" u="none" strike="noStrike" cap="none" spc="0" normalizeH="0" baseline="0" dirty="0" smtClean="0">
                <a:ln w="50800"/>
                <a:solidFill>
                  <a:schemeClr val="bg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_tradnl" sz="4000" b="1" dirty="0" smtClean="0">
                <a:ln w="50800"/>
                <a:solidFill>
                  <a:schemeClr val="bg1"/>
                </a:solidFill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FORMANDO UN RÍO</a:t>
            </a:r>
            <a:r>
              <a:rPr kumimoji="0" lang="es-ES_tradnl" sz="4000" b="1" i="0" u="none" strike="noStrike" cap="none" spc="0" normalizeH="0" baseline="0" dirty="0" smtClean="0">
                <a:ln w="50800"/>
                <a:solidFill>
                  <a:schemeClr val="bg1"/>
                </a:solidFill>
                <a:effectLst/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endParaRPr lang="es-ES_tradnl" sz="4000" b="1" cap="none" spc="0" dirty="0">
              <a:ln w="50800"/>
              <a:solidFill>
                <a:schemeClr val="bg1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43174" y="5214950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FORMANDO UN RÍO </a:t>
            </a:r>
            <a:endParaRPr lang="es-ES_tradnl" sz="3600" b="1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643306" y="4714884"/>
            <a:ext cx="27146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n w="5080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FORMANDO UN RÍO  </a:t>
            </a:r>
            <a:endParaRPr lang="es-ES_tradn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Paisajes, 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58605" y="571481"/>
            <a:ext cx="30267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0" lang="es-ES_tradnl" sz="2800" b="1" i="0" u="none" strike="noStrike" cap="all" spc="0" normalizeH="0" baseline="0" dirty="0" smtClean="0">
                <a:ln/>
                <a:solidFill>
                  <a:schemeClr val="accent3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En mi madurez</a:t>
            </a:r>
            <a:endParaRPr lang="es-ES_tradnl" sz="2800" b="1" cap="all" spc="0" dirty="0">
              <a:ln/>
              <a:solidFill>
                <a:schemeClr val="accent3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J:\FONDOS PANTALLAS\paisajeazuley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10095755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20694" y="1000108"/>
            <a:ext cx="35373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LLEGUÉ AL MAR</a:t>
            </a:r>
            <a:r>
              <a:rPr kumimoji="0" lang="es-ES_tradnl" sz="28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8" name="Picture 4" descr="http://eltamiz.com/images/gota_rea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286256"/>
            <a:ext cx="957083" cy="118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J:\FONDOS PANTALLAS\yy11278529455551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661000" cy="58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86000" y="5143512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7" y="5572140"/>
            <a:ext cx="678661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DONDE LAS GOTAS ERAN</a:t>
            </a:r>
            <a:r>
              <a:rPr kumimoji="0" lang="es-ES_tradnl" sz="28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SALADAS</a:t>
            </a:r>
            <a:r>
              <a:rPr kumimoji="0" lang="es-ES_tradnl" sz="2800" b="1" i="0" u="none" strike="noStrike" cap="none" spc="0" normalizeH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Y NO DULCES COMO YO.</a:t>
            </a:r>
            <a:r>
              <a:rPr kumimoji="0" lang="es-ES_tradnl" sz="2800" b="1" i="0" u="none" strike="noStrike" cap="none" spc="0" normalizeH="0" baseline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www.fondosdepantalla.biz/../../images/wallpapers/Puesta_de_Sol_Hawaii-66521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1527127" y="1785926"/>
            <a:ext cx="60897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472" y="714356"/>
            <a:ext cx="8572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es-ES_tradnl" sz="54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_tradnl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EL SOL PROVOCÓ MI MUERTE POR EVAPORACIÓN</a:t>
            </a:r>
            <a:r>
              <a:rPr kumimoji="0" lang="es-ES_tradnl" sz="2800" b="1" i="0" u="none" strike="noStrike" cap="non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 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cosmogono.files.wordpress.com/2010/09/aristofanic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97429" cy="7128000"/>
          </a:xfrm>
          <a:prstGeom prst="rect">
            <a:avLst/>
          </a:prstGeom>
          <a:noFill/>
        </p:spPr>
      </p:pic>
      <p:pic>
        <p:nvPicPr>
          <p:cNvPr id="46086" name="Picture 6" descr="http://www.leydejesuscristo.com/wp-content/uploads/2010/05/escale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72008"/>
            <a:ext cx="4429125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41456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928794" y="1857364"/>
            <a:ext cx="507209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_tradnl" sz="2800" b="1" cap="all" spc="0" dirty="0" smtClean="0">
                <a:ln/>
                <a:solidFill>
                  <a:schemeClr val="tx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cs typeface="Adobe Arabic" pitchFamily="18" charset="-78"/>
              </a:rPr>
              <a:t>Y ASCENDÍ AL CIELO</a:t>
            </a:r>
            <a:r>
              <a:rPr lang="es-ES_tradnl" sz="2800" b="1" cap="all" spc="0" dirty="0" smtClean="0">
                <a:ln/>
                <a:solidFill>
                  <a:schemeClr val="tx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  <a:cs typeface="Times New Roman" pitchFamily="18" charset="0"/>
              </a:rPr>
              <a:t>,</a:t>
            </a:r>
            <a:endParaRPr lang="es-ES_tradnl" sz="2800" b="1" cap="all" spc="0" dirty="0">
              <a:ln/>
              <a:solidFill>
                <a:schemeClr val="tx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6626" name="Picture 2" descr="Gifs Animados Agua (3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4643446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1" name="Picture 2" descr="Gifs Animados Agua (3)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4071942"/>
            <a:ext cx="1524000" cy="1352550"/>
          </a:xfrm>
          <a:prstGeom prst="trapezoid">
            <a:avLst/>
          </a:prstGeom>
          <a:noFill/>
          <a:effectLst>
            <a:softEdge rad="317500"/>
          </a:effectLst>
        </p:spPr>
      </p:pic>
      <p:pic>
        <p:nvPicPr>
          <p:cNvPr id="13" name="Picture 2" descr="Gifs Animados Agua (3)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5786454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4" name="Picture 2" descr="Gifs Animados Agua (3)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4214818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5" name="Picture 2" descr="Gifs Animados Agua (3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357562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6" name="Picture 2" descr="Gifs Animados Agua (3)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1928802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7" name="Picture 2" descr="Gifs Animados Agua (3)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928670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9" name="Picture 4" descr="http://eltamiz.com/images/gota_real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57356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46 L 0.00833 -0.68982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3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chemtrailsbettablue.files.wordpress.com/2008/05/cloud-in-blue-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49139" y="1000109"/>
            <a:ext cx="544572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dobe Arabic" pitchFamily="18" charset="-78"/>
                <a:cs typeface="Adobe Arabic" pitchFamily="18" charset="-78"/>
              </a:rPr>
              <a:t>JUNTO A MILLONES DE GOTAS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2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5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9" y="478632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9" y="585789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5" y="500063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1" y="4143380"/>
            <a:ext cx="812070" cy="100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3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3" y="335756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3" y="428625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00037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9" y="25003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1" y="350043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3" y="407194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9" y="500063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1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85749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5" y="471488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7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528638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3" y="421481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5" y="3429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1" y="364331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9" y="207167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07181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50043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57200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3" y="407194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57174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5" y="357187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00063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9" y="6264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3" y="6264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5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1" y="478632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00037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57174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71475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57187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5" y="235743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1" y="542926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5" y="600076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3" y="500063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1" y="435769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85762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3" y="528638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1" y="392906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3" y="492919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1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5670000"/>
            <a:ext cx="957083" cy="11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3" y="457200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492919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7" y="514351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7" y="542926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1" y="457200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7" y="492919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435769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1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7" y="535782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3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6918" y="550070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3" y="567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7" y="600076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1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01090" y="585000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4" y="6264000"/>
            <a:ext cx="957083" cy="11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21481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9" y="392906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85762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07181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435769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535782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14338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35769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13872">
            <a:off x="5571223" y="3983915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7" y="528638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71462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28612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92893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4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35769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5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78619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28612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407194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3" y="607220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21468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0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214686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1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643314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2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4214818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3" name="Picture 2" descr="Gifs Animados Agua (3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5505450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14" name="Picture 2" descr="Gifs Animados Agua (3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5505450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15" name="Picture 2" descr="Gifs Animados Agua (3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643314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16" name="Picture 2" descr="Gifs Animados Agua (3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505450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  <p:pic>
        <p:nvPicPr>
          <p:cNvPr id="117" name="Picture 2" descr="Gifs Animados Agua (3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143380"/>
            <a:ext cx="1524000" cy="1352550"/>
          </a:xfrm>
          <a:prstGeom prst="parallelogram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491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i1126.photobucket.com/albums/l611/dalelokura/DSC0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3.bp.blogspot.com/_6HSxf4o5S5g/TG3nGGxbdBI/AAAAAAAAAcI/4rMawlNK7N0/s1600/cielo+nube+s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-285776"/>
            <a:ext cx="4267200" cy="26479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766056" y="2428868"/>
            <a:ext cx="53064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800" b="1" cap="all" dirty="0" smtClean="0">
                <a:ln/>
                <a:solidFill>
                  <a:schemeClr val="tx2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ALLÍ DESPERTÉ Y RENACÍ </a:t>
            </a:r>
            <a:endParaRPr lang="es-ES_tradnl" sz="2800" b="1" cap="all" dirty="0">
              <a:ln/>
              <a:solidFill>
                <a:schemeClr val="tx2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26626" name="Picture 2" descr="http://api.ning.com/files/PB2mM8akvKLnI5t4rPShcQLs6TownfxNPhHVclzmCrPAJi2EO8vEHoZ3tIy4LXR7XPdhBeHCo0zlEIxXNcrXCir3w3-lh7lG/historiadeunago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571480"/>
            <a:ext cx="1760055" cy="154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La Cielo Las Nubes Ser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706018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9646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7" name="Picture 2" descr="http://2.bp.blogspot.com/-52Qlch1Pklo/TbdltrmqSkI/AAAAAAAAAEc/OoHCOa6kxZQ/s1600/AGUA_SAGRADA_GOTA_D_GU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1" y="3500438"/>
            <a:ext cx="1817941" cy="13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42910" y="1357299"/>
            <a:ext cx="72648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CONVIRTIÉNDOME EN UNA NUEVA GOTA DE AGUA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fantasia-azu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05311" y="1571612"/>
            <a:ext cx="46528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2338857" y="1785927"/>
            <a:ext cx="446628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dobe Arabic" pitchFamily="18" charset="-78"/>
                <a:cs typeface="Adobe Arabic" pitchFamily="18" charset="-78"/>
              </a:rPr>
              <a:t>SOY UNA GOTA DE AGUA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23554" name="Picture 2" descr="http://img217.imageshack.us/img217/9666/118685806730204od8ny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754000"/>
            <a:ext cx="2741472" cy="41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eltamiz.com/images/gota_rea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285992"/>
            <a:ext cx="1189107" cy="147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" name="Picture 2" descr="C:\Users\abuelitos\Desktop\01_Rosa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18000"/>
            <a:ext cx="3507498" cy="23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fotos.diariosur.es/200911/img_3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68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28437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32836" y="1071547"/>
            <a:ext cx="747832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dobe Arabic" pitchFamily="18" charset="-78"/>
                <a:ea typeface="Times New Roman" pitchFamily="18" charset="0"/>
                <a:cs typeface="Adobe Arabic" pitchFamily="18" charset="-78"/>
              </a:rPr>
              <a:t>QUE NACIÓ EN UNA NUBE DE TORMENTA…</a:t>
            </a:r>
            <a:endParaRPr lang="es-ES_tradnl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60116E-6 L -0.11406 -0.00393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desmond.imageshack.us/Himg801/scaled.php?server=801&amp;filename=85973944.jpg&amp;res=lan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www.elblogalternativo.com/wp-content/uploads/2009/04/lluvia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289" y="-162000"/>
            <a:ext cx="9422047" cy="7128000"/>
          </a:xfrm>
          <a:prstGeom prst="rect">
            <a:avLst/>
          </a:prstGeom>
          <a:noFill/>
        </p:spPr>
      </p:pic>
      <p:pic>
        <p:nvPicPr>
          <p:cNvPr id="22532" name="Picture 4" descr="http://1.bp.blogspot.com/_2exXEoSHGvk/SgtWpS22O9I/AAAAAAAAABw/L6bcmWSA4f4/s320/mujerParaguasYlluv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3000" y="3429000"/>
            <a:ext cx="2862000" cy="381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2534" name="Picture 6" descr="http://us.cdn3.123rf.com/168nwm/dmitrieva/dmitrieva0811/dmitrieva081100044/3922829-yong-mujer-con-paragu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928934"/>
            <a:ext cx="1867500" cy="298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1.bp.blogspot.com/_6rPrgUwVP6c/TVHaj3FKjnI/AAAAAAAAAII/Xz6kwlDtlEM/s1600/lluvia1g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185" cy="6876000"/>
          </a:xfrm>
          <a:prstGeom prst="rect">
            <a:avLst/>
          </a:prstGeom>
          <a:noFill/>
        </p:spPr>
      </p:pic>
      <p:pic>
        <p:nvPicPr>
          <p:cNvPr id="6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1" y="1214422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35743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3" y="378619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4" descr="http://eltamiz.com/images/gota_rea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9" y="3071810"/>
            <a:ext cx="812070" cy="100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i37.tinypic.com/2w6rpyx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1580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Tristeza Oscura Bajo la Lluv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18000"/>
            <a:ext cx="110016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img162.imageshack.us/img162/4458/reflejo1011ml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2000"/>
            <a:ext cx="5482217" cy="72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mg406.imageshack.us/img406/3929/hadavientoyb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8987" y="1926000"/>
            <a:ext cx="3855013" cy="49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57166"/>
            <a:ext cx="381000" cy="2286001"/>
          </a:xfrm>
          <a:prstGeom prst="rect">
            <a:avLst/>
          </a:prstGeom>
          <a:noFill/>
        </p:spPr>
      </p:pic>
      <p:pic>
        <p:nvPicPr>
          <p:cNvPr id="14340" name="Picture 4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71480"/>
            <a:ext cx="381000" cy="2286001"/>
          </a:xfrm>
          <a:prstGeom prst="rect">
            <a:avLst/>
          </a:prstGeom>
          <a:noFill/>
        </p:spPr>
      </p:pic>
      <p:pic>
        <p:nvPicPr>
          <p:cNvPr id="14342" name="Picture 6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357166"/>
            <a:ext cx="381000" cy="2286001"/>
          </a:xfrm>
          <a:prstGeom prst="rect">
            <a:avLst/>
          </a:prstGeom>
          <a:noFill/>
        </p:spPr>
      </p:pic>
      <p:pic>
        <p:nvPicPr>
          <p:cNvPr id="14344" name="Picture 8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714356"/>
            <a:ext cx="381000" cy="2286001"/>
          </a:xfrm>
          <a:prstGeom prst="rect">
            <a:avLst/>
          </a:prstGeom>
          <a:noFill/>
        </p:spPr>
      </p:pic>
      <p:pic>
        <p:nvPicPr>
          <p:cNvPr id="14346" name="Picture 10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8214" y="357166"/>
            <a:ext cx="381000" cy="2286001"/>
          </a:xfrm>
          <a:prstGeom prst="rect">
            <a:avLst/>
          </a:prstGeom>
          <a:noFill/>
        </p:spPr>
      </p:pic>
      <p:pic>
        <p:nvPicPr>
          <p:cNvPr id="14348" name="Picture 12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1571612"/>
            <a:ext cx="381000" cy="2286001"/>
          </a:xfrm>
          <a:prstGeom prst="rect">
            <a:avLst/>
          </a:prstGeom>
          <a:noFill/>
        </p:spPr>
      </p:pic>
      <p:pic>
        <p:nvPicPr>
          <p:cNvPr id="14350" name="Picture 14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1285860"/>
            <a:ext cx="381000" cy="2286001"/>
          </a:xfrm>
          <a:prstGeom prst="rect">
            <a:avLst/>
          </a:prstGeom>
          <a:noFill/>
        </p:spPr>
      </p:pic>
      <p:pic>
        <p:nvPicPr>
          <p:cNvPr id="14352" name="Picture 16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1500174"/>
            <a:ext cx="381000" cy="2286001"/>
          </a:xfrm>
          <a:prstGeom prst="rect">
            <a:avLst/>
          </a:prstGeom>
          <a:noFill/>
        </p:spPr>
      </p:pic>
      <p:pic>
        <p:nvPicPr>
          <p:cNvPr id="14354" name="Picture 18" descr="Gifs Animados Agua (16)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8214" y="1500174"/>
            <a:ext cx="381000" cy="2286001"/>
          </a:xfrm>
          <a:prstGeom prst="rect">
            <a:avLst/>
          </a:prstGeom>
          <a:noFill/>
        </p:spPr>
      </p:pic>
      <p:pic>
        <p:nvPicPr>
          <p:cNvPr id="14356" name="Picture 20" descr="Gifs Animados Agua (16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928802"/>
            <a:ext cx="381000" cy="228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www.diegomattei.com.ar/wp-content/2007/12/2007/12/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0"/>
            <a:ext cx="11280058" cy="7632000"/>
          </a:xfrm>
          <a:prstGeom prst="rect">
            <a:avLst/>
          </a:prstGeom>
          <a:noFill/>
        </p:spPr>
      </p:pic>
      <p:pic>
        <p:nvPicPr>
          <p:cNvPr id="59396" name="Picture 4" descr="http://imagenes.sebuscaimagenes.com/img/graficos/imagenes/b/bajo_la_lluvia-964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6000"/>
            <a:ext cx="3997237" cy="331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es.best-wallpaper.net/wallpaper/1920x1200/1107/Rain-umbrella-girl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110592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19913 0.0064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edukame.com/wp-content/uploads/2012/03/lluvia_eduka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04"/>
            <a:ext cx="5238750" cy="47625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" name="Picture 4" descr="Lluvi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530000"/>
            <a:ext cx="3889022" cy="53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regalador.com/es/wp-content/gallery/paraguas-mariposas/paraguas_mariposa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4214818"/>
            <a:ext cx="4567368" cy="298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farm5.static.flickr.com/4062/4679780016_1940eab5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12000" cy="6984000"/>
          </a:xfrm>
          <a:prstGeom prst="rect">
            <a:avLst/>
          </a:prstGeom>
          <a:noFill/>
        </p:spPr>
      </p:pic>
      <p:pic>
        <p:nvPicPr>
          <p:cNvPr id="5" name="Picture 2" descr="http://2.bp.blogspot.com/-52Qlch1Pklo/TbdltrmqSkI/AAAAAAAAAEc/OoHCOa6kxZQ/s1600/AGUA_SAGRADA_GOTA_D_GU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8" y="1500174"/>
            <a:ext cx="1961461" cy="1476000"/>
          </a:xfrm>
          <a:prstGeom prst="teardrop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132 0.220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img133.imageshack.us/img133/127/angelfloresblanc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-1500222"/>
            <a:ext cx="11356340" cy="9216000"/>
          </a:xfrm>
          <a:prstGeom prst="rect">
            <a:avLst/>
          </a:prstGeom>
          <a:noFill/>
        </p:spPr>
      </p:pic>
      <p:pic>
        <p:nvPicPr>
          <p:cNvPr id="5" name="Picture 2" descr="http://img133.imageshack.us/img133/127/angelfloresblanc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9202" y="-1347822"/>
            <a:ext cx="11356340" cy="92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img133.imageshack.us/img133/8869/angelcaid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785842"/>
            <a:ext cx="10238400" cy="85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1.bp.blogspot.com/-qX-0o1ifxaM/T3WR9uvtXeI/AAAAAAAAAsQ/u1OuQ2jLAJo/s1600/paraguas+bajo+la+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928670"/>
            <a:ext cx="7681951" cy="5112000"/>
          </a:xfrm>
          <a:prstGeom prst="ellipse">
            <a:avLst/>
          </a:prstGeom>
          <a:noFill/>
        </p:spPr>
      </p:pic>
      <p:pic>
        <p:nvPicPr>
          <p:cNvPr id="5" name="Picture 2" descr="http://1.bp.blogspot.com/-qX-0o1ifxaM/T3WR9uvtXeI/AAAAAAAAAsQ/u1OuQ2jLAJo/s1600/paraguas+bajo+la+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928670"/>
            <a:ext cx="7681951" cy="5112000"/>
          </a:xfrm>
          <a:prstGeom prst="ellipse">
            <a:avLst/>
          </a:prstGeom>
          <a:noFill/>
        </p:spPr>
      </p:pic>
      <p:pic>
        <p:nvPicPr>
          <p:cNvPr id="6" name="Picture 2" descr="http://1.bp.blogspot.com/-qX-0o1ifxaM/T3WR9uvtXeI/AAAAAAAAAsQ/u1OuQ2jLAJo/s1600/paraguas+bajo+la+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928670"/>
            <a:ext cx="7681951" cy="5112000"/>
          </a:xfrm>
          <a:prstGeom prst="ellipse">
            <a:avLst/>
          </a:prstGeom>
          <a:noFill/>
        </p:spPr>
      </p:pic>
      <p:pic>
        <p:nvPicPr>
          <p:cNvPr id="6146" name="Picture 2" descr="http://img407.imageshack.us/img407/7404/manoconflorhg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124449"/>
            <a:ext cx="2152650" cy="17335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api.ning.com/files/UQcmj1uvjbdPboW3G30q0aEoMwZPcoHPrJoyv2p9Dge*RKLp1VofqCqpy-dHZG0en8DFLXTmLAhutRrQZXp78fBVjGaRZ956/Rosa_con_Lluvia_Intensa_1024x768336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api.ning.com/files/UQcmj1uvjbdPboW3G30q0aEoMwZPcoHPrJoyv2p9Dge*RKLp1VofqCqpy-dHZG0en8DFLXTmLAhutRrQZXp78fBVjGaRZ956/Rosa_con_Lluvia_Intensa_1024x768336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http://api.ning.com/files/UQcmj1uvjbdPboW3G30q0aEoMwZPcoHPrJoyv2p9Dge*RKLp1VofqCqpy-dHZG0en8DFLXTmLAhutRrQZXp78fBVjGaRZ956/Rosa_con_Lluvia_Intensa_1024x768336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216000" cy="6912000"/>
          </a:xfrm>
          <a:prstGeom prst="rect">
            <a:avLst/>
          </a:prstGeom>
          <a:noFill/>
        </p:spPr>
      </p:pic>
      <p:pic>
        <p:nvPicPr>
          <p:cNvPr id="6146" name="Picture 2" descr="http://dreamers.com/actiontales/encru/sutura1_archivos/image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50000"/>
            <a:ext cx="4354743" cy="370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Paisajes, Mont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4" descr="rainclr.gif (3399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500042"/>
            <a:ext cx="1596513" cy="1224000"/>
          </a:xfrm>
          <a:prstGeom prst="rect">
            <a:avLst/>
          </a:prstGeom>
          <a:noFill/>
        </p:spPr>
      </p:pic>
      <p:pic>
        <p:nvPicPr>
          <p:cNvPr id="6" name="Picture 2" descr="Paisajes, Mont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Paisajes, Mont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C:\Users\abuelitos\Desktop\mansdepluj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14412" y="5214950"/>
            <a:ext cx="3361224" cy="219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img410.imageshack.us/img410/5904/angellluvi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1357346"/>
            <a:ext cx="8362274" cy="975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786578" y="428605"/>
            <a:ext cx="2143140" cy="58169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DISEÑO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MARÍA TERESA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ESPÍN  </a:t>
            </a:r>
          </a:p>
          <a:p>
            <a:pPr algn="ctr"/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IMÁGENES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INTERNET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  </a:t>
            </a:r>
          </a:p>
          <a:p>
            <a:pPr algn="ctr"/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2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2013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4" descr="http://fotos.infojardin.com/subiendo-fotos/images/bfi1247582385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3929066"/>
            <a:ext cx="831255" cy="10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es.vectoropenstock.com/previews/4544-Gotas-de-agua-en-fondo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0856833" cy="6876000"/>
          </a:xfrm>
          <a:prstGeom prst="rect">
            <a:avLst/>
          </a:prstGeom>
          <a:noFill/>
        </p:spPr>
      </p:pic>
      <p:pic>
        <p:nvPicPr>
          <p:cNvPr id="5" name="Picture 4" descr="Lluvias muy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618000"/>
            <a:ext cx="3818578" cy="3240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196</Words>
  <Application>Microsoft Office PowerPoint</Application>
  <PresentationFormat>Presentación en pantalla (4:3)</PresentationFormat>
  <Paragraphs>67</Paragraphs>
  <Slides>37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5" baseType="lpstr">
      <vt:lpstr>Arial</vt:lpstr>
      <vt:lpstr>Calibri</vt:lpstr>
      <vt:lpstr>Adobe Arabic</vt:lpstr>
      <vt:lpstr>Times New Roman</vt:lpstr>
      <vt:lpstr>Verdana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314</cp:revision>
  <dcterms:created xsi:type="dcterms:W3CDTF">2012-04-08T16:20:20Z</dcterms:created>
  <dcterms:modified xsi:type="dcterms:W3CDTF">2013-05-19T13:55:36Z</dcterms:modified>
</cp:coreProperties>
</file>