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lMdNg5LH3nCkXJeChLjXA==" hashData="lzu7RSJSwqUX5LOALWc7wrIm7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4B5E1-8360-4E59-8604-6C33B88FCA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57595-04DD-4CFE-86F3-33022DE85C46}" type="datetimeFigureOut">
              <a:rPr lang="es-ES_tradnl" smtClean="0"/>
              <a:pPr/>
              <a:t>03/12/2012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A630F-D164-47C8-A9CA-3B0DCE8DE21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D30E3E-FE08-40BD-8567-BD246FA2475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lh4.google.ca/abramsv/R_hI8vXRnTI/AAAAAAAANmw/pIACAD6Da4M/suspension.jpg?imgmax=5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216029" cy="748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1714488"/>
            <a:ext cx="51394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SÓLO IMÁGENES 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FRACTALES 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  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TIERNOS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CACHORRITOS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4000">
    <p:fade thruBlk="1"/>
    <p:sndAc>
      <p:stSnd>
        <p:snd r:embed="rId2" name="Julieta Serrano 2.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1" name="Picture 1" descr="J:\HACER PPS\FRACTALES\fractal_1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80000" cy="7344000"/>
          </a:xfrm>
          <a:prstGeom prst="rect">
            <a:avLst/>
          </a:prstGeom>
          <a:noFill/>
        </p:spPr>
      </p:pic>
      <p:pic>
        <p:nvPicPr>
          <p:cNvPr id="7" name="Picture 3" descr="http://mascotasya.es/files/2010/01/cachorros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500174"/>
            <a:ext cx="6156000" cy="410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RACTALES\arte-fractales-4874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FRACTALES\arte-fractales-4874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:\HACER PPS\FRACTALES\arte-fractales-4874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J:\HACER PPS\FRACTALES\arte-fractales-48743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http://www.imagenestiernas.tv/wp-content/uploads/2012/01/gatito-tierno-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500042"/>
            <a:ext cx="7620000" cy="5715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RACTALES\bijou-fractale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J:\HACER PPS\FONDOS PANTALLAS\400_1195779608_flamas-azu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08000" cy="7056000"/>
          </a:xfrm>
          <a:prstGeom prst="rect">
            <a:avLst/>
          </a:prstGeom>
          <a:noFill/>
        </p:spPr>
      </p:pic>
      <p:pic>
        <p:nvPicPr>
          <p:cNvPr id="8" name="Picture 2" descr="J:\HACER PPS\FRACTALES\bijou-fractale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J:\HACER PPS\FONDOS PANTALLAS\400_1195779608_flamas-azu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08000" cy="7056000"/>
          </a:xfrm>
          <a:prstGeom prst="rect">
            <a:avLst/>
          </a:prstGeom>
          <a:noFill/>
        </p:spPr>
      </p:pic>
      <p:pic>
        <p:nvPicPr>
          <p:cNvPr id="10" name="Picture 2" descr="J:\HACER PPS\FRACTALES\bijou-fractale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1" name="Picture 2" descr="J:\HACER PPS\FONDOS PANTALLAS\400_1195779608_flamas-azu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08000" cy="7056000"/>
          </a:xfrm>
          <a:prstGeom prst="rect">
            <a:avLst/>
          </a:prstGeom>
          <a:noFill/>
        </p:spPr>
      </p:pic>
      <p:pic>
        <p:nvPicPr>
          <p:cNvPr id="44034" name="Picture 2" descr="http://fotos.anuncioneon.com/ingles_cachorros_bulldog_adorable_bebe/2441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928802"/>
            <a:ext cx="4516778" cy="363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J:\HACER PPS\FRACTALES\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3" descr="J:\HACER PPS\FRACTALES\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3" descr="J:\HACER PPS\FRACTALES\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www.imagenestiernas.tv/wp-content/uploads/2012/01/aaaw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785926"/>
            <a:ext cx="5243243" cy="349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J:\HACER PPS\FRACTALES\acuaticforum-fractal-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440" cy="7020000"/>
          </a:xfrm>
          <a:prstGeom prst="rect">
            <a:avLst/>
          </a:prstGeom>
          <a:noFill/>
        </p:spPr>
      </p:pic>
      <p:pic>
        <p:nvPicPr>
          <p:cNvPr id="5" name="Picture 2" descr="J:\HACER PPS\FRACTALES\acuaticforum-fractal-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351440" cy="7020000"/>
          </a:xfrm>
          <a:prstGeom prst="rect">
            <a:avLst/>
          </a:prstGeom>
          <a:noFill/>
        </p:spPr>
      </p:pic>
      <p:pic>
        <p:nvPicPr>
          <p:cNvPr id="6" name="Picture 2" descr="J:\HACER PPS\FRACTALES\acuaticforum-fractal-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351440" cy="7020000"/>
          </a:xfrm>
          <a:prstGeom prst="rect">
            <a:avLst/>
          </a:prstGeom>
          <a:noFill/>
        </p:spPr>
      </p:pic>
      <p:pic>
        <p:nvPicPr>
          <p:cNvPr id="7" name="Picture 4" descr="http://bakersfield.elclasificado.com/photos/75/3305175/normal_3305175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142984"/>
            <a:ext cx="3496000" cy="33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J:\HACER PPS\FRACTALES\Copo De Niev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9291904" cy="6876000"/>
          </a:xfrm>
          <a:prstGeom prst="rect">
            <a:avLst/>
          </a:prstGeom>
          <a:noFill/>
        </p:spPr>
      </p:pic>
      <p:pic>
        <p:nvPicPr>
          <p:cNvPr id="5" name="Picture 2" descr="J:\HACER PPS\FRACTALES\Copo De Niev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1904" cy="6876000"/>
          </a:xfrm>
          <a:prstGeom prst="ellipse">
            <a:avLst/>
          </a:prstGeom>
          <a:noFill/>
        </p:spPr>
      </p:pic>
      <p:pic>
        <p:nvPicPr>
          <p:cNvPr id="6" name="Picture 2" descr="J:\HACER PPS\FRACTALES\Copo De Niev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1904" cy="6876000"/>
          </a:xfrm>
          <a:prstGeom prst="ellipse">
            <a:avLst/>
          </a:prstGeom>
          <a:noFill/>
        </p:spPr>
      </p:pic>
      <p:pic>
        <p:nvPicPr>
          <p:cNvPr id="31746" name="Picture 2" descr="http://sinalefa2.files.wordpress.com/2012/03/gato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857364"/>
            <a:ext cx="5311455" cy="399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RACTALES\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37890" name="Picture 2" descr="http://2.bp.blogspot.com/_7IsVkz7ityI/TJ4POPahEyI/AAAAAAAAAQo/f0-6YjWKnvw/s1600/Cachorr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0"/>
            <a:ext cx="5072077" cy="471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ellipse">
            <a:avLst/>
          </a:prstGeom>
          <a:noFill/>
        </p:spPr>
      </p:pic>
      <p:pic>
        <p:nvPicPr>
          <p:cNvPr id="6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ellipse">
            <a:avLst/>
          </a:prstGeom>
          <a:noFill/>
        </p:spPr>
      </p:pic>
      <p:pic>
        <p:nvPicPr>
          <p:cNvPr id="7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ellipse">
            <a:avLst/>
          </a:prstGeom>
          <a:noFill/>
        </p:spPr>
      </p:pic>
      <p:pic>
        <p:nvPicPr>
          <p:cNvPr id="8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ellipse">
            <a:avLst/>
          </a:prstGeom>
          <a:noFill/>
        </p:spPr>
      </p:pic>
      <p:pic>
        <p:nvPicPr>
          <p:cNvPr id="9" name="Picture 2" descr="J:\HACER PPS\FRACTALES\49747390_d96fd6f734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ellipse">
            <a:avLst/>
          </a:prstGeom>
          <a:noFill/>
        </p:spPr>
      </p:pic>
      <p:pic>
        <p:nvPicPr>
          <p:cNvPr id="1026" name="Picture 2" descr="C:\Users\abuelitos\Desktop\VARIOS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214554"/>
            <a:ext cx="2565000" cy="3420000"/>
          </a:xfrm>
          <a:prstGeom prst="flowChartInputOutpu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esktop\VARI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643306" y="785794"/>
            <a:ext cx="2517215" cy="183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C:\Users\abuelitos\Desktop\Viaj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31664">
            <a:off x="5008141" y="2412219"/>
            <a:ext cx="2448000" cy="183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C:\Users\abuelitos\Desktop\Viaje 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4000504"/>
            <a:ext cx="2592000" cy="194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RACTALES\3D_Fractal_Scap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J:\HACER PPS\FRACTALES\3D_Fractal_Scap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J:\HACER PPS\FRACTALES\3D_Fractal_Scap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7" name="Picture 2" descr="J:\HACER PPS\FRACTALES\3D_Fractal_Scap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8" name="Picture 2" descr="http://www.nocturnar.com/forum/attachments/mascotas-y-animales/48422d1346014738-perritos-tiernos-fotos-perros-cachor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222000"/>
            <a:ext cx="5106733" cy="363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FRACTALES\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9" name="Picture 2" descr="J:\HACER PPS\FRACTALES\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0" name="Picture 6" descr="gatitos tiernos lind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714488"/>
            <a:ext cx="4762500" cy="2676526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FRACTALES\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uQadpXEZIAE/UJhb0XO71SI/AAAAAAAAABE/clj2KJ8PIQY/s1600/perritos-boni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643050"/>
            <a:ext cx="4762500" cy="3571900"/>
          </a:xfrm>
          <a:prstGeom prst="rect">
            <a:avLst/>
          </a:prstGeom>
          <a:noFill/>
        </p:spPr>
      </p:pic>
      <p:pic>
        <p:nvPicPr>
          <p:cNvPr id="6" name="Picture 7" descr="C:\Users\abuelitos\Desktop\2+perrit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1643050"/>
            <a:ext cx="4839377" cy="3571900"/>
          </a:xfrm>
          <a:prstGeom prst="rect">
            <a:avLst/>
          </a:prstGeom>
          <a:noFill/>
        </p:spPr>
      </p:pic>
      <p:pic>
        <p:nvPicPr>
          <p:cNvPr id="7" name="Picture 3" descr="C:\Users\abuelitos\Desktop\alaskan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1643050"/>
            <a:ext cx="4929222" cy="3571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FRACTALES\45840-bigthumbnai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" y="0"/>
            <a:ext cx="9154438" cy="6876000"/>
          </a:xfrm>
          <a:prstGeom prst="rect">
            <a:avLst/>
          </a:prstGeom>
          <a:noFill/>
        </p:spPr>
      </p:pic>
      <p:pic>
        <p:nvPicPr>
          <p:cNvPr id="29698" name="Picture 2" descr="http://www.perros-enlinea.com/imagenes/perros%20bonitos%2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785926"/>
            <a:ext cx="4909081" cy="345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J:\HACER PPS\FRACTALES\cj-starter-flame-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6" descr="http://www.yaves.es/images/Animales/Tiernos-Gatitos/gatitos-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92407">
            <a:off x="-525091" y="108879"/>
            <a:ext cx="5524500" cy="497205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HACER PPS\FRACTALES\303861144_e4ee23c215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5602" name="Picture 2" descr="http://images03.olx.es/ui/9/00/83/1288808537_134809783_1-Fotos-de--CACHORROS-DE-PEQUINES-12888085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928802"/>
            <a:ext cx="4319023" cy="37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RACTALES\378344969_fd55839557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4.bp.blogspot.com/-XFOX1h7J4Hw/TdcEHlJHJKI/AAAAAAAAABg/RYc-4OMghSw/s1600/gatos-tiernos-y-lindos-575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643050"/>
            <a:ext cx="3781425" cy="4381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J:\HACER PPS\FRACTALES\456197406_fc3d1f1702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FRACTALES\456197406_fc3d1f1702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</p:spPr>
      </p:pic>
      <p:pic>
        <p:nvPicPr>
          <p:cNvPr id="6" name="Picture 2" descr="J:\HACER PPS\FRACTALES\456197406_fc3d1f1702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  <p:pic>
        <p:nvPicPr>
          <p:cNvPr id="7" name="Picture 2" descr="J:\HACER PPS\FRACTALES\456197406_fc3d1f1702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  <p:pic>
        <p:nvPicPr>
          <p:cNvPr id="8" name="Picture 2" descr="J:\HACER PPS\FRACTALES\456197406_fc3d1f1702_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ellipse">
            <a:avLst/>
          </a:prstGeom>
          <a:noFill/>
        </p:spPr>
      </p:pic>
      <p:pic>
        <p:nvPicPr>
          <p:cNvPr id="9" name="Picture 4" descr="gatitos tiernos lind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428736"/>
            <a:ext cx="4762500" cy="3571876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1.10121 0.0092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1" y="5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1.26129 -0.0115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2.21424 0.95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" y="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FRACTALES\3287870265_853534e7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90036" cy="7164000"/>
          </a:xfrm>
          <a:prstGeom prst="rect">
            <a:avLst/>
          </a:prstGeom>
          <a:noFill/>
        </p:spPr>
      </p:pic>
      <p:pic>
        <p:nvPicPr>
          <p:cNvPr id="5" name="Picture 2" descr="J:\HACER PPS\FRACTALES\3287870265_853534e7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99" y="0"/>
            <a:ext cx="9115101" cy="7128000"/>
          </a:xfrm>
          <a:prstGeom prst="donut">
            <a:avLst/>
          </a:prstGeom>
          <a:noFill/>
        </p:spPr>
      </p:pic>
      <p:pic>
        <p:nvPicPr>
          <p:cNvPr id="4" name="Picture 2" descr="http://www.webimagenes.com/images/fotos-cachorros-perros.jpg?phpMyAdmin=xQp2VG8fJw5%2C7Wbs0IHyK1h8ON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000240"/>
            <a:ext cx="4421463" cy="360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4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8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J:\HACER PPS\FRACTALES\fractal_1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J:\HACER PPS\FRACTALES\fractal_1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ellipse">
            <a:avLst/>
          </a:prstGeom>
          <a:noFill/>
        </p:spPr>
      </p:pic>
      <p:pic>
        <p:nvPicPr>
          <p:cNvPr id="6" name="Picture 2" descr="J:\HACER PPS\FRACTALES\fractal_1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ellipse">
            <a:avLst/>
          </a:prstGeom>
          <a:noFill/>
        </p:spPr>
      </p:pic>
      <p:pic>
        <p:nvPicPr>
          <p:cNvPr id="10242" name="Picture 2" descr="http://2.bp.blogspot.com/_nBB-toFkoJ4/TP4EI23d7hI/AAAAAAAAABw/KasdObx8IqE/s1600/gatitoququ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500174"/>
            <a:ext cx="5904000" cy="442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1.3231 -0.0004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1.21267 0.0199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6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9" name="Picture 3" descr="J:\HACER PPS\FRACTALES\31904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" y="0"/>
            <a:ext cx="9159798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JMw3JUfo76A/TfEDwI5WPWI/AAAAAAAAgP8/ZjYpSeIntH4/s1600/Nuevos%2Bwallpapers%2Bde%2Bperros%252C%2Bdogs%252C%2Bcachorros%2By%2Bcaninos-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85926"/>
            <a:ext cx="6438900" cy="4019550"/>
          </a:xfrm>
          <a:prstGeom prst="rect">
            <a:avLst/>
          </a:prstGeom>
          <a:noFill/>
          <a:effectLst/>
        </p:spPr>
      </p:pic>
      <p:pic>
        <p:nvPicPr>
          <p:cNvPr id="6" name="Picture 2" descr="http://2.bp.blogspot.com/-JMw3JUfo76A/TfEDwI5WPWI/AAAAAAAAgP8/ZjYpSeIntH4/s1600/Nuevos%2Bwallpapers%2Bde%2Bperros%252C%2Bdogs%252C%2Bcachorros%2By%2Bcaninos-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85926"/>
            <a:ext cx="6438900" cy="4019550"/>
          </a:xfrm>
          <a:prstGeom prst="rect">
            <a:avLst/>
          </a:prstGeom>
          <a:noFill/>
          <a:effectLst/>
        </p:spPr>
      </p:pic>
      <p:pic>
        <p:nvPicPr>
          <p:cNvPr id="7" name="Picture 2" descr="http://2.bp.blogspot.com/-JMw3JUfo76A/TfEDwI5WPWI/AAAAAAAAgP8/ZjYpSeIntH4/s1600/Nuevos%2Bwallpapers%2Bde%2Bperros%252C%2Bdogs%252C%2Bcachorros%2By%2Bcaninos-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85926"/>
            <a:ext cx="6438900" cy="401955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J:\HACER PPS\FRACTALES\fractal_1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imagenestiernas.tv/wp-content/uploads/2012/01/aaaw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428736"/>
            <a:ext cx="6324323" cy="42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1" descr="J:\HACER PPS\CRISTALERAS\cristales-122_mi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9295" cy="6876000"/>
          </a:xfrm>
          <a:prstGeom prst="rect">
            <a:avLst/>
          </a:prstGeom>
          <a:noFill/>
        </p:spPr>
      </p:pic>
      <p:pic>
        <p:nvPicPr>
          <p:cNvPr id="10" name="Picture 2" descr="J:\HACER PPS\FRACTALES\fractal_1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1987" name="Picture 3" descr="J:\HACER PPS\CARPETA PLANTILLAS\a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4" name="Picture 2" descr="J:\HACER PPS\FRACTALES\fractal_1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HACER PPS\FRACTALES\fractal_1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muylibre.com/wp-content/uploads/2012/09/fotos-perros-cachorros-tiernos-002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928802"/>
            <a:ext cx="3419475" cy="274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J:\HACER PPS\CARPETA PLANTILLAS\azul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fondolove.com/bulkupload/wall-gatos1/Animales/Gatos/Tiernos%20Gatitos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642918"/>
            <a:ext cx="7875301" cy="5904000"/>
          </a:xfrm>
          <a:prstGeom prst="rect">
            <a:avLst/>
          </a:prstGeom>
          <a:noFill/>
        </p:spPr>
      </p:pic>
      <p:pic>
        <p:nvPicPr>
          <p:cNvPr id="6" name="Picture 2" descr="http://www.fondostv.com/images/wallpapers/gatita_modelo-897130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642918"/>
            <a:ext cx="7875301" cy="5904000"/>
          </a:xfrm>
          <a:prstGeom prst="rect">
            <a:avLst/>
          </a:prstGeom>
          <a:noFill/>
        </p:spPr>
      </p:pic>
      <p:pic>
        <p:nvPicPr>
          <p:cNvPr id="7" name="Picture 8" descr="Foto Gati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642918"/>
            <a:ext cx="7872000" cy="5904000"/>
          </a:xfrm>
          <a:prstGeom prst="rect">
            <a:avLst/>
          </a:prstGeom>
          <a:noFill/>
        </p:spPr>
      </p:pic>
      <p:pic>
        <p:nvPicPr>
          <p:cNvPr id="9" name="Picture 2" descr="http://www.defondos.com/bulkupload/imagenes-de-gatos/Animales/Gatos/Gatitos%20Posando_8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642918"/>
            <a:ext cx="7923321" cy="5940000"/>
          </a:xfrm>
          <a:prstGeom prst="rect">
            <a:avLst/>
          </a:prstGeom>
          <a:noFill/>
        </p:spPr>
      </p:pic>
      <p:pic>
        <p:nvPicPr>
          <p:cNvPr id="10" name="Picture 4" descr="Gatito con Flor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642918"/>
            <a:ext cx="7872000" cy="5904000"/>
          </a:xfrm>
          <a:prstGeom prst="rect">
            <a:avLst/>
          </a:prstGeom>
          <a:noFill/>
        </p:spPr>
      </p:pic>
      <p:pic>
        <p:nvPicPr>
          <p:cNvPr id="12" name="Picture 6" descr="Gatitas Blanca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24" y="642918"/>
            <a:ext cx="7872000" cy="59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0"/>
                            </p:stCondLst>
                            <p:childTnLst>
                              <p:par>
                                <p:cTn id="6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9" name="Picture 1" descr="J:\HACER PPS\CARPETA PLANTILLAS\slide0002_image00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51" name="Picture 3" descr="http://noticias.puppyhome.es/wp-content/uploads/2012/08/cachorros-tiernos-9769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642918"/>
            <a:ext cx="7096125" cy="5786478"/>
          </a:xfrm>
          <a:prstGeom prst="rect">
            <a:avLst/>
          </a:prstGeom>
          <a:noFill/>
        </p:spPr>
      </p:pic>
      <p:pic>
        <p:nvPicPr>
          <p:cNvPr id="6" name="Picture 8" descr="http://fotos.anuncioneon.com/westhighland_white_terrier_cachorros_camadas_perros_camada_preciosa_de_westy_disponemos_de_mach/7596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642918"/>
            <a:ext cx="7072362" cy="5786478"/>
          </a:xfrm>
          <a:prstGeom prst="rect">
            <a:avLst/>
          </a:prstGeom>
          <a:noFill/>
        </p:spPr>
      </p:pic>
      <p:pic>
        <p:nvPicPr>
          <p:cNvPr id="11" name="Picture 6" descr="Hermanos Cachorro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642918"/>
            <a:ext cx="7072362" cy="5786478"/>
          </a:xfrm>
          <a:prstGeom prst="rect">
            <a:avLst/>
          </a:prstGeom>
          <a:noFill/>
        </p:spPr>
      </p:pic>
      <p:pic>
        <p:nvPicPr>
          <p:cNvPr id="12" name="Picture 4" descr="http://fotos.anuncioneon.com/shi_tzu_cachorros_garantia_aquanatura_tienda_en_barcelona_8211_venta_criadero/11373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1480"/>
            <a:ext cx="7072362" cy="5857916"/>
          </a:xfrm>
          <a:prstGeom prst="rect">
            <a:avLst/>
          </a:prstGeom>
          <a:noFill/>
        </p:spPr>
      </p:pic>
      <p:pic>
        <p:nvPicPr>
          <p:cNvPr id="13" name="Picture 2" descr="http://www.defondos.com/bulkupload/imagenes-perros1/Animales/Perros/Cachorros%205_8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571480"/>
            <a:ext cx="7143800" cy="5857916"/>
          </a:xfrm>
          <a:prstGeom prst="rect">
            <a:avLst/>
          </a:prstGeom>
          <a:noFill/>
        </p:spPr>
      </p:pic>
      <p:pic>
        <p:nvPicPr>
          <p:cNvPr id="14" name="Picture 2" descr="http://www.animalesonline.net/imagenes/Fotos%20de%20Perros%20Graciosos/slides/cachorros%20tierno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8662" y="500042"/>
            <a:ext cx="7143800" cy="6000792"/>
          </a:xfrm>
          <a:prstGeom prst="rect">
            <a:avLst/>
          </a:prstGeom>
          <a:noFill/>
        </p:spPr>
      </p:pic>
      <p:pic>
        <p:nvPicPr>
          <p:cNvPr id="15" name="Picture 2" descr="http://www.imagendeamor.org/wp-content/uploads/2012/09/Imagenes-tiernas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34" y="500042"/>
            <a:ext cx="8021521" cy="6000792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0"/>
                            </p:stCondLst>
                            <p:childTnLst>
                              <p:par>
                                <p:cTn id="77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0"/>
                            </p:stCondLst>
                            <p:childTnLst>
                              <p:par>
                                <p:cTn id="8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www.fractal-recursions.com/fractals/fractal-10090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2052" name="Picture 4" descr="Fotos de  Yorkshire terrier cachorri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000108"/>
            <a:ext cx="3048000" cy="4000501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i67.photobucket.com/albums/h287/sinful85/fractalcol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028" name="Picture 4" descr="http://www.telecinco.es/informativos/curioso/Cachorritos-emergencia_MDSIMA20120818_0035_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00042"/>
            <a:ext cx="3810000" cy="2143125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i488.photobucket.com/albums/rr246/simepaola/Fractal_Pink_Ivy_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22000"/>
            <a:ext cx="9237835" cy="7380000"/>
          </a:xfrm>
          <a:prstGeom prst="rect">
            <a:avLst/>
          </a:prstGeom>
          <a:noFill/>
        </p:spPr>
      </p:pic>
      <p:pic>
        <p:nvPicPr>
          <p:cNvPr id="40966" name="Picture 6" descr="http://www.imagenesparafotos.com/d/4591-2/animales-perros-cachorri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57166"/>
            <a:ext cx="4224000" cy="316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nailoe.files.wordpress.com/2008/04/palmeras-de-fanta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128000" cy="9310488"/>
          </a:xfrm>
          <a:prstGeom prst="rect">
            <a:avLst/>
          </a:prstGeom>
          <a:noFill/>
        </p:spPr>
      </p:pic>
      <p:pic>
        <p:nvPicPr>
          <p:cNvPr id="1026" name="Picture 2" descr="C:\Users\abuelitos\Desktop\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571612"/>
            <a:ext cx="5214974" cy="3852000"/>
          </a:xfrm>
          <a:prstGeom prst="rect">
            <a:avLst/>
          </a:prstGeom>
          <a:noFill/>
        </p:spPr>
      </p:pic>
      <p:pic>
        <p:nvPicPr>
          <p:cNvPr id="12" name="Picture 3" descr="C:\Users\abuelitos\Desktop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571612"/>
            <a:ext cx="5205450" cy="3852000"/>
          </a:xfrm>
          <a:prstGeom prst="rect">
            <a:avLst/>
          </a:prstGeom>
          <a:noFill/>
        </p:spPr>
      </p:pic>
      <p:pic>
        <p:nvPicPr>
          <p:cNvPr id="13" name="Picture 5" descr="C:\Users\abuelitos\Desktop\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1571612"/>
            <a:ext cx="5214974" cy="3852000"/>
          </a:xfrm>
          <a:prstGeom prst="rect">
            <a:avLst/>
          </a:prstGeom>
          <a:noFill/>
        </p:spPr>
      </p:pic>
      <p:pic>
        <p:nvPicPr>
          <p:cNvPr id="14" name="Picture 2" descr="C:\Users\abuelitos\Desktop\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46" y="1571612"/>
            <a:ext cx="5286412" cy="3852000"/>
          </a:xfrm>
          <a:prstGeom prst="rect">
            <a:avLst/>
          </a:prstGeom>
          <a:noFill/>
        </p:spPr>
      </p:pic>
      <p:pic>
        <p:nvPicPr>
          <p:cNvPr id="15" name="Picture 6" descr="C:\Users\abuelitos\Desktop\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1571612"/>
            <a:ext cx="5357850" cy="3852000"/>
          </a:xfrm>
          <a:prstGeom prst="rect">
            <a:avLst/>
          </a:prstGeom>
          <a:noFill/>
        </p:spPr>
      </p:pic>
      <p:pic>
        <p:nvPicPr>
          <p:cNvPr id="16" name="Picture 4" descr="C:\Users\abuelitos\Desktop\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1571612"/>
            <a:ext cx="5357850" cy="3852000"/>
          </a:xfrm>
          <a:prstGeom prst="rect">
            <a:avLst/>
          </a:prstGeom>
          <a:noFill/>
        </p:spPr>
      </p:pic>
      <p:pic>
        <p:nvPicPr>
          <p:cNvPr id="17" name="Picture 3" descr="C:\Users\abuelitos\Desktop\ZACKY J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6" y="1571612"/>
            <a:ext cx="5280000" cy="396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8" name="17 Rectángulo"/>
          <p:cNvSpPr/>
          <p:nvPr/>
        </p:nvSpPr>
        <p:spPr>
          <a:xfrm>
            <a:off x="3599626" y="571480"/>
            <a:ext cx="2470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itchFamily="82" charset="0"/>
              </a:rPr>
              <a:t>ZACKY</a:t>
            </a:r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0"/>
                            </p:stCondLst>
                            <p:childTnLst>
                              <p:par>
                                <p:cTn id="77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0"/>
                            </p:stCondLst>
                            <p:childTnLst>
                              <p:par>
                                <p:cTn id="8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4" name="Picture 6" descr="http://klickxel.files.wordpress.com/2009/06/fractal-shell_gl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4" descr="http://images01.olx.co.cr/ui/2/96/21/23559521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000108"/>
            <a:ext cx="4943288" cy="33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i625.photobucket.com/albums/tt337/zinkey2019/fractal_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" y="0"/>
            <a:ext cx="9225389" cy="6858000"/>
          </a:xfrm>
          <a:prstGeom prst="rect">
            <a:avLst/>
          </a:prstGeom>
          <a:noFill/>
        </p:spPr>
      </p:pic>
      <p:pic>
        <p:nvPicPr>
          <p:cNvPr id="5124" name="Picture 4" descr="http://us.123rf.com/400wm/400/400/noonie/noonie1107/noonie110700043/10042992-gatito-en-una-bolsa-de-regalo-rojo--concepto-de-dar-amor-adoptar-una-mascota-et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428736"/>
            <a:ext cx="5684199" cy="37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146.83.42.4/tics12010/171089077/images/fractal1destac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http://146.83.42.4/tics12010/171089077/images/fractal1destac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41" y="0"/>
            <a:ext cx="9171841" cy="6876000"/>
          </a:xfrm>
          <a:prstGeom prst="rect">
            <a:avLst/>
          </a:prstGeom>
          <a:noFill/>
        </p:spPr>
      </p:pic>
      <p:pic>
        <p:nvPicPr>
          <p:cNvPr id="6" name="Picture 2" descr="http://146.83.42.4/tics12010/171089077/images/fractal1destac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71841" cy="6876000"/>
          </a:xfrm>
          <a:prstGeom prst="rect">
            <a:avLst/>
          </a:prstGeom>
          <a:noFill/>
        </p:spPr>
      </p:pic>
      <p:pic>
        <p:nvPicPr>
          <p:cNvPr id="7" name="Picture 2" descr="Fotos de  ROYALS KENNELL DOGS   TIENE EN VENTA ESPECTACULARES MINI MINIATURAS CACHORRITOS YORKSHI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000108"/>
            <a:ext cx="4045363" cy="496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1.65209 -0.03009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" y="-1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3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-1.36389 -0.01134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i625.photobucket.com/albums/tt337/zinkey2019/fractal_3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1796" cy="6858000"/>
          </a:xfrm>
          <a:prstGeom prst="rect">
            <a:avLst/>
          </a:prstGeom>
          <a:noFill/>
        </p:spPr>
      </p:pic>
      <p:pic>
        <p:nvPicPr>
          <p:cNvPr id="3076" name="Picture 4" descr="http://25.media.tumblr.com/tumblr_m3s5u3xiVp1r0iaz9o1_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428736"/>
            <a:ext cx="4762500" cy="4000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www.imagenesygraficos.com/fondos-escritorio/data/media/72/fractales-mlnewst3-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45060" name="Picture 4" descr="http://images02.olx.com.co/ui/5/19/84/1273879997_93411584_17-CACHORRITOS-SAMOYEDO-DISPONIBLES-PARA-LA-VENTA-Animales-12738799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2390775"/>
            <a:ext cx="5953125" cy="44672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126064" y="214290"/>
            <a:ext cx="2516907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IMÁGENES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INTERNET  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MÚSICA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JULIETA VENEGAS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2012</a:t>
            </a:r>
            <a:endParaRPr lang="es-ES" sz="2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77</Words>
  <Application>Microsoft Office PowerPoint</Application>
  <PresentationFormat>Presentación en pantalla (4:3)</PresentationFormat>
  <Paragraphs>41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84</cp:revision>
  <dcterms:created xsi:type="dcterms:W3CDTF">2012-12-01T16:17:34Z</dcterms:created>
  <dcterms:modified xsi:type="dcterms:W3CDTF">2012-12-03T16:45:34Z</dcterms:modified>
</cp:coreProperties>
</file>