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0" r:id="rId3"/>
    <p:sldId id="292" r:id="rId4"/>
    <p:sldId id="309" r:id="rId5"/>
    <p:sldId id="293" r:id="rId6"/>
    <p:sldId id="320" r:id="rId7"/>
    <p:sldId id="294" r:id="rId8"/>
    <p:sldId id="299" r:id="rId9"/>
    <p:sldId id="300" r:id="rId10"/>
    <p:sldId id="301" r:id="rId11"/>
    <p:sldId id="323" r:id="rId12"/>
    <p:sldId id="345" r:id="rId13"/>
    <p:sldId id="324" r:id="rId14"/>
    <p:sldId id="302" r:id="rId15"/>
    <p:sldId id="342" r:id="rId16"/>
    <p:sldId id="310" r:id="rId17"/>
    <p:sldId id="303" r:id="rId18"/>
    <p:sldId id="297" r:id="rId19"/>
    <p:sldId id="260" r:id="rId20"/>
    <p:sldId id="325" r:id="rId21"/>
    <p:sldId id="311" r:id="rId22"/>
    <p:sldId id="328" r:id="rId23"/>
    <p:sldId id="257" r:id="rId24"/>
    <p:sldId id="306" r:id="rId25"/>
    <p:sldId id="258" r:id="rId26"/>
    <p:sldId id="308" r:id="rId27"/>
    <p:sldId id="331" r:id="rId28"/>
    <p:sldId id="307" r:id="rId29"/>
    <p:sldId id="330" r:id="rId30"/>
    <p:sldId id="326" r:id="rId31"/>
    <p:sldId id="341" r:id="rId32"/>
    <p:sldId id="274" r:id="rId33"/>
    <p:sldId id="276" r:id="rId34"/>
    <p:sldId id="280" r:id="rId35"/>
    <p:sldId id="343" r:id="rId36"/>
    <p:sldId id="344" r:id="rId37"/>
    <p:sldId id="347" r:id="rId38"/>
    <p:sldId id="352" r:id="rId39"/>
    <p:sldId id="348" r:id="rId40"/>
    <p:sldId id="360" r:id="rId41"/>
    <p:sldId id="364" r:id="rId42"/>
    <p:sldId id="366" r:id="rId43"/>
    <p:sldId id="367" r:id="rId44"/>
    <p:sldId id="368" r:id="rId45"/>
    <p:sldId id="365" r:id="rId46"/>
    <p:sldId id="370" r:id="rId47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SwTqvWeq+k5bKR8I85OHg==" hashData="ApHfPeqbss1HGO0n6xh8pHvLDq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758" autoAdjust="0"/>
  </p:normalViewPr>
  <p:slideViewPr>
    <p:cSldViewPr>
      <p:cViewPr varScale="1">
        <p:scale>
          <a:sx n="85" d="100"/>
          <a:sy n="85" d="100"/>
        </p:scale>
        <p:origin x="-272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69C46-10AE-4BC9-8411-2271487B6740}" type="datetimeFigureOut">
              <a:rPr lang="es-ES_tradnl" smtClean="0"/>
              <a:pPr/>
              <a:t>25/07/2015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537D-128D-44A1-A729-070CAA22BDF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69C46-10AE-4BC9-8411-2271487B6740}" type="datetimeFigureOut">
              <a:rPr lang="es-ES_tradnl" smtClean="0"/>
              <a:pPr/>
              <a:t>25/07/2015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537D-128D-44A1-A729-070CAA22BDF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69C46-10AE-4BC9-8411-2271487B6740}" type="datetimeFigureOut">
              <a:rPr lang="es-ES_tradnl" smtClean="0"/>
              <a:pPr/>
              <a:t>25/07/2015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537D-128D-44A1-A729-070CAA22BDF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69C46-10AE-4BC9-8411-2271487B6740}" type="datetimeFigureOut">
              <a:rPr lang="es-ES_tradnl" smtClean="0"/>
              <a:pPr/>
              <a:t>25/07/2015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537D-128D-44A1-A729-070CAA22BDF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69C46-10AE-4BC9-8411-2271487B6740}" type="datetimeFigureOut">
              <a:rPr lang="es-ES_tradnl" smtClean="0"/>
              <a:pPr/>
              <a:t>25/07/2015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537D-128D-44A1-A729-070CAA22BDF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69C46-10AE-4BC9-8411-2271487B6740}" type="datetimeFigureOut">
              <a:rPr lang="es-ES_tradnl" smtClean="0"/>
              <a:pPr/>
              <a:t>25/07/2015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537D-128D-44A1-A729-070CAA22BDF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69C46-10AE-4BC9-8411-2271487B6740}" type="datetimeFigureOut">
              <a:rPr lang="es-ES_tradnl" smtClean="0"/>
              <a:pPr/>
              <a:t>25/07/2015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537D-128D-44A1-A729-070CAA22BDF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69C46-10AE-4BC9-8411-2271487B6740}" type="datetimeFigureOut">
              <a:rPr lang="es-ES_tradnl" smtClean="0"/>
              <a:pPr/>
              <a:t>25/07/2015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537D-128D-44A1-A729-070CAA22BDF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69C46-10AE-4BC9-8411-2271487B6740}" type="datetimeFigureOut">
              <a:rPr lang="es-ES_tradnl" smtClean="0"/>
              <a:pPr/>
              <a:t>25/07/2015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537D-128D-44A1-A729-070CAA22BDF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69C46-10AE-4BC9-8411-2271487B6740}" type="datetimeFigureOut">
              <a:rPr lang="es-ES_tradnl" smtClean="0"/>
              <a:pPr/>
              <a:t>25/07/2015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537D-128D-44A1-A729-070CAA22BDF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69C46-10AE-4BC9-8411-2271487B6740}" type="datetimeFigureOut">
              <a:rPr lang="es-ES_tradnl" smtClean="0"/>
              <a:pPr/>
              <a:t>25/07/2015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537D-128D-44A1-A729-070CAA22BDF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69C46-10AE-4BC9-8411-2271487B6740}" type="datetimeFigureOut">
              <a:rPr lang="es-ES_tradnl" smtClean="0"/>
              <a:pPr/>
              <a:t>25/07/2015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5537D-128D-44A1-A729-070CAA22BDF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4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6.png"/><Relationship Id="rId10" Type="http://schemas.openxmlformats.org/officeDocument/2006/relationships/image" Target="../media/image10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Nube de Caball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2776" name="Picture 8" descr="http://r76.cooltext.com/rendered/cooltext12717177126213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2931790"/>
            <a:ext cx="6296025" cy="4953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4731990"/>
            <a:ext cx="115127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1400" b="1" dirty="0" smtClean="0">
                <a:ln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skerville Old Face" pitchFamily="18" charset="0"/>
              </a:rPr>
              <a:t>Formato 16.9</a:t>
            </a:r>
            <a:endParaRPr lang="es-ES" sz="1400" b="1" cap="none" spc="0" dirty="0">
              <a:ln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askerville Old Face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668344" y="4659982"/>
            <a:ext cx="1053044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600" spc="15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Brush Script MT" pitchFamily="66" charset="0"/>
              </a:rPr>
              <a:t>Mari Tere</a:t>
            </a:r>
            <a:endParaRPr lang="es-ES" sz="1600" cap="none" spc="150" dirty="0">
              <a:ln w="11430"/>
              <a:solidFill>
                <a:schemeClr val="accent4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  <p:sndAc>
      <p:stSnd>
        <p:snd r:embed="rId2" name="musica pps.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www.dalefondos.com/fondos/arbol-de-otono-1280x1024-20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000"/>
          </a:xfrm>
          <a:prstGeom prst="rect">
            <a:avLst/>
          </a:prstGeom>
          <a:noFill/>
        </p:spPr>
      </p:pic>
      <p:pic>
        <p:nvPicPr>
          <p:cNvPr id="41986" name="Picture 2" descr="http://www.haciendalosjamelgos.com/images/caball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635646"/>
            <a:ext cx="4733925" cy="32385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3528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fondos7.net/wallpaper-original/wallpapers/caballos-blancos-corriendo-6960.jpg"/>
          <p:cNvPicPr>
            <a:picLocks noChangeAspect="1" noChangeArrowheads="1"/>
          </p:cNvPicPr>
          <p:nvPr/>
        </p:nvPicPr>
        <p:blipFill>
          <a:blip r:embed="rId2" cstate="print"/>
          <a:srcRect t="12600" b="-26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1746" name="Picture 2" descr="http://fondopantalla.com.es/file/8/600x338/16:9/fondo-de-pantalla-plano-de-color-cielo_5815591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4571999" cy="5143500"/>
          </a:xfrm>
          <a:prstGeom prst="rect">
            <a:avLst/>
          </a:prstGeom>
          <a:noFill/>
        </p:spPr>
      </p:pic>
      <p:pic>
        <p:nvPicPr>
          <p:cNvPr id="4" name="Picture 2" descr="http://fondopantalla.com.es/file/8/600x338/16:9/fondo-de-pantalla-plano-de-color-cielo_5815591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3" y="0"/>
            <a:ext cx="4644008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38210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5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http://www.todosfondos.net/img(1024x768)/Naturaleza/Paisajes-Nevados/Wallpapers%20Winter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imagen de equinos "/>
          <p:cNvPicPr>
            <a:picLocks noChangeAspect="1" noChangeArrowheads="1"/>
          </p:cNvPicPr>
          <p:nvPr/>
        </p:nvPicPr>
        <p:blipFill>
          <a:blip r:embed="rId3" cstate="print"/>
          <a:srcRect l="35619" t="9349" r="18027"/>
          <a:stretch>
            <a:fillRect/>
          </a:stretch>
        </p:blipFill>
        <p:spPr bwMode="auto">
          <a:xfrm>
            <a:off x="1187624" y="267494"/>
            <a:ext cx="4585260" cy="55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1746" name="Picture 2" descr="http://1.bp.blogspot.com/-P9avRctWsEU/TocveVrnZNI/AAAAAAAAS18/xArg6n5uxGM/s1600/Hermosos-Amaneceres_02.jpg"/>
          <p:cNvPicPr>
            <a:picLocks noChangeAspect="1" noChangeArrowheads="1"/>
          </p:cNvPicPr>
          <p:nvPr/>
        </p:nvPicPr>
        <p:blipFill>
          <a:blip r:embed="rId4" cstate="print"/>
          <a:srcRect b="1557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38210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AutoShape 2" descr="http://hdscreen.me/walls/animals/simply-beautiful-lovely-1211221-1680x105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49156" name="AutoShape 4" descr="http://hdscreen.me/walls/animals/simply-beautiful-lovely-1211221-1680x105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49157" name="Picture 5" descr="C:\Users\abuelitos\Descargas\CABALLO.jpg"/>
          <p:cNvPicPr>
            <a:picLocks noChangeAspect="1" noChangeArrowheads="1"/>
          </p:cNvPicPr>
          <p:nvPr/>
        </p:nvPicPr>
        <p:blipFill>
          <a:blip r:embed="rId2" cstate="print"/>
          <a:srcRect b="9281"/>
          <a:stretch>
            <a:fillRect/>
          </a:stretch>
        </p:blipFill>
        <p:spPr bwMode="auto">
          <a:xfrm>
            <a:off x="0" y="0"/>
            <a:ext cx="9144000" cy="5184576"/>
          </a:xfrm>
          <a:prstGeom prst="rect">
            <a:avLst/>
          </a:prstGeom>
          <a:noFill/>
        </p:spPr>
      </p:pic>
      <p:pic>
        <p:nvPicPr>
          <p:cNvPr id="5" name="Picture 2" descr="http://hoy.com.do/wp-content/uploads/2014/05/614.jpg"/>
          <p:cNvPicPr>
            <a:picLocks noChangeAspect="1" noChangeArrowheads="1"/>
          </p:cNvPicPr>
          <p:nvPr/>
        </p:nvPicPr>
        <p:blipFill>
          <a:blip r:embed="rId3" cstate="print"/>
          <a:srcRect t="1460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6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.ytimg.com/vi/2SpdgDBoKiU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pic>
        <p:nvPicPr>
          <p:cNvPr id="3" name="Picture 2" descr="http://www.xtrafondos.com/wallpapers/caballos-blancos-536.jpg"/>
          <p:cNvPicPr>
            <a:picLocks noChangeAspect="1" noChangeArrowheads="1"/>
          </p:cNvPicPr>
          <p:nvPr/>
        </p:nvPicPr>
        <p:blipFill>
          <a:blip r:embed="rId3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9698" name="Picture 2" descr="http://fotos.subefotos.com/9c3eaaf3e294cfe61a8733a3a52cb61f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620688" y="-812626"/>
            <a:ext cx="13393488" cy="1905000"/>
          </a:xfrm>
          <a:prstGeom prst="rect">
            <a:avLst/>
          </a:prstGeom>
          <a:noFill/>
        </p:spPr>
      </p:pic>
      <p:pic>
        <p:nvPicPr>
          <p:cNvPr id="5" name="Picture 2" descr="http://fotos.subefotos.com/9c3eaaf3e294cfe61a8733a3a52cb61f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620688" y="4011910"/>
            <a:ext cx="13393488" cy="1905000"/>
          </a:xfrm>
          <a:prstGeom prst="rect">
            <a:avLst/>
          </a:prstGeom>
          <a:noFill/>
        </p:spPr>
      </p:pic>
      <p:pic>
        <p:nvPicPr>
          <p:cNvPr id="6" name="Picture 2" descr="http://fotos.subefotos.com/9c3eaaf3e294cfe61a8733a3a52cb61f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908548" y="1331218"/>
            <a:ext cx="8064896" cy="1905000"/>
          </a:xfrm>
          <a:prstGeom prst="rect">
            <a:avLst/>
          </a:prstGeom>
          <a:noFill/>
        </p:spPr>
      </p:pic>
      <p:pic>
        <p:nvPicPr>
          <p:cNvPr id="7" name="Picture 2" descr="http://fotos.subefotos.com/9c3eaaf3e294cfe61a8733a3a52cb61f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948436" y="1331218"/>
            <a:ext cx="8064896" cy="1905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95536" y="4515966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ío 3D"/>
          <p:cNvPicPr>
            <a:picLocks noChangeAspect="1" noChangeArrowheads="1"/>
          </p:cNvPicPr>
          <p:nvPr/>
        </p:nvPicPr>
        <p:blipFill>
          <a:blip r:embed="rId2" cstate="print"/>
          <a:srcRect l="10795" r="6090"/>
          <a:stretch>
            <a:fillRect/>
          </a:stretch>
        </p:blipFill>
        <p:spPr bwMode="auto">
          <a:xfrm>
            <a:off x="0" y="-13500"/>
            <a:ext cx="9144000" cy="5157000"/>
          </a:xfrm>
          <a:prstGeom prst="rect">
            <a:avLst/>
          </a:prstGeom>
          <a:noFill/>
        </p:spPr>
      </p:pic>
      <p:pic>
        <p:nvPicPr>
          <p:cNvPr id="3" name="Picture 2" descr="http://images.forwallpaper.com/files/images/6/6f99/6f992c02/728552/white-water-horse-wallpaper-wallpap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mastorrencito.com/wp-content/uploads/2014/02/Caballo-en-el-mar.jpg"/>
          <p:cNvPicPr>
            <a:picLocks noChangeAspect="1" noChangeArrowheads="1"/>
          </p:cNvPicPr>
          <p:nvPr/>
        </p:nvPicPr>
        <p:blipFill>
          <a:blip r:embed="rId4" cstate="print"/>
          <a:srcRect t="22601" b="3403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27042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>
                    <a:lumMod val="85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>
                  <a:lumMod val="8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fondos7.net/wallpaper-original/wallpapers/el-mar-y-corales-5370.jpg"/>
          <p:cNvPicPr>
            <a:picLocks noChangeAspect="1" noChangeArrowheads="1"/>
          </p:cNvPicPr>
          <p:nvPr/>
        </p:nvPicPr>
        <p:blipFill>
          <a:blip r:embed="rId2" cstate="print"/>
          <a:srcRect t="7919"/>
          <a:stretch>
            <a:fillRect/>
          </a:stretch>
        </p:blipFill>
        <p:spPr bwMode="auto">
          <a:xfrm>
            <a:off x="0" y="0"/>
            <a:ext cx="9144000" cy="5262414"/>
          </a:xfrm>
          <a:prstGeom prst="rect">
            <a:avLst/>
          </a:prstGeom>
          <a:noFill/>
        </p:spPr>
      </p:pic>
      <p:pic>
        <p:nvPicPr>
          <p:cNvPr id="3" name="Picture 2" descr="http://www.fondosanimales.com/1920x1080/caballo-blan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7650" name="Picture 2" descr="http://i148.photobucket.com/albums/s6/amandavivina/Fondos/Fondos%20Mar/calma021.jpg?t=1227518618"/>
          <p:cNvPicPr>
            <a:picLocks noChangeAspect="1" noChangeArrowheads="1"/>
          </p:cNvPicPr>
          <p:nvPr/>
        </p:nvPicPr>
        <p:blipFill>
          <a:blip r:embed="rId4" cstate="print"/>
          <a:srcRect t="7919" r="19816"/>
          <a:stretch>
            <a:fillRect/>
          </a:stretch>
        </p:blipFill>
        <p:spPr bwMode="auto">
          <a:xfrm>
            <a:off x="0" y="0"/>
            <a:ext cx="3059832" cy="5270702"/>
          </a:xfrm>
          <a:prstGeom prst="rect">
            <a:avLst/>
          </a:prstGeom>
          <a:noFill/>
        </p:spPr>
      </p:pic>
      <p:pic>
        <p:nvPicPr>
          <p:cNvPr id="27652" name="Picture 4" descr="http://i148.photobucket.com/albums/s6/amandavivina/Fondos/Fondos%20Mar/calma021.jpg?t=1227518618"/>
          <p:cNvPicPr>
            <a:picLocks noChangeAspect="1" noChangeArrowheads="1"/>
          </p:cNvPicPr>
          <p:nvPr/>
        </p:nvPicPr>
        <p:blipFill>
          <a:blip r:embed="rId4" cstate="print"/>
          <a:srcRect l="19689" t="6300"/>
          <a:stretch>
            <a:fillRect/>
          </a:stretch>
        </p:blipFill>
        <p:spPr bwMode="auto">
          <a:xfrm>
            <a:off x="6084168" y="-92546"/>
            <a:ext cx="3059832" cy="5354960"/>
          </a:xfrm>
          <a:prstGeom prst="rect">
            <a:avLst/>
          </a:prstGeom>
          <a:noFill/>
        </p:spPr>
      </p:pic>
      <p:pic>
        <p:nvPicPr>
          <p:cNvPr id="6" name="Picture 2" descr="http://i148.photobucket.com/albums/s6/amandavivina/Fondos/Fondos%20Mar/calma021.jpg?t=1227518618"/>
          <p:cNvPicPr>
            <a:picLocks noChangeAspect="1" noChangeArrowheads="1"/>
          </p:cNvPicPr>
          <p:nvPr/>
        </p:nvPicPr>
        <p:blipFill>
          <a:blip r:embed="rId4" cstate="print"/>
          <a:srcRect t="7919" r="20746"/>
          <a:stretch>
            <a:fillRect/>
          </a:stretch>
        </p:blipFill>
        <p:spPr bwMode="auto">
          <a:xfrm>
            <a:off x="3059832" y="0"/>
            <a:ext cx="3024336" cy="527070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38210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1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1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s://rubenvdj.files.wordpress.com/2010/01/mar-wallpaper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fondoimagen.com/file/255/600x338/16:9/caballos-blancos_714742309.jpg"/>
          <p:cNvPicPr>
            <a:picLocks noChangeAspect="1" noChangeArrowheads="1"/>
          </p:cNvPicPr>
          <p:nvPr/>
        </p:nvPicPr>
        <p:blipFill>
          <a:blip r:embed="rId3" cstate="print"/>
          <a:srcRect l="10993" r="33125"/>
          <a:stretch>
            <a:fillRect/>
          </a:stretch>
        </p:blipFill>
        <p:spPr bwMode="auto">
          <a:xfrm>
            <a:off x="2195736" y="627534"/>
            <a:ext cx="4392488" cy="44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6626" name="Picture 2" descr="http://cdns2.freepik.com/free-photo/_21-29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2" y="-1"/>
            <a:ext cx="9144021" cy="5148000"/>
          </a:xfrm>
          <a:prstGeom prst="rect">
            <a:avLst/>
          </a:prstGeom>
          <a:noFill/>
        </p:spPr>
      </p:pic>
      <p:pic>
        <p:nvPicPr>
          <p:cNvPr id="5" name="Picture 2" descr="http://cdns2.freepik.com/free-photo/_21-29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" y="-4500"/>
            <a:ext cx="9144021" cy="51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1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1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buelitos\Descargas\caballos-en-la-playa,-caballos-blancos,-mar-155642.jpg"/>
          <p:cNvPicPr>
            <a:picLocks noChangeAspect="1" noChangeArrowheads="1"/>
          </p:cNvPicPr>
          <p:nvPr/>
        </p:nvPicPr>
        <p:blipFill>
          <a:blip r:embed="rId2" cstate="print"/>
          <a:srcRect t="16800" b="6551"/>
          <a:stretch>
            <a:fillRect/>
          </a:stretch>
        </p:blipFill>
        <p:spPr bwMode="auto">
          <a:xfrm>
            <a:off x="0" y="0"/>
            <a:ext cx="9144000" cy="5256584"/>
          </a:xfrm>
          <a:prstGeom prst="rect">
            <a:avLst/>
          </a:prstGeom>
          <a:noFill/>
        </p:spPr>
      </p:pic>
      <p:pic>
        <p:nvPicPr>
          <p:cNvPr id="3" name="Picture 2" descr="http://2.bp.blogspot.com/-cvbn8OG08_M/Uo4O882ZWKI/AAAAAAAASxQ/KGdEBjcr8hk/s1600/bild-von-wei%C3%9Fen-pferde-am-strand-hd-pferde-hintergrund.jpg"/>
          <p:cNvPicPr>
            <a:picLocks noChangeAspect="1" noChangeArrowheads="1"/>
          </p:cNvPicPr>
          <p:nvPr/>
        </p:nvPicPr>
        <p:blipFill>
          <a:blip r:embed="rId3" cstate="print"/>
          <a:srcRect t="3780" b="3341"/>
          <a:stretch>
            <a:fillRect/>
          </a:stretch>
        </p:blipFill>
        <p:spPr bwMode="auto">
          <a:xfrm>
            <a:off x="0" y="-164554"/>
            <a:ext cx="9144000" cy="530805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827042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2">
                    <a:lumMod val="25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2">
                  <a:lumMod val="2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ages.forwallpaper.com/files/images/0/09c6/09c60abd/287174/born-fr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99050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2">
                    <a:lumMod val="25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2">
                  <a:lumMod val="2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fondobook.com/wp-content/uploads/2012/02/fondo_hd_169_ola_mar_playa_gali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www.fondosdepantallatop.com/wallpapers/fondo-caballo-blanco-y-lobos-298.jpg"/>
          <p:cNvPicPr>
            <a:picLocks noChangeAspect="1" noChangeArrowheads="1"/>
          </p:cNvPicPr>
          <p:nvPr/>
        </p:nvPicPr>
        <p:blipFill>
          <a:blip r:embed="rId3" cstate="print"/>
          <a:srcRect l="26417" t="2783" r="21403" b="37384"/>
          <a:stretch>
            <a:fillRect/>
          </a:stretch>
        </p:blipFill>
        <p:spPr bwMode="auto">
          <a:xfrm>
            <a:off x="3995936" y="1419622"/>
            <a:ext cx="4320480" cy="309634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2530" name="Picture 2" descr="http://i.ytimg.com/vi/A04qP9KJfuE/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pic>
        <p:nvPicPr>
          <p:cNvPr id="5" name="Picture 2" descr="http://www.fondosdepantallatop.com/wallpapers/fondo-caballo-blanco-y-lobos-298.jpg"/>
          <p:cNvPicPr>
            <a:picLocks noChangeAspect="1" noChangeArrowheads="1"/>
          </p:cNvPicPr>
          <p:nvPr/>
        </p:nvPicPr>
        <p:blipFill>
          <a:blip r:embed="rId3" cstate="print"/>
          <a:srcRect l="26417" t="2783" r="21403" b="37384"/>
          <a:stretch>
            <a:fillRect/>
          </a:stretch>
        </p:blipFill>
        <p:spPr bwMode="auto">
          <a:xfrm>
            <a:off x="4211960" y="1635646"/>
            <a:ext cx="4320480" cy="309634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bestfon.info/images/joomgallery/originals/paisajes_18/paisaje_573_20121113_1917560861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www.wallpaperhi.com/thumbnails/detail/20120331/horses%201920x1200%20wallpaper_www.wallpaperhi.com_46.jpg"/>
          <p:cNvPicPr>
            <a:picLocks noChangeAspect="1" noChangeArrowheads="1"/>
          </p:cNvPicPr>
          <p:nvPr/>
        </p:nvPicPr>
        <p:blipFill>
          <a:blip r:embed="rId3" cstate="print"/>
          <a:srcRect l="44276" t="7330" r="15789"/>
          <a:stretch>
            <a:fillRect/>
          </a:stretch>
        </p:blipFill>
        <p:spPr bwMode="auto">
          <a:xfrm>
            <a:off x="5724128" y="483518"/>
            <a:ext cx="3312368" cy="480399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s://scontent-mad1-1.xx.fbcdn.net/hphotos-xft1/v/t1.0-9/11742679_568578446615620_95259477125944431_n.jpg?oh=39626bc2198aac72addcc8b8ec8d7da5&amp;oe=565BA603"/>
          <p:cNvPicPr>
            <a:picLocks noChangeAspect="1" noChangeArrowheads="1"/>
          </p:cNvPicPr>
          <p:nvPr/>
        </p:nvPicPr>
        <p:blipFill>
          <a:blip r:embed="rId4" cstate="print"/>
          <a:srcRect l="3555" t="31565" r="11130" b="5304"/>
          <a:stretch>
            <a:fillRect/>
          </a:stretch>
        </p:blipFill>
        <p:spPr bwMode="auto">
          <a:xfrm>
            <a:off x="0" y="0"/>
            <a:ext cx="4471200" cy="24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4.bp.blogspot.com/-3W3_STvJBMw/UkCozKCLC6I/AAAAAAAAQyE/YkkGeZL1-74/s1600/fotos-de-caballo-blanco-corrie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2704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6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31752" name="Picture 8" descr="http://pngimg.com/upload/smoke_PNG96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80134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2" name="Picture 2" descr="http://kepguru.hu/dyn/download.php?id=203119&amp;size=w3&amp;sh=wQiq0i-pC4NhOHh70CBqAw&amp;e=14168519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www.fondos-hd.com/user-content/uploads/wall/o/70/Wallpaper_for_Desktop_%E2%80%93_1440x9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0"/>
            <a:ext cx="3708000" cy="23534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orig01.deviantart.net/63be/f/2013/003/a/2/caballo_png__suelto_2_by_vickuhorse-d5qayn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108520" y="843558"/>
            <a:ext cx="6372000" cy="3778323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6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fondox.net/wallpapers/el-mar-y-nubes-de-azul-374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buscarfondos.com/file/1085/2560x1600/crop/par-de-caballos-blancos-al-trote-en-el-mar.jpg"/>
          <p:cNvPicPr>
            <a:picLocks noChangeAspect="1" noChangeArrowheads="1"/>
          </p:cNvPicPr>
          <p:nvPr/>
        </p:nvPicPr>
        <p:blipFill>
          <a:blip r:embed="rId3" cstate="print"/>
          <a:srcRect l="1554" r="6175"/>
          <a:stretch>
            <a:fillRect/>
          </a:stretch>
        </p:blipFill>
        <p:spPr bwMode="auto">
          <a:xfrm>
            <a:off x="2555776" y="915566"/>
            <a:ext cx="6444208" cy="4365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3554" name="Picture 2" descr="http://k44.kn3.net/taringa/4/3/2/1/8/5/9/feedde_/F64.jpg"/>
          <p:cNvPicPr>
            <a:picLocks noChangeAspect="1" noChangeArrowheads="1"/>
          </p:cNvPicPr>
          <p:nvPr/>
        </p:nvPicPr>
        <p:blipFill>
          <a:blip r:embed="rId4" cstate="print"/>
          <a:srcRect b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k44.kn3.net/taringa/4/3/2/1/8/5/9/feedde_/F64.jpg"/>
          <p:cNvPicPr>
            <a:picLocks noChangeAspect="1" noChangeArrowheads="1"/>
          </p:cNvPicPr>
          <p:nvPr/>
        </p:nvPicPr>
        <p:blipFill>
          <a:blip r:embed="rId4" cstate="print"/>
          <a:srcRect b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http://k44.kn3.net/taringa/4/3/2/1/8/5/9/feedde_/F64.jpg"/>
          <p:cNvPicPr>
            <a:picLocks noChangeAspect="1" noChangeArrowheads="1"/>
          </p:cNvPicPr>
          <p:nvPr/>
        </p:nvPicPr>
        <p:blipFill>
          <a:blip r:embed="rId4" cstate="print"/>
          <a:srcRect b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66202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6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fondos7.net/wallpaper-original/wallpapers/paisaje-windows-1190.jpg"/>
          <p:cNvPicPr>
            <a:picLocks noChangeAspect="1" noChangeArrowheads="1"/>
          </p:cNvPicPr>
          <p:nvPr/>
        </p:nvPicPr>
        <p:blipFill>
          <a:blip r:embed="rId2" cstate="print"/>
          <a:srcRect l="19086" t="4681" r="3944" b="295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static1.fondosypantallas.com/wp-content/uploads/2012/10/animales-149.jpg"/>
          <p:cNvPicPr>
            <a:picLocks noChangeAspect="1" noChangeArrowheads="1"/>
          </p:cNvPicPr>
          <p:nvPr/>
        </p:nvPicPr>
        <p:blipFill>
          <a:blip r:embed="rId3" cstate="print"/>
          <a:srcRect l="35437" t="29699" r="30701" b="15701"/>
          <a:stretch>
            <a:fillRect/>
          </a:stretch>
        </p:blipFill>
        <p:spPr bwMode="auto">
          <a:xfrm>
            <a:off x="3851920" y="483518"/>
            <a:ext cx="3096344" cy="374441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i.imgur.com/dPul4d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251285"/>
          </a:xfrm>
          <a:prstGeom prst="rect">
            <a:avLst/>
          </a:prstGeom>
          <a:noFill/>
        </p:spPr>
      </p:pic>
      <p:pic>
        <p:nvPicPr>
          <p:cNvPr id="6" name="Picture 4" descr="http://i.imgur.com/dPul4d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892215"/>
            <a:ext cx="9144000" cy="251285"/>
          </a:xfrm>
          <a:prstGeom prst="rect">
            <a:avLst/>
          </a:prstGeom>
          <a:noFill/>
        </p:spPr>
      </p:pic>
      <p:pic>
        <p:nvPicPr>
          <p:cNvPr id="7" name="Picture 4" descr="http://i.imgur.com/dPul4d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84371" y="2507847"/>
            <a:ext cx="5020024" cy="251285"/>
          </a:xfrm>
          <a:prstGeom prst="rect">
            <a:avLst/>
          </a:prstGeom>
          <a:noFill/>
        </p:spPr>
      </p:pic>
      <p:pic>
        <p:nvPicPr>
          <p:cNvPr id="8" name="Picture 4" descr="http://i.imgur.com/dPul4d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508346" y="2507846"/>
            <a:ext cx="5020026" cy="25128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38210" y="4515966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6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ondosanimales.com/Imagenes/caballos-negros-y-blancos.jpg"/>
          <p:cNvPicPr>
            <a:picLocks noChangeAspect="1" noChangeArrowheads="1"/>
          </p:cNvPicPr>
          <p:nvPr/>
        </p:nvPicPr>
        <p:blipFill>
          <a:blip r:embed="rId2" cstate="print"/>
          <a:srcRect t="18600" b="3701"/>
          <a:stretch>
            <a:fillRect/>
          </a:stretch>
        </p:blipFill>
        <p:spPr bwMode="auto">
          <a:xfrm>
            <a:off x="0" y="0"/>
            <a:ext cx="9144000" cy="5328592"/>
          </a:xfrm>
          <a:prstGeom prst="rect">
            <a:avLst/>
          </a:prstGeom>
          <a:noFill/>
        </p:spPr>
      </p:pic>
      <p:pic>
        <p:nvPicPr>
          <p:cNvPr id="21506" name="Picture 2" descr="http://www.fondos7.net/wallpaper-original/wallpapers/amanecer-de-playa-37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0578"/>
            <a:ext cx="9144000" cy="5715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8210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ww.10imagenes.com/wp-content/uploads/2013/05/paisajes-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32" name="Picture 8" descr="http://www.10imagenes.com/wp-content/uploads/2013/05/paisajes-69.jpg"/>
          <p:cNvPicPr>
            <a:picLocks noChangeAspect="1" noChangeArrowheads="1"/>
          </p:cNvPicPr>
          <p:nvPr/>
        </p:nvPicPr>
        <p:blipFill>
          <a:blip r:embed="rId3" cstate="print"/>
          <a:srcRect t="4950" b="2005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imagen de hermosas praderas"/>
          <p:cNvPicPr>
            <a:picLocks noChangeAspect="1" noChangeArrowheads="1"/>
          </p:cNvPicPr>
          <p:nvPr/>
        </p:nvPicPr>
        <p:blipFill>
          <a:blip r:embed="rId4" cstate="print"/>
          <a:srcRect r="26915"/>
          <a:stretch>
            <a:fillRect/>
          </a:stretch>
        </p:blipFill>
        <p:spPr bwMode="auto">
          <a:xfrm>
            <a:off x="-180528" y="1419622"/>
            <a:ext cx="4883250" cy="41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899050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amorimagenes.com/user-content/uploads/wall/o/65/Cascada_Gran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fondoimagen.com/file/255/600x338/16:9/caballos-blancos_714742309.jpg"/>
          <p:cNvPicPr>
            <a:picLocks noChangeAspect="1" noChangeArrowheads="1"/>
          </p:cNvPicPr>
          <p:nvPr/>
        </p:nvPicPr>
        <p:blipFill>
          <a:blip r:embed="rId3" cstate="print"/>
          <a:srcRect l="12600" r="33221"/>
          <a:stretch>
            <a:fillRect/>
          </a:stretch>
        </p:blipFill>
        <p:spPr bwMode="auto">
          <a:xfrm>
            <a:off x="4788024" y="2427734"/>
            <a:ext cx="3096344" cy="32194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imageneswiki.com/Uploads/imageneswiki.com/ImagenesGrandes/caballos-blancos-playa.jpg"/>
          <p:cNvPicPr>
            <a:picLocks noChangeAspect="1" noChangeArrowheads="1"/>
          </p:cNvPicPr>
          <p:nvPr/>
        </p:nvPicPr>
        <p:blipFill>
          <a:blip r:embed="rId4" cstate="print"/>
          <a:srcRect t="4139" b="424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66202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fondos7.net/wallpaper-original/wallpapers/Cascada-8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viralistas.com/wp-content/uploads/2014/02/love_animals_humans_horses_kiss_1080_02_desktop_1920x1080_free-wallpaper-73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473199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1">
                  <a:lumMod val="95000"/>
                  <a:lumOff val="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 descr="http://hdscreen.me/walls/nature/bigar-waterfall-romania-view-1717167-1280x85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21508" name="AutoShape 4" descr="http://hdscreen.me/walls/nature/bigar-waterfall-romania-view-1717167-1280x85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21510" name="AutoShape 6" descr="http://hdscreen.me/walls/nature/bigar-waterfall-romania-view-1717167-1280x85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21511" name="Picture 7" descr="C:\Users\abuelitos\Descargas\casc ada.jpg"/>
          <p:cNvPicPr>
            <a:picLocks noChangeAspect="1" noChangeArrowheads="1"/>
          </p:cNvPicPr>
          <p:nvPr/>
        </p:nvPicPr>
        <p:blipFill>
          <a:blip r:embed="rId2" cstate="print"/>
          <a:srcRect t="481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8" name="Picture 2" descr="http://donjuego.es/uploads/donjuego/productos/d/d/26-p1-caballo-contra-el-oleaje-animales-p1-15882.jpg"/>
          <p:cNvPicPr>
            <a:picLocks noChangeAspect="1" noChangeArrowheads="1"/>
          </p:cNvPicPr>
          <p:nvPr/>
        </p:nvPicPr>
        <p:blipFill>
          <a:blip r:embed="rId3" cstate="print"/>
          <a:srcRect l="5715" t="14536" b="24306"/>
          <a:stretch>
            <a:fillRect/>
          </a:stretch>
        </p:blipFill>
        <p:spPr bwMode="auto">
          <a:xfrm>
            <a:off x="3347864" y="3291830"/>
            <a:ext cx="2375984" cy="217091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827042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http://www.fondos7.net/wallpaper-original/wallpapers/Rio-Montana-748.jpg"/>
          <p:cNvPicPr>
            <a:picLocks noChangeAspect="1" noChangeArrowheads="1"/>
          </p:cNvPicPr>
          <p:nvPr/>
        </p:nvPicPr>
        <p:blipFill>
          <a:blip r:embed="rId2" cstate="print"/>
          <a:srcRect t="8269" b="735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C:\Users\abuelitos\Desktop\PROGRAMAS TRABAJO\COSAS PARA PPS\IMAGENES PPS\BLANCA - CHICAS\blanco[1].jpg"/>
          <p:cNvPicPr>
            <a:picLocks noChangeAspect="1" noChangeArrowheads="1"/>
          </p:cNvPicPr>
          <p:nvPr/>
        </p:nvPicPr>
        <p:blipFill>
          <a:blip r:embed="rId3" cstate="print"/>
          <a:srcRect l="32648" t="6621" r="15748" b="3503"/>
          <a:stretch>
            <a:fillRect/>
          </a:stretch>
        </p:blipFill>
        <p:spPr bwMode="auto">
          <a:xfrm>
            <a:off x="6012160" y="699542"/>
            <a:ext cx="3528392" cy="468052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buelitos\Descargas\caballo-blanco-161007.jpg"/>
          <p:cNvPicPr>
            <a:picLocks noChangeAspect="1" noChangeArrowheads="1"/>
          </p:cNvPicPr>
          <p:nvPr/>
        </p:nvPicPr>
        <p:blipFill>
          <a:blip r:embed="rId2" cstate="print"/>
          <a:srcRect t="5319" b="468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6386" name="Picture 2" descr="http://i.ytimg.com/vi/0LJtTrnN0KU/maxresdefault.jpg"/>
          <p:cNvPicPr>
            <a:picLocks noChangeAspect="1" noChangeArrowheads="1"/>
          </p:cNvPicPr>
          <p:nvPr/>
        </p:nvPicPr>
        <p:blipFill>
          <a:blip r:embed="rId3" cstate="print"/>
          <a:srcRect l="12804" t="15405" r="11802" b="920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4" descr="http://2.bp.blogspot.com/-kRVPijNZUl4/Tt03NP-X49I/AAAAAAAACkw/IlRV5qMpZyw/s1600/barra_separadora_3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40568" y="-740618"/>
            <a:ext cx="9865096" cy="1709738"/>
          </a:xfrm>
          <a:prstGeom prst="rect">
            <a:avLst/>
          </a:prstGeom>
          <a:noFill/>
        </p:spPr>
      </p:pic>
      <p:pic>
        <p:nvPicPr>
          <p:cNvPr id="5" name="Picture 4" descr="http://2.bp.blogspot.com/-kRVPijNZUl4/Tt03NP-X49I/AAAAAAAACkw/IlRV5qMpZyw/s1600/barra_separadora_3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40568" y="4083918"/>
            <a:ext cx="9865096" cy="1709738"/>
          </a:xfrm>
          <a:prstGeom prst="rect">
            <a:avLst/>
          </a:prstGeom>
          <a:noFill/>
        </p:spPr>
      </p:pic>
      <p:pic>
        <p:nvPicPr>
          <p:cNvPr id="6" name="Picture 4" descr="http://2.bp.blogspot.com/-kRVPijNZUl4/Tt03NP-X49I/AAAAAAAACkw/IlRV5qMpZyw/s1600/barra_separadora_3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684300" y="1835162"/>
            <a:ext cx="5565154" cy="1709738"/>
          </a:xfrm>
          <a:prstGeom prst="rect">
            <a:avLst/>
          </a:prstGeom>
          <a:noFill/>
        </p:spPr>
      </p:pic>
      <p:pic>
        <p:nvPicPr>
          <p:cNvPr id="7" name="Picture 4" descr="http://2.bp.blogspot.com/-kRVPijNZUl4/Tt03NP-X49I/AAAAAAAACkw/IlRV5qMpZyw/s1600/barra_separadora_3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172684" y="1835162"/>
            <a:ext cx="5565154" cy="170973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10218" y="444395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6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images.forwallpaper.com/files/thumbs/preview/10/107641__snowy-white-horse-snow_p.jpg"/>
          <p:cNvPicPr>
            <a:picLocks noChangeAspect="1" noChangeArrowheads="1"/>
          </p:cNvPicPr>
          <p:nvPr/>
        </p:nvPicPr>
        <p:blipFill>
          <a:blip r:embed="rId2" cstate="print"/>
          <a:srcRect b="1089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09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s://lh6.ggpht.com/qutOobKThE3DFDrNxrUZ8evYcCa48L3EjRbhY5N85UxYQQqgrY-0SskgqsRwbTuL744=h9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8372" name="Picture 4" descr="http://www.fondobook.com/wp-content/uploads/2012/02/fondo_hd_169_caballo_blanco.jpg"/>
          <p:cNvPicPr>
            <a:picLocks noChangeAspect="1" noChangeArrowheads="1"/>
          </p:cNvPicPr>
          <p:nvPr/>
        </p:nvPicPr>
        <p:blipFill>
          <a:blip r:embed="rId3" cstate="print"/>
          <a:srcRect l="23625" t="26600" b="9001"/>
          <a:stretch>
            <a:fillRect/>
          </a:stretch>
        </p:blipFill>
        <p:spPr bwMode="auto">
          <a:xfrm>
            <a:off x="1691680" y="2067694"/>
            <a:ext cx="6983760" cy="331236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http://images.forwallpaper.com/files/thumbs/preview/13/137043__grass-spikelets-nature-macro-field-motion-blur_p.jpg"/>
          <p:cNvPicPr>
            <a:picLocks noChangeAspect="1" noChangeArrowheads="1"/>
          </p:cNvPicPr>
          <p:nvPr/>
        </p:nvPicPr>
        <p:blipFill>
          <a:blip r:embed="rId2" cstate="print"/>
          <a:srcRect l="11498"/>
          <a:stretch>
            <a:fillRect/>
          </a:stretch>
        </p:blipFill>
        <p:spPr bwMode="auto">
          <a:xfrm>
            <a:off x="0" y="0"/>
            <a:ext cx="9144000" cy="5166000"/>
          </a:xfrm>
          <a:prstGeom prst="rect">
            <a:avLst/>
          </a:prstGeom>
          <a:noFill/>
        </p:spPr>
      </p:pic>
      <p:pic>
        <p:nvPicPr>
          <p:cNvPr id="5" name="Picture 2" descr="http://kohuku.ru/uploads/photos/show/1_17_Sep_11_2_11_Nov_12/581_30fd97f92e.jpg"/>
          <p:cNvPicPr>
            <a:picLocks noChangeAspect="1" noChangeArrowheads="1"/>
          </p:cNvPicPr>
          <p:nvPr/>
        </p:nvPicPr>
        <p:blipFill>
          <a:blip r:embed="rId3" cstate="print"/>
          <a:srcRect r="7509" b="3890"/>
          <a:stretch>
            <a:fillRect/>
          </a:stretch>
        </p:blipFill>
        <p:spPr bwMode="auto">
          <a:xfrm>
            <a:off x="-108520" y="267494"/>
            <a:ext cx="3456384" cy="51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99050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razas-caballos.com/Imagenes/caballos-salvajes.jpg"/>
          <p:cNvPicPr>
            <a:picLocks noChangeAspect="1" noChangeArrowheads="1"/>
          </p:cNvPicPr>
          <p:nvPr/>
        </p:nvPicPr>
        <p:blipFill>
          <a:blip r:embed="rId2" cstate="print"/>
          <a:srcRect b="1565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hd-wallpaper-free-download.net/pictures/1/images/california-wildflowers-carrizo-plain-hd-hd-wallpaper.jpg"/>
          <p:cNvPicPr>
            <a:picLocks noChangeAspect="1" noChangeArrowheads="1"/>
          </p:cNvPicPr>
          <p:nvPr/>
        </p:nvPicPr>
        <p:blipFill>
          <a:blip r:embed="rId3" cstate="print"/>
          <a:srcRect t="19498" b="4152"/>
          <a:stretch>
            <a:fillRect/>
          </a:stretch>
        </p:blipFill>
        <p:spPr bwMode="auto">
          <a:xfrm>
            <a:off x="0" y="-92546"/>
            <a:ext cx="9144000" cy="5236046"/>
          </a:xfrm>
          <a:prstGeom prst="rect">
            <a:avLst/>
          </a:prstGeom>
          <a:noFill/>
        </p:spPr>
      </p:pic>
      <p:pic>
        <p:nvPicPr>
          <p:cNvPr id="17410" name="Picture 2" descr="http://www.fondos10.net/wp-content/uploads/2009/12/malvas-al-atardecer.jpg"/>
          <p:cNvPicPr>
            <a:picLocks noChangeAspect="1" noChangeArrowheads="1"/>
          </p:cNvPicPr>
          <p:nvPr/>
        </p:nvPicPr>
        <p:blipFill>
          <a:blip r:embed="rId4" cstate="print"/>
          <a:srcRect t="13650" b="10001"/>
          <a:stretch>
            <a:fillRect/>
          </a:stretch>
        </p:blipFill>
        <p:spPr bwMode="auto">
          <a:xfrm>
            <a:off x="0" y="-92546"/>
            <a:ext cx="9144000" cy="5236046"/>
          </a:xfrm>
          <a:prstGeom prst="rect">
            <a:avLst/>
          </a:prstGeom>
          <a:noFill/>
        </p:spPr>
      </p:pic>
      <p:sp>
        <p:nvSpPr>
          <p:cNvPr id="17412" name="AutoShape 4" descr="http://static3.fondosypantallas.com/wp-content/uploads/2009/01/ph-11643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782704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3.bp.blogspot.com/-Js_GdvBOmdE/T7Pl4aw65DI/AAAAAAAAN5E/7bM48CmpJVs/s1600/Fondos+de+pantalla+con+bellos+rincones+de+la+naturaleza+(101)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4274" name="Picture 2" descr="http://fondosdemascotas.com/wp-content/uploads/images/fd/caballos-0.jpg"/>
          <p:cNvPicPr>
            <a:picLocks noChangeAspect="1" noChangeArrowheads="1"/>
          </p:cNvPicPr>
          <p:nvPr/>
        </p:nvPicPr>
        <p:blipFill>
          <a:blip r:embed="rId3" cstate="print"/>
          <a:srcRect l="17859" t="26193" r="6240" b="11895"/>
          <a:stretch>
            <a:fillRect/>
          </a:stretch>
        </p:blipFill>
        <p:spPr bwMode="auto">
          <a:xfrm>
            <a:off x="-468560" y="1851670"/>
            <a:ext cx="6120680" cy="374441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99050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www.fondoswiki.com/Uploads/fondoswiki.com/ImagenesGrandes/bosque-frondoso.jpg"/>
          <p:cNvPicPr>
            <a:picLocks noChangeAspect="1" noChangeArrowheads="1"/>
          </p:cNvPicPr>
          <p:nvPr/>
        </p:nvPicPr>
        <p:blipFill>
          <a:blip r:embed="rId2" cstate="print"/>
          <a:srcRect t="24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5362" name="Picture 2" descr="http://static.wixstatic.com/media/e0a0d9_987e2f6890da443eb3a5392b5b94f39e.png_srz_337_280_75_22_0.50_1.20_0.00_png_sr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476500"/>
            <a:ext cx="3209925" cy="2667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20" name="Picture 4" descr="Bosque 3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9698" name="AutoShape 2" descr="Fondos morados"/>
          <p:cNvSpPr>
            <a:spLocks noChangeAspect="1" noChangeArrowheads="1"/>
          </p:cNvSpPr>
          <p:nvPr/>
        </p:nvSpPr>
        <p:spPr bwMode="auto">
          <a:xfrm>
            <a:off x="155575" y="-108346"/>
            <a:ext cx="304800" cy="228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29700" name="AutoShape 4" descr="http://www.fondosdecolores.net/wp-content/uploads/2013/11/fondos-morados.jpg"/>
          <p:cNvSpPr>
            <a:spLocks noChangeAspect="1" noChangeArrowheads="1"/>
          </p:cNvSpPr>
          <p:nvPr/>
        </p:nvSpPr>
        <p:spPr bwMode="auto">
          <a:xfrm>
            <a:off x="155575" y="-108346"/>
            <a:ext cx="304800" cy="228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7" name="Picture 4" descr="http://hdwallpapers.cat/wallpaper/black_and_white_stallion_gallop_1000_horse_hd-wallpaper-1435291.jpg"/>
          <p:cNvPicPr>
            <a:picLocks noChangeAspect="1" noChangeArrowheads="1"/>
          </p:cNvPicPr>
          <p:nvPr/>
        </p:nvPicPr>
        <p:blipFill>
          <a:blip r:embed="rId3" cstate="print"/>
          <a:srcRect l="16595" t="-56" r="4776" b="5672"/>
          <a:stretch>
            <a:fillRect/>
          </a:stretch>
        </p:blipFill>
        <p:spPr bwMode="auto">
          <a:xfrm>
            <a:off x="2483768" y="1851670"/>
            <a:ext cx="3816424" cy="343584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Río 3D"/>
          <p:cNvPicPr>
            <a:picLocks noChangeAspect="1" noChangeArrowheads="1"/>
          </p:cNvPicPr>
          <p:nvPr/>
        </p:nvPicPr>
        <p:blipFill>
          <a:blip r:embed="rId2" cstate="print"/>
          <a:srcRect l="16718" t="66"/>
          <a:stretch>
            <a:fillRect/>
          </a:stretch>
        </p:blipFill>
        <p:spPr bwMode="auto">
          <a:xfrm>
            <a:off x="0" y="0"/>
            <a:ext cx="9144304" cy="5143500"/>
          </a:xfrm>
          <a:prstGeom prst="rect">
            <a:avLst/>
          </a:prstGeom>
          <a:noFill/>
        </p:spPr>
      </p:pic>
      <p:pic>
        <p:nvPicPr>
          <p:cNvPr id="15362" name="Picture 2" descr="Resultado de imagen de imagenes caballos h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211710"/>
            <a:ext cx="3119187" cy="194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i617.photobucket.com/albums/tt258/ACROBATA8/TUBES/ANIMALES/CABALLOS/70.png?t=123711229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915816" y="1851670"/>
            <a:ext cx="3079741" cy="302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Rí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3500"/>
            <a:ext cx="9168000" cy="5157000"/>
          </a:xfrm>
          <a:prstGeom prst="rect">
            <a:avLst/>
          </a:prstGeom>
          <a:noFill/>
        </p:spPr>
      </p:pic>
      <p:pic>
        <p:nvPicPr>
          <p:cNvPr id="5" name="Picture 2" descr="http://images.forwallpaper.com/files/thumbs/preview/47/479139__white-horse_p.jpg"/>
          <p:cNvPicPr>
            <a:picLocks noChangeAspect="1" noChangeArrowheads="1"/>
          </p:cNvPicPr>
          <p:nvPr/>
        </p:nvPicPr>
        <p:blipFill>
          <a:blip r:embed="rId3" cstate="print"/>
          <a:srcRect l="13989" t="14883" r="27055"/>
          <a:stretch>
            <a:fillRect/>
          </a:stretch>
        </p:blipFill>
        <p:spPr bwMode="auto">
          <a:xfrm>
            <a:off x="4139952" y="731050"/>
            <a:ext cx="4248472" cy="44124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78970" y="4515966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Casc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3500"/>
            <a:ext cx="9168000" cy="5157000"/>
          </a:xfrm>
          <a:prstGeom prst="rect">
            <a:avLst/>
          </a:prstGeom>
          <a:noFill/>
        </p:spPr>
      </p:pic>
      <p:pic>
        <p:nvPicPr>
          <p:cNvPr id="6" name="Picture 2" descr="http://la.cdnmob.org/lwallpaper_img/horses/real/4_hors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034369"/>
            <a:ext cx="1944000" cy="310913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323528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Paisaje 3D"/>
          <p:cNvPicPr>
            <a:picLocks noChangeAspect="1" noChangeArrowheads="1"/>
          </p:cNvPicPr>
          <p:nvPr/>
        </p:nvPicPr>
        <p:blipFill>
          <a:blip r:embed="rId2" cstate="print"/>
          <a:srcRect l="1318" r="15567"/>
          <a:stretch>
            <a:fillRect/>
          </a:stretch>
        </p:blipFill>
        <p:spPr bwMode="auto">
          <a:xfrm>
            <a:off x="0" y="-13500"/>
            <a:ext cx="9144000" cy="5157000"/>
          </a:xfrm>
          <a:prstGeom prst="rect">
            <a:avLst/>
          </a:prstGeom>
          <a:noFill/>
        </p:spPr>
      </p:pic>
      <p:pic>
        <p:nvPicPr>
          <p:cNvPr id="5" name="Picture 2" descr="http://www.desktopwallpapers.org.ua/pic/201109/1366x768/desktopwallpapers.org.ua-5367.jpg"/>
          <p:cNvPicPr>
            <a:picLocks noChangeAspect="1" noChangeArrowheads="1"/>
          </p:cNvPicPr>
          <p:nvPr/>
        </p:nvPicPr>
        <p:blipFill>
          <a:blip r:embed="rId3" cstate="print"/>
          <a:srcRect l="12416" t="5539" r="24800" b="-2252"/>
          <a:stretch>
            <a:fillRect/>
          </a:stretch>
        </p:blipFill>
        <p:spPr bwMode="auto">
          <a:xfrm>
            <a:off x="5364088" y="195486"/>
            <a:ext cx="3325728" cy="288032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s://noticiasdebien.files.wordpress.com/2011/02/caballos-trans.png"/>
          <p:cNvPicPr>
            <a:picLocks noChangeAspect="1" noChangeArrowheads="1"/>
          </p:cNvPicPr>
          <p:nvPr/>
        </p:nvPicPr>
        <p:blipFill>
          <a:blip r:embed="rId4" cstate="print"/>
          <a:srcRect l="11090" r="21444" b="16564"/>
          <a:stretch>
            <a:fillRect/>
          </a:stretch>
        </p:blipFill>
        <p:spPr bwMode="auto">
          <a:xfrm flipH="1">
            <a:off x="-252536" y="1275606"/>
            <a:ext cx="5328592" cy="422793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827042" y="4515966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wallpaperlist.com/uploads/wallpaper/files/fir/first-sunshine-at-dawn-wallpaper-5316f67e1e32a.jpg"/>
          <p:cNvPicPr>
            <a:picLocks noChangeAspect="1" noChangeArrowheads="1"/>
          </p:cNvPicPr>
          <p:nvPr/>
        </p:nvPicPr>
        <p:blipFill>
          <a:blip r:embed="rId2" cstate="print"/>
          <a:srcRect t="5399" b="298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3" name="Picture 2" descr="breath of the wind  beach horses animals sea other"/>
          <p:cNvPicPr>
            <a:picLocks noChangeAspect="1" noChangeArrowheads="1"/>
          </p:cNvPicPr>
          <p:nvPr/>
        </p:nvPicPr>
        <p:blipFill>
          <a:blip r:embed="rId3" cstate="print"/>
          <a:srcRect t="-4724" b="17314"/>
          <a:stretch>
            <a:fillRect/>
          </a:stretch>
        </p:blipFill>
        <p:spPr bwMode="auto">
          <a:xfrm>
            <a:off x="3347864" y="2139702"/>
            <a:ext cx="4572000" cy="26642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266202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5" name="Picture 6" descr="http://4everstatic.com/imagenes/674xX/animados/caballos,-galope,-caballos-en-la-playa,-caballo-blanco,-nubes,-luz-intensa-126741.jpg"/>
          <p:cNvPicPr>
            <a:picLocks noChangeAspect="1" noChangeArrowheads="1"/>
          </p:cNvPicPr>
          <p:nvPr/>
        </p:nvPicPr>
        <p:blipFill>
          <a:blip r:embed="rId4" cstate="print"/>
          <a:srcRect t="7336"/>
          <a:stretch>
            <a:fillRect/>
          </a:stretch>
        </p:blipFill>
        <p:spPr bwMode="auto">
          <a:xfrm>
            <a:off x="-252536" y="699542"/>
            <a:ext cx="2952000" cy="363822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AutoShape 2" descr="http://download.1wallpaper.net/20150530/horses-herd-run-many-2560x144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64516" name="AutoShape 4" descr="http://download.1wallpaper.net/20150530/horses-herd-run-many-2560x144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64518" name="AutoShape 6" descr="http://download.1wallpaper.net/20150530/horses-herd-run-many-1280x72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64520" name="Picture 8" descr="C:\Users\abuelitos\Descargas\horses-herd-run-many-2560x1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4524" name="AutoShape 12" descr="http://hdscreen.me/walls/animals/wild-horse-herd-1455860-1280x8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64527" name="Picture 15" descr="C:\Users\abuelitos\Descargas\wild-horse-herd-1455860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4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img.wallpaperlist.com/uploads/wallpaper/files/sun/sunrise-over-the-coast-wallpaper-534376d08daf8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desktopwallpapers.org.ua/pic/201109/1366x768/desktopwallpapers.org.ua-5367.jpg"/>
          <p:cNvPicPr>
            <a:picLocks noChangeAspect="1" noChangeArrowheads="1"/>
          </p:cNvPicPr>
          <p:nvPr/>
        </p:nvPicPr>
        <p:blipFill>
          <a:blip r:embed="rId3" cstate="print"/>
          <a:srcRect l="13776" t="-8969" r="16896" b="3802"/>
          <a:stretch>
            <a:fillRect/>
          </a:stretch>
        </p:blipFill>
        <p:spPr bwMode="auto">
          <a:xfrm>
            <a:off x="3635896" y="1923678"/>
            <a:ext cx="3672408" cy="313205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4.bp.blogspot.com/-fvR3GnRA0Jg/Uc7FumPbUEI/AAAAAAAAAXs/hjXctBIN038/s1600/untitled.png"/>
          <p:cNvPicPr>
            <a:picLocks noChangeAspect="1" noChangeArrowheads="1"/>
          </p:cNvPicPr>
          <p:nvPr/>
        </p:nvPicPr>
        <p:blipFill>
          <a:blip r:embed="rId2" cstate="print"/>
          <a:srcRect t="7560" b="244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www.bestfon.info/images/joomgallery/originals/paisajes_18/paisaje_578_20121115_1673635336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4" descr="http://blog.sckyzo.com/wp-content/uploads/2009/12/WallPaperHD-013.jpg"/>
          <p:cNvPicPr>
            <a:picLocks noChangeAspect="1" noChangeArrowheads="1"/>
          </p:cNvPicPr>
          <p:nvPr/>
        </p:nvPicPr>
        <p:blipFill>
          <a:blip r:embed="rId3" cstate="print"/>
          <a:srcRect t="6300"/>
          <a:stretch>
            <a:fillRect/>
          </a:stretch>
        </p:blipFill>
        <p:spPr bwMode="auto">
          <a:xfrm>
            <a:off x="0" y="0"/>
            <a:ext cx="9144000" cy="5354960"/>
          </a:xfrm>
          <a:prstGeom prst="rect">
            <a:avLst/>
          </a:prstGeom>
          <a:noFill/>
        </p:spPr>
      </p:pic>
      <p:pic>
        <p:nvPicPr>
          <p:cNvPr id="4" name="Picture 4" descr="http://www.geocities.ws/charreria/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782680"/>
            <a:ext cx="4824000" cy="236082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99050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s://mayrazacarias2009.files.wordpress.com/2009/06/paisaje_amanecer_caribe_1600x1200.jpg"/>
          <p:cNvPicPr>
            <a:picLocks noChangeAspect="1" noChangeArrowheads="1"/>
          </p:cNvPicPr>
          <p:nvPr/>
        </p:nvPicPr>
        <p:blipFill>
          <a:blip r:embed="rId2" cstate="print"/>
          <a:srcRect t="20548" b="445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fondosanimales.com/1366x768/caballo-pura-sangre.jpg"/>
          <p:cNvPicPr>
            <a:picLocks noChangeAspect="1" noChangeArrowheads="1"/>
          </p:cNvPicPr>
          <p:nvPr/>
        </p:nvPicPr>
        <p:blipFill>
          <a:blip r:embed="rId3" cstate="print"/>
          <a:srcRect l="15006" t="10285" r="3693"/>
          <a:stretch>
            <a:fillRect/>
          </a:stretch>
        </p:blipFill>
        <p:spPr bwMode="auto">
          <a:xfrm>
            <a:off x="4283968" y="1563638"/>
            <a:ext cx="4752040" cy="294825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7899050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images.forwallpaper.com/files/images/b/b767/b767820c/229714/full-hd-wallpapers-2560x1440-widescreen-early-morning-city-light-sky-sleeping-city-darkne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000" cy="5163750"/>
          </a:xfrm>
          <a:prstGeom prst="rect">
            <a:avLst/>
          </a:prstGeom>
          <a:noFill/>
        </p:spPr>
      </p:pic>
      <p:pic>
        <p:nvPicPr>
          <p:cNvPr id="3" name="Picture 2" descr="http://www.adespoto.gr/images/stories/2013/04-13/arabian-horse-breed.jpg"/>
          <p:cNvPicPr>
            <a:picLocks noChangeAspect="1" noChangeArrowheads="1"/>
          </p:cNvPicPr>
          <p:nvPr/>
        </p:nvPicPr>
        <p:blipFill>
          <a:blip r:embed="rId3" cstate="print"/>
          <a:srcRect l="9692" t="25465" r="20040" b="14056"/>
          <a:stretch>
            <a:fillRect/>
          </a:stretch>
        </p:blipFill>
        <p:spPr bwMode="auto">
          <a:xfrm>
            <a:off x="323528" y="2571750"/>
            <a:ext cx="3461689" cy="22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http://www.milfondos.net/walls/2976/romanticismo-de-un-atardecer_1680x1050.jpg"/>
          <p:cNvPicPr>
            <a:picLocks noChangeAspect="1" noChangeArrowheads="1"/>
          </p:cNvPicPr>
          <p:nvPr/>
        </p:nvPicPr>
        <p:blipFill>
          <a:blip r:embed="rId4" cstate="print"/>
          <a:srcRect l="10949" t="14733" r="11952" b="13530"/>
          <a:stretch>
            <a:fillRect/>
          </a:stretch>
        </p:blipFill>
        <p:spPr bwMode="auto">
          <a:xfrm>
            <a:off x="0" y="0"/>
            <a:ext cx="9252520" cy="52360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66202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www.fondobook.com/wp-content/uploads/2011/12/fb_hd43_amanecer_espacio.jpg"/>
          <p:cNvPicPr>
            <a:picLocks noChangeAspect="1" noChangeArrowheads="1"/>
          </p:cNvPicPr>
          <p:nvPr/>
        </p:nvPicPr>
        <p:blipFill>
          <a:blip r:embed="rId2" cstate="print"/>
          <a:srcRect t="5549" b="1945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es.naturewallpaperfree.com/mobile/animales-caballos/wallpaper-naturaleza-1024x768-2072-ff7e01c0.jpg"/>
          <p:cNvPicPr>
            <a:picLocks noChangeAspect="1" noChangeArrowheads="1"/>
          </p:cNvPicPr>
          <p:nvPr/>
        </p:nvPicPr>
        <p:blipFill>
          <a:blip r:embed="rId3" cstate="print"/>
          <a:srcRect t="13014"/>
          <a:stretch>
            <a:fillRect/>
          </a:stretch>
        </p:blipFill>
        <p:spPr bwMode="auto">
          <a:xfrm>
            <a:off x="0" y="2090323"/>
            <a:ext cx="4680000" cy="305317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2" name="Picture 4" descr="http://2.bp.blogspot.com/-taKRemqrbYY/T_clqmJNVMI/AAAAAAAABGY/2jbltwuh2wQ/s1600/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56000" cy="3492000"/>
          </a:xfrm>
          <a:prstGeom prst="rect">
            <a:avLst/>
          </a:prstGeom>
          <a:noFill/>
        </p:spPr>
      </p:pic>
      <p:pic>
        <p:nvPicPr>
          <p:cNvPr id="7" name="Picture 4" descr="http://2.bp.blogspot.com/-taKRemqrbYY/T_clqmJNVMI/AAAAAAAABGY/2jbltwuh2wQ/s1600/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4000" y="0"/>
            <a:ext cx="4320000" cy="324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99050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FFF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www.fondospaisajes.net/wp-content/uploads/2011/06/un-ojo-en-la-casc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4" descr="http://i617.photobucket.com/albums/tt258/ACROBATA8/TUBES/ANIMALES/CABALLOS/18.png?t=123765877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2859782"/>
            <a:ext cx="3132000" cy="2433383"/>
          </a:xfrm>
          <a:prstGeom prst="rect">
            <a:avLst/>
          </a:prstGeom>
          <a:noFill/>
        </p:spPr>
      </p:pic>
      <p:pic>
        <p:nvPicPr>
          <p:cNvPr id="5" name="Picture 2" descr="http://i617.photobucket.com/albums/tt258/ACROBATA8/TUBES/ANIMALES/CABALLOS/34.png?t=123765843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408000" y="2715766"/>
            <a:ext cx="2736000" cy="273900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38210" y="141962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001224" y="123478"/>
            <a:ext cx="223708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 </a:t>
            </a:r>
          </a:p>
          <a:p>
            <a:pPr algn="ctr"/>
            <a:r>
              <a:rPr lang="es-ES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_tradnl" sz="20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1459</TotalTime>
  <Words>111</Words>
  <Application>Microsoft Office PowerPoint</Application>
  <PresentationFormat>Presentación en pantalla (16:9)</PresentationFormat>
  <Paragraphs>50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319</cp:revision>
  <dcterms:created xsi:type="dcterms:W3CDTF">2015-07-14T15:49:57Z</dcterms:created>
  <dcterms:modified xsi:type="dcterms:W3CDTF">2015-07-25T18:08:55Z</dcterms:modified>
</cp:coreProperties>
</file>