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0" r:id="rId4"/>
    <p:sldId id="262" r:id="rId5"/>
    <p:sldId id="271" r:id="rId6"/>
    <p:sldId id="280" r:id="rId7"/>
    <p:sldId id="281" r:id="rId8"/>
    <p:sldId id="282" r:id="rId9"/>
    <p:sldId id="284" r:id="rId10"/>
    <p:sldId id="283" r:id="rId11"/>
    <p:sldId id="288" r:id="rId12"/>
    <p:sldId id="289" r:id="rId13"/>
    <p:sldId id="290" r:id="rId14"/>
    <p:sldId id="267" r:id="rId15"/>
    <p:sldId id="265" r:id="rId16"/>
    <p:sldId id="292" r:id="rId17"/>
    <p:sldId id="264" r:id="rId18"/>
    <p:sldId id="294" r:id="rId19"/>
    <p:sldId id="291" r:id="rId20"/>
    <p:sldId id="293" r:id="rId2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vIAIliGDYIUeFl192qptg==" hashData="LEebG0St8YhZW78IUz9hjo8M9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49F25-D812-4E13-A142-B83493782BF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B3AAB0-9A08-4512-B20F-05D311B96CA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3AAB0-9A08-4512-B20F-05D311B96CA4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3AAB0-9A08-4512-B20F-05D311B96CA4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3AAB0-9A08-4512-B20F-05D311B96CA4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B4D24-D8D0-4C06-84F5-7ADCA2857BC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316A3-553E-4C53-B8CB-4C8AD1D897CA}" type="datetimeFigureOut">
              <a:rPr lang="es-ES_tradnl" smtClean="0"/>
              <a:pPr/>
              <a:t>28/02/2013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B40AA-FE20-4806-ACFB-261B976CEF4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4AC49C-4E52-4AD7-8387-9D433027AAE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32.tinypic.com/2yl603q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6.jpeg"/><Relationship Id="rId5" Type="http://schemas.openxmlformats.org/officeDocument/2006/relationships/image" Target="../media/image21.gif"/><Relationship Id="rId10" Type="http://schemas.openxmlformats.org/officeDocument/2006/relationships/hyperlink" Target="http://www.javiermilla.es/gaviota/index.htm" TargetMode="External"/><Relationship Id="rId4" Type="http://schemas.openxmlformats.org/officeDocument/2006/relationships/hyperlink" Target="http://www.flickr.com/photos/porschista/3476278743/" TargetMode="External"/><Relationship Id="rId9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bp1.blogger.com/_2cBt9X713Nk/SGDhdq55vCI/AAAAAAAAAwE/T66i5dpO7wM/s400/yluñ+jñ+liop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4418640" cy="54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57950" y="1"/>
            <a:ext cx="119159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endParaRPr lang="es-ES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es-ES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es-ES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es-ES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428596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5" y="2967335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dirty="0" smtClean="0"/>
          </a:p>
          <a:p>
            <a:pPr algn="ctr"/>
            <a:endParaRPr lang="es-ES_tradnl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43702" y="117693"/>
            <a:ext cx="782586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G 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</a:t>
            </a:r>
            <a:endParaRPr lang="es-ES_tradnl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000">
    <p:sndAc>
      <p:stSnd>
        <p:snd r:embed="rId2" name="alargada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2" dur="1000" autoRev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1000" autoRev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1000" autoRev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6" dur="1000" autoRev="1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1000" autoRev="1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1000" autoRev="1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1000" autoRev="1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autoRev="1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1000" autoRev="1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4" dur="1000" autoRev="1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1000" autoRev="1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1000" autoRev="1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" dur="1000" autoRev="1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1000" autoRev="1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1000" autoRev="1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1000" autoRev="1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1000" autoRev="1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1000" autoRev="1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6" dur="1000" autoRev="1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1000" autoRev="1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1000" autoRev="1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api.ning.com/files/DFfUcSScI2RkdLDyr1KN240vgyD2Z-55eNrUaSkWCfpo0Z*CceQXr8N9PQkIbQvxv2AeMsZmVNS0YT4GP3eEEJ5kimO3ASyP/w8svq0c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500042"/>
            <a:ext cx="5886627" cy="45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108" y="55721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6396185" y="5643578"/>
            <a:ext cx="1847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_tradnl" sz="2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68998" y="5286388"/>
            <a:ext cx="396775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Blanca gaviota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que volabas tan alto;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2" descr="http://api.ning.com/files/DFfUcSScI2RkdLDyr1KN240vgyD2Z-55eNrUaSkWCfpo0Z*CceQXr8N9PQkIbQvxv2AeMsZmVNS0YT4GP3eEEJ5kimO3ASyP/w8svq0c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00042"/>
            <a:ext cx="5886627" cy="4500000"/>
          </a:xfrm>
          <a:prstGeom prst="rect">
            <a:avLst/>
          </a:prstGeom>
          <a:noFill/>
        </p:spPr>
      </p:pic>
      <p:pic>
        <p:nvPicPr>
          <p:cNvPr id="9" name="Picture 2" descr="http://api.ning.com/files/DFfUcSScI2RkdLDyr1KN240vgyD2Z-55eNrUaSkWCfpo0Z*CceQXr8N9PQkIbQvxv2AeMsZmVNS0YT4GP3eEEJ5kimO3ASyP/w8svq0c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00042"/>
            <a:ext cx="5886627" cy="4500000"/>
          </a:xfrm>
          <a:prstGeom prst="rect">
            <a:avLst/>
          </a:prstGeom>
          <a:noFill/>
        </p:spPr>
      </p:pic>
      <p:pic>
        <p:nvPicPr>
          <p:cNvPr id="10" name="Picture 2" descr="http://api.ning.com/files/DFfUcSScI2RkdLDyr1KN240vgyD2Z-55eNrUaSkWCfpo0Z*CceQXr8N9PQkIbQvxv2AeMsZmVNS0YT4GP3eEEJ5kimO3ASyP/w8svq0c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428604"/>
            <a:ext cx="5886627" cy="4500000"/>
          </a:xfrm>
          <a:prstGeom prst="rect">
            <a:avLst/>
          </a:prstGeom>
          <a:noFill/>
        </p:spPr>
      </p:pic>
      <p:pic>
        <p:nvPicPr>
          <p:cNvPr id="11" name="Picture 2" descr="http://api.ning.com/files/DFfUcSScI2RkdLDyr1KN240vgyD2Z-55eNrUaSkWCfpo0Z*CceQXr8N9PQkIbQvxv2AeMsZmVNS0YT4GP3eEEJ5kimO3ASyP/w8svq0c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428604"/>
            <a:ext cx="5886627" cy="4500000"/>
          </a:xfrm>
          <a:prstGeom prst="rect">
            <a:avLst/>
          </a:prstGeom>
          <a:noFill/>
        </p:spPr>
      </p:pic>
      <p:pic>
        <p:nvPicPr>
          <p:cNvPr id="1026" name="Picture 2" descr="C:\Users\abuelitos\Documents\Gaviota y corazones\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9500" y="3062288"/>
            <a:ext cx="1905000" cy="733425"/>
          </a:xfrm>
          <a:prstGeom prst="rect">
            <a:avLst/>
          </a:prstGeom>
          <a:noFill/>
        </p:spPr>
      </p:pic>
      <p:pic>
        <p:nvPicPr>
          <p:cNvPr id="1027" name="Picture 3" descr="C:\Users\abuelitos\Documents\Gaviota y corazones\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428868"/>
            <a:ext cx="1905000" cy="733425"/>
          </a:xfrm>
          <a:prstGeom prst="rect">
            <a:avLst/>
          </a:prstGeom>
          <a:noFill/>
        </p:spPr>
      </p:pic>
      <p:sp>
        <p:nvSpPr>
          <p:cNvPr id="14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3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29  0.007 -0.04924  0.015 -0.04924  C 0.024 -0.04924  0.027 -0.02529  0.03 0  C 0.034 0.02795  0.037 0.0559  0.047 0.0559  C 0.056 0.0559  0.059 0.02795  0.063 0  C 0.065 -0.02529  0.069 -0.04924  0.078 -0.04924  C 0.086 -0.04924  0.09 -0.02529  0.093 0  C 0.096 0.02795  0.1 0.0559  0.109 0.0559  C 0.118 0.0559  0.125 0  0.125 0  C 0.128 -0.02529  0.131 -0.04924  0.14 -0.04924  C 0.149 -0.04924  0.152 -0.02529  0.155 0  C 0.159 0.02795  0.162 0.0559  0.172 0.0559  C 0.181 0.0559  0.184 0.02795  0.187 0  C 0.191 -0.02529  0.194 -0.04924  0.203 -0.04924  C 0.211 -0.04924  0.215 -0.02529  0.218 0  C 0.221 0.02795  0.225 0.0559  0.234 0.0559  C 0.243 0.0559  0.246 0.02795  0.25 0  E" pathEditMode="relative" ptsTypes="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29  0.007 -0.04924  0.015 -0.04924  C 0.024 -0.04924  0.027 -0.02529  0.03 0  C 0.034 0.02795  0.037 0.0559  0.047 0.0559  C 0.056 0.0559  0.059 0.02795  0.063 0  C 0.065 -0.02529  0.069 -0.04924  0.078 -0.04924  C 0.086 -0.04924  0.09 -0.02529  0.093 0  C 0.096 0.02795  0.1 0.0559  0.109 0.0559  C 0.118 0.0559  0.125 0  0.125 0  C 0.128 -0.02529  0.131 -0.04924  0.14 -0.04924  C 0.149 -0.04924  0.152 -0.02529  0.155 0  C 0.159 0.02795  0.162 0.0559  0.172 0.0559  C 0.181 0.0559  0.184 0.02795  0.187 0  C 0.191 -0.02529  0.194 -0.04924  0.203 -0.04924  C 0.211 -0.04924  0.215 -0.02529  0.218 0  C 0.221 0.02795  0.225 0.0559  0.234 0.0559  C 0.243 0.0559  0.246 0.02795  0.25 0  E" pathEditMode="relative" ptsTypes="">
                                      <p:cBhvr>
                                        <p:cTn id="3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60" name="Picture 4" descr="http://www.fondosok.com/recorte/89d9f6e165878d2d65a929509b9e28e3/borde-del-cielo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0885479" cy="6876000"/>
          </a:xfrm>
          <a:prstGeom prst="rect">
            <a:avLst/>
          </a:prstGeom>
          <a:noFill/>
        </p:spPr>
      </p:pic>
      <p:pic>
        <p:nvPicPr>
          <p:cNvPr id="5" name="Picture 4" descr="http://www.fondosok.com/recorte/89d9f6e165878d2d65a929509b9e28e3/borde-del-cielo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85479" cy="6876000"/>
          </a:xfrm>
          <a:prstGeom prst="donut">
            <a:avLst/>
          </a:prstGeom>
          <a:noFill/>
        </p:spPr>
      </p:pic>
      <p:pic>
        <p:nvPicPr>
          <p:cNvPr id="6" name="Picture 4" descr="http://www.fondosok.com/recorte/89d9f6e165878d2d65a929509b9e28e3/borde-del-cielo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85479" cy="6876000"/>
          </a:xfrm>
          <a:prstGeom prst="donut">
            <a:avLst/>
          </a:prstGeom>
          <a:noFill/>
        </p:spPr>
      </p:pic>
      <p:pic>
        <p:nvPicPr>
          <p:cNvPr id="7" name="Picture 4" descr="http://www.fondosok.com/recorte/89d9f6e165878d2d65a929509b9e28e3/borde-del-cielo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85479" cy="6876000"/>
          </a:xfrm>
          <a:prstGeom prst="donut">
            <a:avLst/>
          </a:prstGeom>
          <a:noFill/>
        </p:spPr>
      </p:pic>
      <p:pic>
        <p:nvPicPr>
          <p:cNvPr id="8" name="Picture 4" descr="http://www.fondosok.com/recorte/89d9f6e165878d2d65a929509b9e28e3/borde-del-cielo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0885479" cy="6876000"/>
          </a:xfrm>
          <a:prstGeom prst="donu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928926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10" name="9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chemeClr val="accent5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chemeClr val="accent5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chemeClr val="accent5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chemeClr val="accent5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solidFill>
                <a:schemeClr val="accent5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643174" y="5429264"/>
            <a:ext cx="499046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tan alto llegas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que no pierdes tu encanto.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http://www.fondosok.com/recorte/89d9f6e165878d2d65a929509b9e28e3/borde-del-cielo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85479" cy="6876000"/>
          </a:xfrm>
          <a:prstGeom prst="ellipse">
            <a:avLst/>
          </a:prstGeom>
          <a:noFill/>
        </p:spPr>
      </p:pic>
      <p:pic>
        <p:nvPicPr>
          <p:cNvPr id="17" name="Picture 2" descr="http://www.javiermilla.es/gaviotas/01/IMG_6049_600p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52" y="-285776"/>
            <a:ext cx="3810000" cy="5715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3" dur="1000" autoRev="1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1000" autoRev="1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1000" autoRev="1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8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5.55112E-17 L 0.33646 -0.00093 " pathEditMode="relative" rAng="0" ptsTypes="AA">
                                      <p:cBhvr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DIFUMINAR\ph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07342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571736" y="5214950"/>
            <a:ext cx="499771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p</a:t>
            </a: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or el seguir del aire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andas volando,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30" name="Picture 6" descr="http://i32.tinypic.com/2yl603q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928934"/>
            <a:ext cx="1524000" cy="1352551"/>
          </a:xfrm>
          <a:prstGeom prst="rect">
            <a:avLst/>
          </a:prstGeom>
          <a:noFill/>
        </p:spPr>
      </p:pic>
      <p:pic>
        <p:nvPicPr>
          <p:cNvPr id="1032" name="Picture 8" descr="http://i32.tinypic.com/2yl603q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428736"/>
            <a:ext cx="1524000" cy="1352551"/>
          </a:xfrm>
          <a:prstGeom prst="rect">
            <a:avLst/>
          </a:prstGeom>
          <a:noFill/>
        </p:spPr>
      </p:pic>
      <p:sp>
        <p:nvSpPr>
          <p:cNvPr id="11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7410" name="Picture 2" descr="http://arasdemar.files.wordpress.com/2011/06/gaviotas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1571612"/>
            <a:ext cx="2912945" cy="22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8" descr="http://i32.tinypic.com/2yl603q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786058"/>
            <a:ext cx="1524000" cy="13525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9" name="Picture 1" descr="C:\Users\abuelitos\Desktop\faro 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57354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2570" y="428604"/>
            <a:ext cx="375936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De un súbito v</a:t>
            </a: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uelo  </a:t>
            </a:r>
          </a:p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alcanzas el faro</a:t>
            </a:r>
            <a:endParaRPr lang="es-ES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2" descr="http://www.soyunalbondiga.com/wp-content/uploads/2012/01/animales-albinos-blancos-gavio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1428736"/>
            <a:ext cx="2835000" cy="22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3314" name="Picture 2" descr="http://www.javiermilla.es/gaviotas/CRW_1131_1_450px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00164" y="4286256"/>
            <a:ext cx="4286250" cy="2857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ww.fondosypantallas.com/wp-content/uploads/2010/08/Naturaleza-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70303" y="785794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714612" y="714356"/>
            <a:ext cx="346761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Todas de tu clase,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blancas y esbeltas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" name="Picture 2" descr="http://www.fondosypantallas.com/wp-content/uploads/2010/08/Naturaleza-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ellipse">
            <a:avLst/>
          </a:prstGeom>
          <a:noFill/>
        </p:spPr>
      </p:pic>
      <p:pic>
        <p:nvPicPr>
          <p:cNvPr id="12" name="Picture 2" descr="http://www.fondosypantallas.com/wp-content/uploads/2010/08/Naturaleza-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841" y="357166"/>
            <a:ext cx="917184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0" presetClass="emph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1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3.bp.blogspot.com/-cleTIdFKZP8/TrsBK3373BI/AAAAAAAAAKo/ft1ooLzqgu8/s1600/cielo%252520y%252520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000"/>
            <a:ext cx="9608846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94017" y="5072074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857364"/>
            <a:ext cx="828000" cy="828000"/>
          </a:xfrm>
          <a:prstGeom prst="rect">
            <a:avLst/>
          </a:prstGeom>
          <a:noFill/>
        </p:spPr>
      </p:pic>
      <p:pic>
        <p:nvPicPr>
          <p:cNvPr id="7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714752"/>
            <a:ext cx="828000" cy="828000"/>
          </a:xfrm>
          <a:prstGeom prst="rect">
            <a:avLst/>
          </a:prstGeom>
          <a:noFill/>
        </p:spPr>
      </p:pic>
      <p:pic>
        <p:nvPicPr>
          <p:cNvPr id="8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500306"/>
            <a:ext cx="828000" cy="828000"/>
          </a:xfrm>
          <a:prstGeom prst="rect">
            <a:avLst/>
          </a:prstGeom>
          <a:noFill/>
        </p:spPr>
      </p:pic>
      <p:pic>
        <p:nvPicPr>
          <p:cNvPr id="9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4214818"/>
            <a:ext cx="828000" cy="828000"/>
          </a:xfrm>
          <a:prstGeom prst="rect">
            <a:avLst/>
          </a:prstGeom>
          <a:noFill/>
        </p:spPr>
      </p:pic>
      <p:pic>
        <p:nvPicPr>
          <p:cNvPr id="10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2214554"/>
            <a:ext cx="828000" cy="828000"/>
          </a:xfrm>
          <a:prstGeom prst="rect">
            <a:avLst/>
          </a:prstGeom>
          <a:noFill/>
        </p:spPr>
      </p:pic>
      <p:pic>
        <p:nvPicPr>
          <p:cNvPr id="11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2571744"/>
            <a:ext cx="828000" cy="828000"/>
          </a:xfrm>
          <a:prstGeom prst="rect">
            <a:avLst/>
          </a:prstGeom>
          <a:noFill/>
        </p:spPr>
      </p:pic>
      <p:pic>
        <p:nvPicPr>
          <p:cNvPr id="12" name="Picture 2" descr="C:\Users\abuelitos\Documents\Gaviota y corazones\gaviota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143248"/>
            <a:ext cx="828000" cy="828000"/>
          </a:xfrm>
          <a:prstGeom prst="rect">
            <a:avLst/>
          </a:prstGeom>
          <a:noFill/>
        </p:spPr>
      </p:pic>
      <p:pic>
        <p:nvPicPr>
          <p:cNvPr id="4" name="Picture 2" descr="J:\HACER PPS\CHICAS\0b1648b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7166"/>
            <a:ext cx="3744000" cy="3744000"/>
          </a:xfrm>
          <a:prstGeom prst="rect">
            <a:avLst/>
          </a:prstGeom>
          <a:noFill/>
        </p:spPr>
      </p:pic>
      <p:sp>
        <p:nvSpPr>
          <p:cNvPr id="14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42" name="Picture 2" descr="http://www.javiermilla.es/gaviotas/CRW_9736_2_450px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3500438"/>
            <a:ext cx="3780000" cy="25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2669310" y="5214950"/>
            <a:ext cx="360066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posan sus alas y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admiran la belleza.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mph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5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4.bp.blogspot.com/-4rta6Fl9pI0/TkrzvwfsK3I/AAAAAAAAADc/z4dyUly5SbA/s1600/458390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75592" y="5429264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9" name="Picture 2" descr="http://photos1.blogger.com/blogger/1434/1222/1600/relampago_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71841" cy="6876000"/>
          </a:xfrm>
          <a:prstGeom prst="donut">
            <a:avLst/>
          </a:prstGeom>
          <a:noFill/>
        </p:spPr>
      </p:pic>
      <p:pic>
        <p:nvPicPr>
          <p:cNvPr id="9218" name="Picture 2" descr="http://images.artelista.com/artelista/obras/big/9/3/9/32511090439600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3429000"/>
            <a:ext cx="2479428" cy="198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" name="Picture 2" descr="http://photos1.blogger.com/blogger/1434/1222/1600/relampago_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71841" cy="6876000"/>
          </a:xfrm>
          <a:prstGeom prst="donu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000364" y="5429264"/>
            <a:ext cx="329128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El mar a lo lejos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muestra la noche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mph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3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3.bp.blogspot.com/-8a2C19zZBgg/TX6lkpOE5aI/AAAAAAAAA_0/owePV-kslh0/s1600/Mar-Cari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837036" y="5357826"/>
            <a:ext cx="2968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.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194" name="Picture 2" descr="http://l.yimg.com/g/images/spaceout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-7962900"/>
            <a:ext cx="6134100" cy="4610100"/>
          </a:xfrm>
          <a:prstGeom prst="rect">
            <a:avLst/>
          </a:prstGeom>
          <a:noFill/>
        </p:spPr>
      </p:pic>
      <p:pic>
        <p:nvPicPr>
          <p:cNvPr id="8196" name="Picture 4" descr="http://l.yimg.com/g/images/spaceout.gi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-7962900"/>
            <a:ext cx="6134100" cy="4610100"/>
          </a:xfrm>
          <a:prstGeom prst="rect">
            <a:avLst/>
          </a:prstGeom>
          <a:noFill/>
        </p:spPr>
      </p:pic>
      <p:pic>
        <p:nvPicPr>
          <p:cNvPr id="8202" name="Picture 10" descr="http://4.bp.blogspot.com/_6Uxmjdjrvp8/R8iVr73mwqI/AAAAAAAABco/xvTBlLCYM6I/s400/barca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3643314"/>
            <a:ext cx="3810000" cy="2857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3" name="Picture 2" descr="http://3.bp.blogspot.com/_d1c4TVPzQa0/TFZ_dbhx0xI/AAAAAAAAAoU/qJCJATt3bzw/s1600/mujer+mar+olas+enamorada+amor+amor_imposible+amorsecret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3571876"/>
            <a:ext cx="3209925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" name="Picture 12" descr="[gaviota+reidora+RMB+Calp.jpg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3286124"/>
            <a:ext cx="1953491" cy="165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204" name="Picture 12" descr="http://www.peskama.com/fotos/pesca/GaviotasPC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3929058" y="3643314"/>
            <a:ext cx="1714512" cy="187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5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http://www.javiermilla.es/gaviotas/CRW_1129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7158" y="3071810"/>
            <a:ext cx="2419200" cy="28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428596" y="2357430"/>
            <a:ext cx="411362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y las blancas gaviotas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anidan sin nombre.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3.bp.blogspot.com/_eLSA_E3LlHE/TQzx1VlyUkI/AAAAAAAAACY/gdwFljSZWY0/s1600/Camino_al_Mar_1024x768-43124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2" descr="http://s1.artquid.fr/art/2/152/170125.354042830.2.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28604"/>
            <a:ext cx="4276725" cy="42862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static.flickr.com/49/131770029_4c1536f0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357354" y="4357694"/>
            <a:ext cx="4762500" cy="356235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26079" y="5357826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170" name="Picture 2" descr="http://3.bp.blogspot.com/-z7ztSi6U_PM/Taxkaq0KfXI/AAAAAAAAAt8/jG9Kqs0TVGY/s1600/cabo_roig_puerto_gaviotas_140707_6_o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4500570"/>
            <a:ext cx="1334392" cy="1044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7172" name="Picture 4" descr="Gaviot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3929066"/>
            <a:ext cx="1656000" cy="1656000"/>
          </a:xfrm>
          <a:prstGeom prst="rect">
            <a:avLst/>
          </a:prstGeom>
          <a:noFill/>
        </p:spPr>
      </p:pic>
      <p:pic>
        <p:nvPicPr>
          <p:cNvPr id="7174" name="Picture 6" descr="Gaviot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1714488"/>
            <a:ext cx="2106000" cy="1872000"/>
          </a:xfrm>
          <a:prstGeom prst="rect">
            <a:avLst/>
          </a:prstGeom>
          <a:noFill/>
        </p:spPr>
      </p:pic>
      <p:sp>
        <p:nvSpPr>
          <p:cNvPr id="12" name="8 Rectángulo"/>
          <p:cNvSpPr/>
          <p:nvPr/>
        </p:nvSpPr>
        <p:spPr>
          <a:xfrm>
            <a:off x="2285984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092891" y="5572140"/>
            <a:ext cx="405110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Su garbo y presencia </a:t>
            </a:r>
          </a:p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esperan su vuelo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mph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40111E-6 L -0.62483 -0.11969 " pathEditMode="relative" rAng="0" ptsTypes="AA">
                                      <p:cBhvr>
                                        <p:cTn id="5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" y="-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i34.tinypic.com/1zqu4ol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734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46139" y="5780782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7286644" y="6581001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428728" y="5572140"/>
            <a:ext cx="555472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con el anhelo de ver de nuevo</a:t>
            </a:r>
            <a:b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Calibri" pitchFamily="34" charset="0"/>
                <a:cs typeface="Tahoma" pitchFamily="34" charset="0"/>
              </a:rPr>
              <a:t>el soleado amanecer.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245" cy="6876000"/>
          </a:xfrm>
          <a:prstGeom prst="rect">
            <a:avLst/>
          </a:prstGeom>
          <a:noFill/>
        </p:spPr>
      </p:pic>
      <p:pic>
        <p:nvPicPr>
          <p:cNvPr id="5122" name="Picture 2" descr="http://t3.gstatic.com/images?q=tbn:ANd9GcRI-NUjllrCpCQG39qFIXVE_VQhDnNRsjoMf06TIY7XqB6jv0A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214422"/>
            <a:ext cx="3900251" cy="27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124" name="Picture 4" descr="http://fotos.diariosur.es/200907/240508_017-640x640x80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785926"/>
            <a:ext cx="3360000" cy="25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43042" y="714356"/>
            <a:ext cx="5867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Y así comienza el largo de vivir,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000100" y="5643578"/>
            <a:ext cx="74606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de un pequeño ser que un día como hoy,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785918" y="4429132"/>
            <a:ext cx="65822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conoció la noche y empezó a vivir…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2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600"/>
                            </p:stCondLst>
                            <p:childTnLst>
                              <p:par>
                                <p:cTn id="15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4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1.bp.blogspot.com/-Fj4rGEmvHfA/TikKrXixlyI/AAAAAAAAACA/2BXecU12GnI/s1600/playa-de-cabr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9218" name="Picture 2" descr="http://uploads.blogia.com/blogs/a/an/ant/antoncastro/upload/20080318102336-mujeres.-toni-meneguiz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428660" y="3857628"/>
            <a:ext cx="3000396" cy="381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31988" y="5143512"/>
            <a:ext cx="711201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surcando cielos</a:t>
            </a:r>
            <a:b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vientos y tempestades…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102" name="Picture 6" descr="http://www.100pies.net/Gifs/Animales/Gaviotas/gaviota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643050"/>
            <a:ext cx="2943225" cy="1485900"/>
          </a:xfrm>
          <a:prstGeom prst="rect">
            <a:avLst/>
          </a:prstGeom>
          <a:noFill/>
        </p:spPr>
      </p:pic>
      <p:pic>
        <p:nvPicPr>
          <p:cNvPr id="4104" name="Picture 8" descr="http://www.100pies.net/Gifs/Animales/Gaviotas/gaviota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143248"/>
            <a:ext cx="2943225" cy="1485900"/>
          </a:xfrm>
          <a:prstGeom prst="rect">
            <a:avLst/>
          </a:prstGeom>
          <a:noFill/>
        </p:spPr>
      </p:pic>
      <p:pic>
        <p:nvPicPr>
          <p:cNvPr id="4106" name="Picture 10" descr="http://www.100pies.net/Gifs/Animales/Gaviotas/gaviota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571744"/>
            <a:ext cx="2943225" cy="1485900"/>
          </a:xfrm>
          <a:prstGeom prst="rect">
            <a:avLst/>
          </a:prstGeom>
          <a:noFill/>
        </p:spPr>
      </p:pic>
      <p:pic>
        <p:nvPicPr>
          <p:cNvPr id="4108" name="Picture 12" descr="http://www.100pies.net/Gifs/Animales/Gaviotas/gaviota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1500174"/>
            <a:ext cx="2943225" cy="1485900"/>
          </a:xfrm>
          <a:prstGeom prst="rect">
            <a:avLst/>
          </a:prstGeom>
          <a:noFill/>
        </p:spPr>
      </p:pic>
      <p:pic>
        <p:nvPicPr>
          <p:cNvPr id="4110" name="Picture 14" descr="http://www.100pies.net/Gifs/Animales/Gaviotas/gaviota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2786058"/>
            <a:ext cx="2943225" cy="1485900"/>
          </a:xfrm>
          <a:prstGeom prst="rect">
            <a:avLst/>
          </a:prstGeom>
          <a:noFill/>
        </p:spPr>
      </p:pic>
      <p:sp>
        <p:nvSpPr>
          <p:cNvPr id="12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900"/>
                            </p:stCondLst>
                            <p:childTnLst>
                              <p:par>
                                <p:cTn id="11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www.superfondos.net/Cielos/Cielo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766206" y="5143512"/>
            <a:ext cx="354456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 Venus sonriente</a:t>
            </a:r>
            <a:r>
              <a:rPr lang="es-ES_tradnl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 acobijo..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C:\Users\abuelitos\Documents\Gaviota y corazones\gaviota-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857364"/>
            <a:ext cx="1996168" cy="1368000"/>
          </a:xfrm>
          <a:prstGeom prst="rect">
            <a:avLst/>
          </a:prstGeom>
          <a:noFill/>
        </p:spPr>
      </p:pic>
      <p:pic>
        <p:nvPicPr>
          <p:cNvPr id="3074" name="Picture 2" descr="http://upload.wikimedia.org/wikipedia/commons/0/0f/Bouguereau_venus_detail.jpg?uselang=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66"/>
            <a:ext cx="2162846" cy="55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86" name="Picture 14" descr="http://4.bp.blogspot.com/_AHaNK9bQkY8/TE1wJvHKD0I/AAAAAAAAAHg/k9MtOcReMT4/s1600/gaviota-01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00174"/>
            <a:ext cx="3456000" cy="230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8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img.fotocommunity.com/Naturaleza/Naturaleza-diversa/la-vale-y-sus-gaviotas-a18745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447" y="0"/>
            <a:ext cx="8933553" cy="62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http://t0.gstatic.com/images?q=tbn:ANd9GcSj3lpd9bKYlldB3CqVX6Hwhf0DRbfhHPQm-yd9JPks2bK6AY4u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7948" y="3906000"/>
            <a:ext cx="4436052" cy="29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8" name="Picture 6" descr="http://4.bp.blogspot.com/_AHaNK9bQkY8/TE1wJvHKD0I/AAAAAAAAAHg/k9MtOcReMT4/s1600/gaviota-01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0"/>
            <a:ext cx="1047600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desmond.imageshack.us/Himg502/scaled.php?server=502&amp;filename=elcieloylaluna.jpg&amp;res=lan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desmond.imageshack.us/Himg225/scaled.php?server=225&amp;filename=y1pxe1usqrtr3am0vi51caxim4.jpg&amp;res=land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786058"/>
            <a:ext cx="3810000" cy="36290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596389" y="928670"/>
            <a:ext cx="2026452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María Teresa Espín 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Imágenes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Internet 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2013</a:t>
            </a:r>
            <a:endParaRPr lang="es-ES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714376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050" name="Picture 2" descr="http://4.bp.blogspot.com/_FJ63CS9XrcY/S_pcjqpZP_I/AAAAAAAAANY/tsRRVVRYBG0/s1600/Dos_gaviot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85850" y="-357214"/>
            <a:ext cx="11127869" cy="76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gaviotas voland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28604"/>
            <a:ext cx="6660892" cy="590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58016" y="6215082"/>
            <a:ext cx="1750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J:\HACER PPS\CARPETA PLANTILLAS\slide0046_image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sp>
        <p:nvSpPr>
          <p:cNvPr id="12" name="8 Rectángulo"/>
          <p:cNvSpPr/>
          <p:nvPr/>
        </p:nvSpPr>
        <p:spPr>
          <a:xfrm>
            <a:off x="7429520" y="550070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30" name="Picture 6" descr="http://www.javiermilla.es/gaviotas/gaviota_v1_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0"/>
            <a:ext cx="4286250" cy="2857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214</Words>
  <Application>Microsoft Office PowerPoint</Application>
  <PresentationFormat>Presentación en pantalla (4:3)</PresentationFormat>
  <Paragraphs>83</Paragraphs>
  <Slides>19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305</cp:revision>
  <dcterms:created xsi:type="dcterms:W3CDTF">2012-05-20T18:57:11Z</dcterms:created>
  <dcterms:modified xsi:type="dcterms:W3CDTF">2013-02-28T18:02:19Z</dcterms:modified>
</cp:coreProperties>
</file>