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70" r:id="rId3"/>
    <p:sldId id="292" r:id="rId4"/>
    <p:sldId id="258" r:id="rId5"/>
    <p:sldId id="259" r:id="rId6"/>
    <p:sldId id="260" r:id="rId7"/>
    <p:sldId id="261" r:id="rId8"/>
    <p:sldId id="262" r:id="rId9"/>
    <p:sldId id="263" r:id="rId10"/>
    <p:sldId id="293" r:id="rId11"/>
    <p:sldId id="288" r:id="rId12"/>
    <p:sldId id="294" r:id="rId13"/>
    <p:sldId id="264" r:id="rId14"/>
    <p:sldId id="295" r:id="rId15"/>
    <p:sldId id="279" r:id="rId16"/>
    <p:sldId id="296" r:id="rId17"/>
    <p:sldId id="307" r:id="rId18"/>
    <p:sldId id="267" r:id="rId19"/>
    <p:sldId id="297" r:id="rId20"/>
    <p:sldId id="299" r:id="rId21"/>
    <p:sldId id="298" r:id="rId22"/>
    <p:sldId id="272" r:id="rId23"/>
    <p:sldId id="274" r:id="rId24"/>
    <p:sldId id="277" r:id="rId25"/>
    <p:sldId id="276" r:id="rId26"/>
    <p:sldId id="281" r:id="rId27"/>
    <p:sldId id="278" r:id="rId28"/>
    <p:sldId id="287" r:id="rId29"/>
    <p:sldId id="290" r:id="rId30"/>
    <p:sldId id="291" r:id="rId31"/>
    <p:sldId id="283" r:id="rId32"/>
    <p:sldId id="300" r:id="rId33"/>
    <p:sldId id="308" r:id="rId34"/>
    <p:sldId id="302" r:id="rId35"/>
    <p:sldId id="303" r:id="rId36"/>
    <p:sldId id="311" r:id="rId37"/>
    <p:sldId id="305" r:id="rId38"/>
    <p:sldId id="284" r:id="rId39"/>
    <p:sldId id="301" r:id="rId40"/>
    <p:sldId id="312" r:id="rId41"/>
  </p:sldIdLst>
  <p:sldSz cx="9144000" cy="6858000" type="screen4x3"/>
  <p:notesSz cx="6858000" cy="9144000"/>
  <p:embeddedFontLst>
    <p:embeddedFont>
      <p:font typeface="Calibri" pitchFamily="34" charset="0"/>
      <p:regular r:id="rId43"/>
      <p:bold r:id="rId44"/>
      <p:italic r:id="rId45"/>
      <p:boldItalic r:id="rId46"/>
    </p:embeddedFont>
    <p:embeddedFont>
      <p:font typeface="Copperplate Gothic Bold" pitchFamily="34" charset="0"/>
      <p:regular r:id="rId47"/>
    </p:embeddedFont>
    <p:embeddedFont>
      <p:font typeface="Berlin Sans FB Demi" pitchFamily="34" charset="0"/>
      <p:bold r:id="rId48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wj4d0+m1C4EBxMH59akjg==" hashData="mH9ZVHOFgy7pPSt9kyCJKc+ku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591D8-B798-4E25-83BC-D92859DC233C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6D6BA3-2054-437B-B10E-4744C75A947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D6BA3-2054-437B-B10E-4744C75A9473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D6BA3-2054-437B-B10E-4744C75A9473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164AA4-0550-4925-ACF9-2DD23F968275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D6BA3-2054-437B-B10E-4744C75A9473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164AA4-0550-4925-ACF9-2DD23F968275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D6BA3-2054-437B-B10E-4744C75A9473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C305E-7063-44B1-BE15-D0F9DC6612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68A67-3869-43CB-AB53-97410CEDA7C3}" type="datetimeFigureOut">
              <a:rPr lang="es-ES_tradnl" smtClean="0"/>
              <a:pPr/>
              <a:t>24/11/2012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4CA16-4BB3-4F05-AD8B-A0F60462048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BE24E8-892E-4BA4-BF9A-19C359AAF6B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gif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428596" y="1142984"/>
            <a:ext cx="4000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FC000"/>
                </a:solidFill>
              </a:rPr>
              <a:t> </a:t>
            </a:r>
            <a:endParaRPr lang="es-ES_tradnl" dirty="0">
              <a:solidFill>
                <a:srgbClr val="FFC000"/>
              </a:solidFill>
            </a:endParaRPr>
          </a:p>
        </p:txBody>
      </p:sp>
      <p:pic>
        <p:nvPicPr>
          <p:cNvPr id="2051" name="Picture 3" descr="J:\CABALLOS\Imagen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286124"/>
            <a:ext cx="3984173" cy="37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6248" y="4643446"/>
            <a:ext cx="407196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CABALLOS BONITOS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8" name="Picture 4" descr="http://www.imagenesanimadas.net/Animales/Caballos/caballo1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0"/>
            <a:ext cx="2657475" cy="380047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www.abcfotos.com/images/fotos-caballos-jugand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0"/>
            <a:ext cx="4860000" cy="48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7000">
    <p:dissolve/>
    <p:sndAc>
      <p:stSnd>
        <p:snd r:embed="rId3" name="Ella Fitzgerald &amp; Louis Armstrong - Summertime - with lyr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gallery.photo.net/photo/3227660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4314825" cy="60007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5289509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3350" y="357166"/>
            <a:ext cx="5200650" cy="598170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00232" y="5929330"/>
            <a:ext cx="5572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Bold" pitchFamily="34" charset="0"/>
              </a:rPr>
              <a:t>Qué hace un caballo blanco, galopando</a:t>
            </a:r>
            <a:b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Bold" pitchFamily="34" charset="0"/>
              </a:rPr>
              <a:t>en el cielo</a:t>
            </a:r>
            <a:endParaRPr lang="es-ES_tradnl" dirty="0">
              <a:solidFill>
                <a:schemeClr val="tx1">
                  <a:lumMod val="50000"/>
                  <a:lumOff val="50000"/>
                </a:schemeClr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PUESTAS DE SOL\slide0012_image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0" y="142852"/>
            <a:ext cx="7048500" cy="52863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929057" y="5429264"/>
            <a:ext cx="2722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/>
          </a:p>
        </p:txBody>
      </p:sp>
      <p:pic>
        <p:nvPicPr>
          <p:cNvPr id="8" name="Picture 3" descr="J:\CABALLOS\Imagen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58000"/>
            <a:ext cx="3825000" cy="36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3" descr="J:\CABALLOS\Imagen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3258000"/>
            <a:ext cx="3825000" cy="36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" name="Picture 3" descr="J:\CABALLOS\Imagen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258000"/>
            <a:ext cx="3825000" cy="36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3" name="Picture 3" descr="J:\CABALLOS\Imagen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258000"/>
            <a:ext cx="3825000" cy="360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3.bp.blogspot.com/_66MMfARjAMI/TTX7iRUqHsI/AAAAAAAAAhc/G-LhURBssdU/s1600/caballos_del_apocalipsi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72066" y="5214950"/>
            <a:ext cx="3571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Copperplate Gothic Bold" pitchFamily="34" charset="0"/>
              </a:rPr>
              <a:t>un día sin aire electrizado, sin embudos</a:t>
            </a:r>
            <a:br>
              <a:rPr lang="es-ES" b="1" dirty="0" smtClean="0">
                <a:latin typeface="Copperplate Gothic Bold" pitchFamily="34" charset="0"/>
              </a:rPr>
            </a:br>
            <a:r>
              <a:rPr lang="es-ES" b="1" dirty="0" smtClean="0">
                <a:latin typeface="Copperplate Gothic Bold" pitchFamily="34" charset="0"/>
              </a:rPr>
              <a:t>de tornados y sin magos.</a:t>
            </a:r>
            <a:endParaRPr lang="es-ES_tradnl" b="1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7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loscuatroelementos.files.wordpress.com/2008/02/caballos-lobo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6612" y="-18000"/>
            <a:ext cx="9520612" cy="6876000"/>
          </a:xfrm>
          <a:prstGeom prst="rect">
            <a:avLst/>
          </a:prstGeom>
          <a:noFill/>
        </p:spPr>
      </p:pic>
      <p:pic>
        <p:nvPicPr>
          <p:cNvPr id="34818" name="Picture 2" descr="http://1.bp.blogspot.com/_RRqP7puxOCg/Sw8J_mSltoI/AAAAAAAAABU/CUoyEPHMJ60/s1600/lobo5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0"/>
            <a:ext cx="3455999" cy="34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4819" name="Picture 3" descr="Ataque de lob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02610">
            <a:off x="3372410" y="4803469"/>
            <a:ext cx="2210823" cy="172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www.imagenesamor.net/images/wallpapers/Amor%20de%20Caballos-806765_102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3794" name="Picture 2" descr="http://www.thereincarnation.org/Imagens/Flor-recortada-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5500702"/>
            <a:ext cx="1476725" cy="1080000"/>
          </a:xfrm>
          <a:prstGeom prst="rect">
            <a:avLst/>
          </a:prstGeom>
          <a:noFill/>
        </p:spPr>
      </p:pic>
      <p:pic>
        <p:nvPicPr>
          <p:cNvPr id="33796" name="Picture 4" descr="http://www.projetocrescer.org/imagens/flores.recortadas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5886450"/>
            <a:ext cx="914401" cy="971550"/>
          </a:xfrm>
          <a:prstGeom prst="rect">
            <a:avLst/>
          </a:prstGeom>
          <a:noFill/>
        </p:spPr>
      </p:pic>
      <p:pic>
        <p:nvPicPr>
          <p:cNvPr id="33798" name="Picture 6" descr="http://www.orandopelaterra.org/imagens/flores.recortadas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5429264"/>
            <a:ext cx="952500" cy="981076"/>
          </a:xfrm>
          <a:prstGeom prst="rect">
            <a:avLst/>
          </a:prstGeom>
          <a:noFill/>
        </p:spPr>
      </p:pic>
      <p:pic>
        <p:nvPicPr>
          <p:cNvPr id="33800" name="Picture 8" descr="http://www.mundoespiritual.com.br/Imagens/flores.recortadas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1500174"/>
            <a:ext cx="952500" cy="923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fondos10.net/wp-content/uploads/2010/07/Caballo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462" cy="6876000"/>
          </a:xfrm>
          <a:prstGeom prst="rect">
            <a:avLst/>
          </a:prstGeom>
          <a:noFill/>
        </p:spPr>
      </p:pic>
      <p:pic>
        <p:nvPicPr>
          <p:cNvPr id="6" name="Picture 2" descr="http://www.fondos10.net/wp-content/uploads/2010/07/Caballo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5462" cy="6876000"/>
          </a:xfrm>
          <a:prstGeom prst="round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5786453"/>
            <a:ext cx="8001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Qué hace en un potrero sin empalizada</a:t>
            </a:r>
            <a:b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como si fuera libre y feliz en el aire</a:t>
            </a:r>
            <a:b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haciendo flamear la cola como una banderola.</a:t>
            </a:r>
            <a:endParaRPr lang="es-ES_tradnl" dirty="0">
              <a:solidFill>
                <a:schemeClr val="bg2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animalcountry.files.wordpress.com/2009/07/caballo-arabe-primer-pl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1746" name="Picture 2" descr="http://www.cielosur.com/archivos/ro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00042"/>
            <a:ext cx="3342862" cy="23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4210" name="Picture 2" descr="http://gallery.photo.net/photo/5591036-m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6477000" cy="6477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4105505-m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142000"/>
            <a:ext cx="5707959" cy="47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5786454"/>
            <a:ext cx="6072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pperplate Gothic Bold" pitchFamily="34" charset="0"/>
              </a:rPr>
              <a:t>De dónde viene su galope, a donde se dirige</a:t>
            </a:r>
            <a:br>
              <a:rPr lang="es-ES" dirty="0" smtClean="0">
                <a:latin typeface="Copperplate Gothic Bold" pitchFamily="34" charset="0"/>
              </a:rPr>
            </a:br>
            <a:r>
              <a:rPr lang="es-ES" dirty="0" smtClean="0">
                <a:latin typeface="Copperplate Gothic Bold" pitchFamily="34" charset="0"/>
              </a:rPr>
              <a:t>qué quiere.</a:t>
            </a:r>
            <a:endParaRPr lang="es-ES_tradnl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7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7" name="Picture 2" descr="http://gallery.photo.net/photo/5510707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14356"/>
            <a:ext cx="4023000" cy="53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gallery.photo.net/photo/5275075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285860"/>
            <a:ext cx="4860000" cy="48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" name="Picture 2" descr="http://gallery.photo.net/photo/4242332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863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allery.photo.net/photo/4263540-m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142852"/>
            <a:ext cx="5519999" cy="414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286116" y="5000636"/>
            <a:ext cx="53578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Y no es el caballo del Apocalipsis, se parece mas bien al de un cuadro</a:t>
            </a:r>
            <a:b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del Siglo XIII</a:t>
            </a:r>
            <a:b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que galopa en una misa encima de unos feligreses.</a:t>
            </a:r>
            <a:endParaRPr lang="es-ES_tradnl" dirty="0">
              <a:solidFill>
                <a:schemeClr val="bg2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1003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" name="Picture 2" descr="http://gallery.photo.net/photo/5360956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0"/>
            <a:ext cx="6286500" cy="62865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allery.photo.net/photo/4061558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1000108"/>
            <a:ext cx="5743575" cy="5715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71682" name="Picture 2" descr="http://gallery.photo.net/photo/5964110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63822">
            <a:off x="-697693" y="1405988"/>
            <a:ext cx="6467475" cy="579120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5980038-m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88172">
            <a:off x="3793935" y="340736"/>
            <a:ext cx="5880938" cy="44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643438" y="4929197"/>
            <a:ext cx="41434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pperplate Gothic Bold" pitchFamily="34" charset="0"/>
              </a:rPr>
              <a:t>Qué extraño un caballo blanco, galopando</a:t>
            </a:r>
            <a:br>
              <a:rPr lang="es-ES" dirty="0" smtClean="0">
                <a:latin typeface="Copperplate Gothic Bold" pitchFamily="34" charset="0"/>
              </a:rPr>
            </a:br>
            <a:r>
              <a:rPr lang="es-ES" dirty="0" smtClean="0">
                <a:latin typeface="Copperplate Gothic Bold" pitchFamily="34" charset="0"/>
              </a:rPr>
              <a:t>en el cielo, sacudiendo</a:t>
            </a:r>
            <a:br>
              <a:rPr lang="es-ES" dirty="0" smtClean="0">
                <a:latin typeface="Copperplate Gothic Bold" pitchFamily="34" charset="0"/>
              </a:rPr>
            </a:br>
            <a:r>
              <a:rPr lang="es-ES" dirty="0" smtClean="0">
                <a:latin typeface="Copperplate Gothic Bold" pitchFamily="34" charset="0"/>
              </a:rPr>
              <a:t>las crines y espantando a las nubes</a:t>
            </a:r>
            <a:endParaRPr lang="es-ES_tradnl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42908" y="0"/>
            <a:ext cx="9286908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gallery.photo.net/photo/4864201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77000" cy="46101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4037334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2000" y="2071678"/>
            <a:ext cx="5292000" cy="529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fondos10.net/wp-content/uploads/2009/08/mini_Arabian_Stallions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59048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214291"/>
            <a:ext cx="6000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pperplate Gothic Bold" pitchFamily="34" charset="0"/>
              </a:rPr>
              <a:t>como en una pradera inmensa</a:t>
            </a:r>
            <a:br>
              <a:rPr lang="es-ES" dirty="0" smtClean="0">
                <a:latin typeface="Copperplate Gothic Bold" pitchFamily="34" charset="0"/>
              </a:rPr>
            </a:br>
            <a:r>
              <a:rPr lang="es-ES" dirty="0" smtClean="0">
                <a:latin typeface="Copperplate Gothic Bold" pitchFamily="34" charset="0"/>
              </a:rPr>
              <a:t>sin árboles ni vados ni hondonadas glaucas</a:t>
            </a:r>
            <a:endParaRPr lang="es-ES_tradnl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9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gallery.photo.net/photo/4126393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6477000" cy="485775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5756743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0000" y="1674000"/>
            <a:ext cx="5184000" cy="51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gallery.photo.net/photo/4066929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0"/>
            <a:ext cx="5715000" cy="5715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6136903-l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-428652"/>
            <a:ext cx="5162550" cy="5524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allery.photo.net/photo/4043695-l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143248"/>
            <a:ext cx="4751999" cy="475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http://img0.liveinternet.ru/images/attach/b/2/0/5/5992_Wojtek_KwiatkowskiShag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-357214"/>
            <a:ext cx="6467475" cy="47529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allery.photo.net/photo/5386334-m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3429000"/>
            <a:ext cx="4917450" cy="37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6248" y="5214950"/>
            <a:ext cx="4572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con solo el viento en las patas</a:t>
            </a:r>
            <a:b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bg2"/>
                </a:solidFill>
                <a:latin typeface="Copperplate Gothic Bold" pitchFamily="34" charset="0"/>
              </a:rPr>
              <a:t>que brillan cuando brinca. </a:t>
            </a:r>
            <a:endParaRPr lang="es-ES_tradnl" dirty="0">
              <a:solidFill>
                <a:schemeClr val="bg2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9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0114" name="Picture 2" descr="http://gallery.photo.net/photo/5855747-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10250" cy="5819776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5789419-l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571612"/>
            <a:ext cx="5436000" cy="543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i55.tinypic.com/2e16am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-214338"/>
            <a:ext cx="7610475" cy="65817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5643578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chemeClr val="bg2"/>
                </a:solidFill>
                <a:latin typeface="Copperplate Gothic Bold" pitchFamily="34" charset="0"/>
              </a:rPr>
              <a:t>El viento es un caballo:</a:t>
            </a:r>
          </a:p>
          <a:p>
            <a:r>
              <a:rPr lang="es-ES_tradnl" dirty="0" smtClean="0">
                <a:solidFill>
                  <a:schemeClr val="bg2"/>
                </a:solidFill>
                <a:latin typeface="Copperplate Gothic Bold" pitchFamily="34" charset="0"/>
              </a:rPr>
              <a:t> óyelo como corre </a:t>
            </a:r>
          </a:p>
          <a:p>
            <a:r>
              <a:rPr lang="es-ES_tradnl" dirty="0" smtClean="0">
                <a:solidFill>
                  <a:schemeClr val="bg2"/>
                </a:solidFill>
                <a:latin typeface="Copperplate Gothic Bold" pitchFamily="34" charset="0"/>
              </a:rPr>
              <a:t>Por el mar, por el cielo</a:t>
            </a:r>
            <a:endParaRPr lang="es-ES_tradnl" dirty="0">
              <a:solidFill>
                <a:schemeClr val="bg2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i52.tinypic.com/hvpj6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142984"/>
            <a:ext cx="7610475" cy="53625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 viento es un caballo:</a:t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óyelo cómo corre</a:t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por el mar, por el cielo. 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El viento es un caballo:</a:t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óyelo cómo corre</a:t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por el mar, por el cielo. 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jjmiphoto.com/wp-content/uploads/2009/04/horses-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144000" cy="72771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www.imagenesanimadas.net/Animales/Caballos/caballo2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5072074"/>
            <a:ext cx="3562350" cy="22288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6" descr="http://www.imagenesanimadas.net/Animales/Caballos/caballo2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5000636"/>
            <a:ext cx="3562350" cy="22288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6" descr="http://www.imagenesanimadas.net/Animales/Caballos/caballo2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5000636"/>
            <a:ext cx="3562350" cy="22288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6" descr="http://www.imagenesanimadas.net/Animales/Caballos/caballo2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929198"/>
            <a:ext cx="3562350" cy="22288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714876" y="194637"/>
            <a:ext cx="41434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Entre los sueltos caballos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De los vencidos </a:t>
            </a:r>
            <a:r>
              <a:rPr kumimoji="0" lang="es-ES_tradnl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Zenetes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Que por el campo buscaban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opperplate Gothic Bold" pitchFamily="34" charset="0"/>
                <a:ea typeface="Calibri" pitchFamily="34" charset="0"/>
                <a:cs typeface="Times New Roman" pitchFamily="18" charset="0"/>
              </a:rPr>
              <a:t>Entre la sangre lo verde,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opperplate Gothic Bold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eslogan p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5500800" cy="687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hormiga.org/fondosescritorio/wallpapers/Animales/Caballos/Caballo-Arabe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14291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latin typeface="Copperplate Gothic Bold" pitchFamily="34" charset="0"/>
              </a:rPr>
              <a:t>Tengo el caballo a la puerta,</a:t>
            </a:r>
            <a:br>
              <a:rPr lang="es-ES" dirty="0" smtClean="0">
                <a:solidFill>
                  <a:schemeClr val="accent3">
                    <a:lumMod val="50000"/>
                  </a:schemeClr>
                </a:solidFill>
                <a:latin typeface="Copperplate Gothic Bold" pitchFamily="34" charset="0"/>
              </a:rPr>
            </a:br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latin typeface="Copperplate Gothic Bold" pitchFamily="34" charset="0"/>
              </a:rPr>
              <a:t>¿te quieres venir conmigo?.</a:t>
            </a:r>
            <a:endParaRPr lang="es-ES_tradnl" dirty="0">
              <a:solidFill>
                <a:schemeClr val="accent3">
                  <a:lumMod val="50000"/>
                </a:schemeClr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 descr="http://gallery.photo.net/photo/4913435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51789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gallery.photo.net/photo/6329308-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42852"/>
            <a:ext cx="6477000" cy="6477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Click="0" advTm="5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9700" name="Picture 4" descr="http://luisben.blogspot.es/img/caballosalv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8"/>
            <a:ext cx="7968000" cy="597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http://imagenesanimadas.co/wp-content/uploads/2011/04/ice_horse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642918"/>
            <a:ext cx="7488000" cy="56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8" descr="Cabal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714356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aballos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fotos0.mundofotos.net/2010/26_08_2010/angelito8111282835259/puesta-de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www.hormiga.org/fondosescritorio/wallpapers/Animales/Caballos/Caballo-Arabe-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394000"/>
            <a:ext cx="5952000" cy="446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285776"/>
            <a:ext cx="9144000" cy="7143776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J:\CABALLOS\Imagen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412750"/>
            <a:ext cx="8432800" cy="60325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gallery.photo.net/photo/4074242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4320000" cy="43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allery.photo.net/photo/4306287-m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0"/>
            <a:ext cx="5327999" cy="399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allery.photo.net/photo/4211939-l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2857496"/>
            <a:ext cx="3879600" cy="439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CABALLOS\Imagen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85728"/>
            <a:ext cx="6324600" cy="63055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CABALLOS\untitle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7590363" cy="63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aballos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400000" cy="630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gallery.photo.net/photo/5275016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642918"/>
            <a:ext cx="5715000" cy="5715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CABALLOS\4[2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500090"/>
            <a:ext cx="5676900" cy="5981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285728"/>
            <a:ext cx="4071965" cy="51398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Imágenes y textos </a:t>
            </a:r>
          </a:p>
          <a:p>
            <a:pPr algn="ctr"/>
            <a:r>
              <a:rPr lang="es-ES" sz="2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Internet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  </a:t>
            </a:r>
          </a:p>
          <a:p>
            <a:pPr algn="ctr"/>
            <a:r>
              <a:rPr lang="es-ES" sz="2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María Teresa Esp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ín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Música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Summertime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Ella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Fitzgerald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&amp; Louis Armstrong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2012</a:t>
            </a:r>
            <a:endParaRPr lang="es-ES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 descr="J:\CABALLOS\Imagen2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4071942"/>
            <a:ext cx="3366000" cy="31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6" name="Picture 17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5643578"/>
            <a:ext cx="1524000" cy="6000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6" name="Picture 4" descr="J:\CABALLOS\8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85860"/>
            <a:ext cx="6315075" cy="4314825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196</Words>
  <Application>Microsoft Office PowerPoint</Application>
  <PresentationFormat>Presentación en pantalla (4:3)</PresentationFormat>
  <Paragraphs>62</Paragraphs>
  <Slides>39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6" baseType="lpstr">
      <vt:lpstr>Arial</vt:lpstr>
      <vt:lpstr>Calibri</vt:lpstr>
      <vt:lpstr>Copperplate Gothic Bold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Caballos bonitos</dc:title>
  <dc:creator>abuelitos</dc:creator>
  <cp:lastModifiedBy>abuelitos</cp:lastModifiedBy>
  <cp:revision>294</cp:revision>
  <dcterms:created xsi:type="dcterms:W3CDTF">2011-10-24T15:11:48Z</dcterms:created>
  <dcterms:modified xsi:type="dcterms:W3CDTF">2012-11-24T11:17:02Z</dcterms:modified>
</cp:coreProperties>
</file>