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310" r:id="rId4"/>
    <p:sldId id="266" r:id="rId5"/>
    <p:sldId id="319" r:id="rId6"/>
    <p:sldId id="323" r:id="rId7"/>
    <p:sldId id="267" r:id="rId8"/>
    <p:sldId id="268" r:id="rId9"/>
    <p:sldId id="270" r:id="rId10"/>
    <p:sldId id="312" r:id="rId11"/>
    <p:sldId id="275" r:id="rId12"/>
    <p:sldId id="271" r:id="rId13"/>
    <p:sldId id="276" r:id="rId14"/>
    <p:sldId id="321" r:id="rId15"/>
    <p:sldId id="283" r:id="rId16"/>
    <p:sldId id="277" r:id="rId17"/>
    <p:sldId id="278" r:id="rId18"/>
    <p:sldId id="315" r:id="rId19"/>
    <p:sldId id="317" r:id="rId20"/>
    <p:sldId id="281" r:id="rId21"/>
    <p:sldId id="282" r:id="rId22"/>
    <p:sldId id="284" r:id="rId23"/>
    <p:sldId id="285" r:id="rId24"/>
    <p:sldId id="286" r:id="rId25"/>
    <p:sldId id="287" r:id="rId26"/>
    <p:sldId id="288" r:id="rId27"/>
    <p:sldId id="292" r:id="rId28"/>
    <p:sldId id="289" r:id="rId29"/>
    <p:sldId id="290" r:id="rId30"/>
    <p:sldId id="293" r:id="rId31"/>
    <p:sldId id="294" r:id="rId32"/>
    <p:sldId id="257" r:id="rId33"/>
    <p:sldId id="300" r:id="rId34"/>
    <p:sldId id="301" r:id="rId35"/>
    <p:sldId id="320" r:id="rId36"/>
    <p:sldId id="302" r:id="rId37"/>
    <p:sldId id="318" r:id="rId38"/>
    <p:sldId id="324" r:id="rId39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a/SJf3texMks4p8hN3EfQ==" hashData="kdR5Ih7TKs7ze9iXLrEAS4Izo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68" y="-1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CE1AF-9737-407D-93FA-6B463E84ED6D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8BD82-BBD4-45E0-B4AC-F0781B2CC5F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9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12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8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efemeridesimagenes.com/wp-content/uploads/2015/01/ag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  <p:sndAc>
      <p:stSnd>
        <p:snd r:embed="rId2" name="agua 200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fondos-escritorio.org/wallpapers/2012/08/1366x768/agua-en-movimiento-diseno-hd-16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5"/>
            <a:ext cx="9144000" cy="5140935"/>
          </a:xfrm>
          <a:prstGeom prst="rect">
            <a:avLst/>
          </a:prstGeom>
          <a:noFill/>
        </p:spPr>
      </p:pic>
      <p:pic>
        <p:nvPicPr>
          <p:cNvPr id="3" name="Picture 2" descr="http://recicladoyecologia.com/wp-content/uploads/2015/01/agua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39502"/>
            <a:ext cx="5383213" cy="40417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018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723878"/>
            <a:ext cx="5476875" cy="561975"/>
          </a:xfrm>
          <a:prstGeom prst="rect">
            <a:avLst/>
          </a:prstGeom>
          <a:noFill/>
        </p:spPr>
      </p:pic>
      <p:pic>
        <p:nvPicPr>
          <p:cNvPr id="50184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155926"/>
            <a:ext cx="4886325" cy="590551"/>
          </a:xfrm>
          <a:prstGeom prst="rect">
            <a:avLst/>
          </a:prstGeom>
          <a:noFill/>
        </p:spPr>
      </p:pic>
      <p:pic>
        <p:nvPicPr>
          <p:cNvPr id="8" name="Picture 2" descr="http://img.quemensajes.com/dia-mundial-del-agua/44.jpg"/>
          <p:cNvPicPr>
            <a:picLocks noChangeAspect="1" noChangeArrowheads="1"/>
          </p:cNvPicPr>
          <p:nvPr/>
        </p:nvPicPr>
        <p:blipFill>
          <a:blip r:embed="rId6" cstate="print"/>
          <a:srcRect l="15165" t="7589" r="27546" b="26636"/>
          <a:stretch>
            <a:fillRect/>
          </a:stretch>
        </p:blipFill>
        <p:spPr bwMode="auto">
          <a:xfrm>
            <a:off x="2555776" y="771550"/>
            <a:ext cx="3530771" cy="27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3.bp.blogspot.com/-4jDwluBWkBw/Ug-ufRrQfHI/AAAAAAAAJeM/qgxaPLiTDi0/s1600/Descargar+Pack+Impresionantes+fondos+abstractos+(36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3435846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600" dirty="0">
              <a:solidFill>
                <a:schemeClr val="bg1"/>
              </a:solidFill>
            </a:endParaRPr>
          </a:p>
        </p:txBody>
      </p:sp>
      <p:pic>
        <p:nvPicPr>
          <p:cNvPr id="4" name="Picture 4" descr="https://celendinlibre.files.wordpress.com/2012/03/dia-mundial-da-agua.jpg?w=395&amp;h=3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3478"/>
            <a:ext cx="3884425" cy="32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1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219822"/>
            <a:ext cx="6181725" cy="590551"/>
          </a:xfrm>
          <a:prstGeom prst="rect">
            <a:avLst/>
          </a:prstGeom>
          <a:noFill/>
        </p:spPr>
      </p:pic>
      <p:pic>
        <p:nvPicPr>
          <p:cNvPr id="7" name="Picture 1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651870"/>
            <a:ext cx="5000625" cy="590551"/>
          </a:xfrm>
          <a:prstGeom prst="rect">
            <a:avLst/>
          </a:prstGeom>
          <a:noFill/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ndos Abstract Azul Azules Min Con Imagen Wallpapers High Reso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586591"/>
            <a:ext cx="69847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Garamond Pro Bold" pitchFamily="18" charset="0"/>
              </a:rPr>
              <a:t>El </a:t>
            </a:r>
            <a:r>
              <a:rPr lang="es-ES_tradnl" sz="20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Garamond Pro Bold" pitchFamily="18" charset="0"/>
              </a:rPr>
              <a:t>Día Mundial del Agua</a:t>
            </a:r>
            <a:r>
              <a:rPr lang="es-ES_tradnl" sz="2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Garamond Pro Bold" pitchFamily="18" charset="0"/>
              </a:rPr>
              <a:t> se celebra desde el año 1992 por iniciativa de la Conferencia de Naciones Unidas para el Medio Ambiente y el Desarrollo efectuada en Brasil y declarada ese mismo año por la Asamblea General de Naciones Unidas.</a:t>
            </a:r>
          </a:p>
          <a:p>
            <a:r>
              <a:rPr lang="es-ES_tradnl" sz="2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Garamond Pro Bold" pitchFamily="18" charset="0"/>
              </a:rPr>
              <a:t>Con la celebración del Día Mundial del Agua se buscan realizar distintas iniciativas para concienciar al mundo entero, y que los estados asuman la importancia de la conservación del agua para un medio ambiente sano. Todos los años Naciones Unidas propone un lema diferente a fin de ser desarrollado durante todo el año. El  de este año: </a:t>
            </a:r>
            <a:r>
              <a:rPr lang="es-ES_tradnl" sz="2000" dirty="0" smtClean="0">
                <a:solidFill>
                  <a:schemeClr val="tx2"/>
                </a:solidFill>
                <a:latin typeface="Adobe Garamond Pro Bold" pitchFamily="18" charset="0"/>
              </a:rPr>
              <a:t>“Agua y desarrollo sostenible”.</a:t>
            </a:r>
            <a:endParaRPr lang="es-ES_tradnl" sz="2000" dirty="0">
              <a:solidFill>
                <a:schemeClr val="tx2"/>
              </a:solidFill>
              <a:latin typeface="Adobe Garamond Pro Bold" pitchFamily="18" charset="0"/>
            </a:endParaRPr>
          </a:p>
        </p:txBody>
      </p:sp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67744" y="4083918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 </a:t>
            </a:r>
            <a:endParaRPr lang="es-ES_tradnl" dirty="0"/>
          </a:p>
        </p:txBody>
      </p:sp>
    </p:spTree>
  </p:cSld>
  <p:clrMapOvr>
    <a:masterClrMapping/>
  </p:clrMapOvr>
  <p:transition spd="slow" advTm="2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agua.es/sites/default/files/styles/thumbnail-830x455/public/dia_mundial_del_agua_2015.jpg?itok=BWKxYfD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11510"/>
            <a:ext cx="7905750" cy="4333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1.bp.blogspot.com/-4qsthG-aFec/UcJdNF1bp0I/AAAAAAAAFAg/LkxhUo2oIXY/s1600/Descargar+Pack+Bellos+Fondos+de+paisajes+HD+(18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905375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.ytimg.com/vi/sQyqZwrFbuM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http://i.ytimg.com/vi/fqIkkrtxZCA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365187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2.bp.blogspot.com/-CbMWoyH5oTs/Ud4Uj4vrG2I/AAAAAAAAHqk/810iUhMufRs/s1600/Descargar+Pack+Coleccion+Wallpaper+HD+(5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pic>
        <p:nvPicPr>
          <p:cNvPr id="3" name="Picture 2" descr="http://4.bp.blogspot.com/-Ik6jrV8UUJw/UaMXm_5WJDI/AAAAAAAAEAY/5W03609F0qw/s1600/Descargar+Pack+Bellos+Fondos+de+paisajes+HD+(14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.ytimg.com/vi/tGxa_nrF0Vk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1.bp.blogspot.com/-82-iEN5qQv8/U3JN6DRyktI/AAAAAAAADv0/7uivxMABiXE/s1600/botellinagu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131590"/>
            <a:ext cx="6277581" cy="35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083918"/>
            <a:ext cx="4933950" cy="552451"/>
          </a:xfrm>
          <a:prstGeom prst="rect">
            <a:avLst/>
          </a:prstGeom>
          <a:noFill/>
        </p:spPr>
      </p:pic>
      <p:pic>
        <p:nvPicPr>
          <p:cNvPr id="7" name="Picture 1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4443958"/>
            <a:ext cx="3724275" cy="552451"/>
          </a:xfrm>
          <a:prstGeom prst="rect">
            <a:avLst/>
          </a:prstGeom>
          <a:noFill/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4.bp.blogspot.com/_DdXRVm63Q5U/TCSnZn-fEWI/AAAAAAAAELI/4MgiXtKlt4E/s1600/Agua,+paisajes,+-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4" descr="http://magiejacynthe.m.a.pic.centerblog.net/06mzfqu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2643758"/>
            <a:ext cx="2567357" cy="2628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fondosni.com/images/2012-06-25/Paisaje%20de%20agua-77223.jpg"/>
          <p:cNvPicPr>
            <a:picLocks noChangeAspect="1" noChangeArrowheads="1"/>
          </p:cNvPicPr>
          <p:nvPr/>
        </p:nvPicPr>
        <p:blipFill>
          <a:blip r:embed="rId2" cstate="print"/>
          <a:srcRect b="3831"/>
          <a:stretch>
            <a:fillRect/>
          </a:stretch>
        </p:blipFill>
        <p:spPr bwMode="auto">
          <a:xfrm>
            <a:off x="0" y="0"/>
            <a:ext cx="9180000" cy="5143500"/>
          </a:xfrm>
          <a:prstGeom prst="rect">
            <a:avLst/>
          </a:prstGeom>
          <a:noFill/>
        </p:spPr>
      </p:pic>
      <p:pic>
        <p:nvPicPr>
          <p:cNvPr id="40964" name="Picture 4" descr="http://magiejacynthe.m.a.pic.centerblog.net/lx2jp3v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371500"/>
            <a:ext cx="1731769" cy="2772000"/>
          </a:xfrm>
          <a:prstGeom prst="rect">
            <a:avLst/>
          </a:prstGeom>
          <a:noFill/>
        </p:spPr>
      </p:pic>
      <p:pic>
        <p:nvPicPr>
          <p:cNvPr id="5" name="Picture 1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39502"/>
            <a:ext cx="2762250" cy="561975"/>
          </a:xfrm>
          <a:prstGeom prst="rect">
            <a:avLst/>
          </a:prstGeom>
          <a:noFill/>
        </p:spPr>
      </p:pic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771550"/>
            <a:ext cx="4457700" cy="552451"/>
          </a:xfrm>
          <a:prstGeom prst="rect">
            <a:avLst/>
          </a:prstGeom>
          <a:noFill/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267494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4.bp.blogspot.com/-KdUg9Nc3iL0/UZkNtWH_jCI/AAAAAAAADa4/Q-vs7LqzuPo/s1600/Descargar+Pack+Bellos+Fondos+de+paisajes+HD+(128).jpg"/>
          <p:cNvPicPr>
            <a:picLocks noChangeAspect="1" noChangeArrowheads="1"/>
          </p:cNvPicPr>
          <p:nvPr/>
        </p:nvPicPr>
        <p:blipFill>
          <a:blip r:embed="rId2" cstate="print"/>
          <a:srcRect t="999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3.bp.blogspot.com/-br7HXRCt7yY/US0ZaW-ZOGI/AAAAAAABERA/BY21nk7lQp0/s1600/Paisajes+de+lluvia+(7)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67494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ulturacolectiva.com/wp-content/uploads/2013/07/mallory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d3thflcq1yqzn0.cloudfront.net/024954396_prevstil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843558"/>
            <a:ext cx="3695700" cy="485775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escuelareiki.files.wordpress.com/2012/08/www_bancodeimagenesgratuitas_com-river-and-green-forest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3" name="Picture 2" descr="https://escuelareiki.files.wordpress.com/2012/08/www_bancodeimagenesgratuitas_com-river-and-green-forest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905375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sphotos-a.ak.fbcdn.net/hphotos-ak-snc6/256213_4852929131748_662722974_o.jpg"/>
          <p:cNvPicPr>
            <a:picLocks noChangeAspect="1" noChangeArrowheads="1"/>
          </p:cNvPicPr>
          <p:nvPr/>
        </p:nvPicPr>
        <p:blipFill>
          <a:blip r:embed="rId2" cstate="print"/>
          <a:srcRect t="4738" b="4337"/>
          <a:stretch>
            <a:fillRect/>
          </a:stretch>
        </p:blipFill>
        <p:spPr bwMode="auto">
          <a:xfrm>
            <a:off x="-4" y="0"/>
            <a:ext cx="9252523" cy="5184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8391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3.bp.blogspot.com/-YOMQmCZIJaU/UkuMVCv1_OI/AAAAAAAB6Fo/8iE2X5VWmM8/s1600/paisaj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9"/>
            <a:ext cx="9144000" cy="5143699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77155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2.bp.blogspot.com/-3_RRz8M9Mxc/UZF1uNH6zwI/AAAAAAAADCg/ayv094LXX6A/s1600/Descargar+Pack+Wallpaper+Gratis+Abstractos+(20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3.bp.blogspot.com/-VTcHgKttOeE/Uj2itaU-LwI/AAAAAAAAFN0/wyiMfAHqXMI/s1600/cascata_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9" y="499500"/>
            <a:ext cx="5505438" cy="41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01191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http://img.wallpaperstock.net:81/rocks-and-water-wallpapers_12606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5" name="Picture 2" descr="http://2.bp.blogspot.com/-fwvPqEG2r6Y/UD6p58MIy4I/AAAAAAAAQL4/48MRDYJT440/s1600/689ed65027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7740000" cy="516524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imagenescon.com/wp-content/uploads/2014/04/www.BANCODEIMAGENESGRATUITAS.com-beautiful-mountain-waterf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31746" name="Picture 2" descr="http://ilookprmagazine.com/wp-content/uploads/2013/07/Chica-tomando-el-sol.jpg"/>
          <p:cNvPicPr>
            <a:picLocks noChangeAspect="1" noChangeArrowheads="1"/>
          </p:cNvPicPr>
          <p:nvPr/>
        </p:nvPicPr>
        <p:blipFill>
          <a:blip r:embed="rId3" cstate="print"/>
          <a:srcRect l="45964" t="20478" r="10491" b="2728"/>
          <a:stretch>
            <a:fillRect/>
          </a:stretch>
        </p:blipFill>
        <p:spPr bwMode="auto">
          <a:xfrm>
            <a:off x="3203848" y="2355726"/>
            <a:ext cx="2620800" cy="32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515966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3.bp.blogspot.com/-BeBOJyjpRBA/UN0hATp81qI/AAAAAAAA6kY/p41iTPNrHAk/s1600/realismo+al+oleo+paisajes+naturales+arte+ver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1713"/>
            <a:ext cx="9252520" cy="6145213"/>
          </a:xfrm>
          <a:prstGeom prst="rect">
            <a:avLst/>
          </a:prstGeom>
          <a:noFill/>
        </p:spPr>
      </p:pic>
      <p:pic>
        <p:nvPicPr>
          <p:cNvPr id="3" name="Picture 2" descr="H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707654"/>
            <a:ext cx="4273550" cy="32131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sales3ep6a.files.wordpress.com/2014/01/f3ed1-cascadas-huay-mae-khamin-waterfall25e22580258e-tailan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8090"/>
          </a:xfrm>
          <a:prstGeom prst="rect">
            <a:avLst/>
          </a:prstGeom>
          <a:noFill/>
        </p:spPr>
      </p:pic>
      <p:pic>
        <p:nvPicPr>
          <p:cNvPr id="3" name="Picture 2" descr="https://sales3ep6a.files.wordpress.com/2014/01/f3ed1-cascadas-huay-mae-khamin-waterfall25e22580258e-tailan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5486"/>
            <a:ext cx="9144000" cy="621809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3.bp.blogspot.com/-clShaF9lxvM/UFESXV0SLLI/AAAAAAABHX8/JvJ5RT3wbmE/s1600/cavernas-con-cascadas-en-el-arroyo-waterfalls-agua-en-el-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4554"/>
            <a:ext cx="9252520" cy="5328000"/>
          </a:xfrm>
          <a:prstGeom prst="rect">
            <a:avLst/>
          </a:prstGeom>
          <a:noFill/>
        </p:spPr>
      </p:pic>
      <p:pic>
        <p:nvPicPr>
          <p:cNvPr id="28674" name="Picture 2" descr="http://static-smoda.elpais.com/uploads/images/thumbs/201412/taylor_hiking__163_635x.jpg"/>
          <p:cNvPicPr>
            <a:picLocks noChangeAspect="1" noChangeArrowheads="1"/>
          </p:cNvPicPr>
          <p:nvPr/>
        </p:nvPicPr>
        <p:blipFill>
          <a:blip r:embed="rId3" cstate="print"/>
          <a:srcRect l="21890" r="23386"/>
          <a:stretch>
            <a:fillRect/>
          </a:stretch>
        </p:blipFill>
        <p:spPr bwMode="auto">
          <a:xfrm>
            <a:off x="1547664" y="1419622"/>
            <a:ext cx="1082725" cy="29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72387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fondosescritorio.net/wallpapers/Naturaleza/Rios/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1.bp.blogspot.com/--Jsa33qRya8/UkRDr4fea5I/AAAAAAAAUUI/_SJwiNJbB6w/s1600/Fondo+HD+para+bajar+-+WiriWiri_info+-+%25282%2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2152" y="2067694"/>
            <a:ext cx="4271848" cy="320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83518"/>
            <a:ext cx="4133850" cy="552451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987574"/>
            <a:ext cx="6162675" cy="581026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473199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4.bp.blogspot.com/-lXFz8uOF_hE/UkVZNo5mvII/AAAAAAAAVMk/sNPX1i4cU_I/s1600/Descargar+Pack+Coleccion+Wallpaper+HD+%252815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3939902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.ytimg.com/vi/4TT3vLyf8bo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http://i.ytimg.com/vi/4TT3vLyf8bo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659982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3.bp.blogspot.com/-FG5n1mUEqbU/UcJRTuZa5TI/AAAAAAAAE7I/9vsZVdsDDAU/s1600/Descargar+Pack+Espectaculares+fondos+de+pantalla+naturales+(31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9"/>
            <a:ext cx="9323512" cy="5143699"/>
          </a:xfrm>
          <a:prstGeom prst="rect">
            <a:avLst/>
          </a:prstGeom>
          <a:noFill/>
        </p:spPr>
      </p:pic>
      <p:pic>
        <p:nvPicPr>
          <p:cNvPr id="24577" name="Picture 1" descr="C:\Users\abuelitos\Desktop\Nueva carpeta (2)\output\AGUA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1520" cy="5148000"/>
          </a:xfrm>
          <a:prstGeom prst="rect">
            <a:avLst/>
          </a:prstGeom>
          <a:noFill/>
        </p:spPr>
      </p:pic>
      <p:pic>
        <p:nvPicPr>
          <p:cNvPr id="24578" name="Picture 2" descr="C:\Users\abuelitos\Desktop\Nueva carpeta (2)\output\AGUA_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-4500"/>
            <a:ext cx="1527240" cy="5148000"/>
          </a:xfrm>
          <a:prstGeom prst="rect">
            <a:avLst/>
          </a:prstGeom>
          <a:noFill/>
        </p:spPr>
      </p:pic>
      <p:pic>
        <p:nvPicPr>
          <p:cNvPr id="24579" name="Picture 3" descr="C:\Users\abuelitos\Desktop\Nueva carpeta (2)\output\AGUA_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-4500"/>
            <a:ext cx="1527240" cy="5148000"/>
          </a:xfrm>
          <a:prstGeom prst="rect">
            <a:avLst/>
          </a:prstGeom>
          <a:noFill/>
        </p:spPr>
      </p:pic>
      <p:pic>
        <p:nvPicPr>
          <p:cNvPr id="24580" name="Picture 4" descr="C:\Users\abuelitos\Desktop\Nueva carpeta (2)\output\AGUA_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-4500"/>
            <a:ext cx="1521520" cy="5148000"/>
          </a:xfrm>
          <a:prstGeom prst="rect">
            <a:avLst/>
          </a:prstGeom>
          <a:noFill/>
        </p:spPr>
      </p:pic>
      <p:pic>
        <p:nvPicPr>
          <p:cNvPr id="24581" name="Picture 5" descr="C:\Users\abuelitos\Desktop\Nueva carpeta (2)\output\AGUA_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0"/>
            <a:ext cx="1527240" cy="5148000"/>
          </a:xfrm>
          <a:prstGeom prst="rect">
            <a:avLst/>
          </a:prstGeom>
          <a:noFill/>
        </p:spPr>
      </p:pic>
      <p:pic>
        <p:nvPicPr>
          <p:cNvPr id="24582" name="Picture 6" descr="C:\Users\abuelitos\Desktop\Nueva carpeta (2)\output\AGUA_0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0"/>
            <a:ext cx="1527240" cy="5148000"/>
          </a:xfrm>
          <a:prstGeom prst="rect">
            <a:avLst/>
          </a:prstGeom>
          <a:noFill/>
        </p:spPr>
      </p:pic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.ytimg.com/vi/a7YrLG9_n2s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437195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.ytimg.com/vi/G0SBeal6nzY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1.bp.blogspot.com/-vc71Koa-LDU/UQfn4nR5_5I/AAAAAAABk90/j0MaG2gbnAM/s1600/rio-de-agua-de-manantial-en-la-monta%25C3%25B1a-con-vegetacion-en-la-selva-natu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9"/>
            <a:ext cx="9144000" cy="5143699"/>
          </a:xfrm>
          <a:prstGeom prst="rect">
            <a:avLst/>
          </a:prstGeom>
          <a:noFill/>
        </p:spPr>
      </p:pic>
      <p:pic>
        <p:nvPicPr>
          <p:cNvPr id="21505" name="Picture 1" descr="C:\Users\abuelitos\Desktop\output\agua 1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70080" cy="1728000"/>
          </a:xfrm>
          <a:prstGeom prst="rect">
            <a:avLst/>
          </a:prstGeom>
          <a:noFill/>
        </p:spPr>
      </p:pic>
      <p:pic>
        <p:nvPicPr>
          <p:cNvPr id="21506" name="Picture 2" descr="C:\Users\abuelitos\Desktop\output\agua 1_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0"/>
            <a:ext cx="3024000" cy="1702050"/>
          </a:xfrm>
          <a:prstGeom prst="rect">
            <a:avLst/>
          </a:prstGeom>
          <a:noFill/>
        </p:spPr>
      </p:pic>
      <p:pic>
        <p:nvPicPr>
          <p:cNvPr id="21507" name="Picture 3" descr="C:\Users\abuelitos\Desktop\output\agua 1_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000" y="0"/>
            <a:ext cx="3060000" cy="1719085"/>
          </a:xfrm>
          <a:prstGeom prst="rect">
            <a:avLst/>
          </a:prstGeom>
          <a:noFill/>
        </p:spPr>
      </p:pic>
      <p:pic>
        <p:nvPicPr>
          <p:cNvPr id="21508" name="Picture 4" descr="C:\Users\abuelitos\Desktop\output\agua 1_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707654"/>
            <a:ext cx="3060000" cy="1722313"/>
          </a:xfrm>
          <a:prstGeom prst="rect">
            <a:avLst/>
          </a:prstGeom>
          <a:noFill/>
        </p:spPr>
      </p:pic>
      <p:pic>
        <p:nvPicPr>
          <p:cNvPr id="21509" name="Picture 5" descr="C:\Users\abuelitos\Desktop\output\agua 1_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635646"/>
            <a:ext cx="3060000" cy="1722319"/>
          </a:xfrm>
          <a:prstGeom prst="rect">
            <a:avLst/>
          </a:prstGeom>
          <a:noFill/>
        </p:spPr>
      </p:pic>
      <p:pic>
        <p:nvPicPr>
          <p:cNvPr id="21510" name="Picture 6" descr="C:\Users\abuelitos\Desktop\output\agua 1_0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000" y="1635646"/>
            <a:ext cx="3060000" cy="1719085"/>
          </a:xfrm>
          <a:prstGeom prst="rect">
            <a:avLst/>
          </a:prstGeom>
          <a:noFill/>
        </p:spPr>
      </p:pic>
      <p:pic>
        <p:nvPicPr>
          <p:cNvPr id="21511" name="Picture 7" descr="C:\Users\abuelitos\Desktop\output\agua 1_00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421187"/>
            <a:ext cx="3060000" cy="1722313"/>
          </a:xfrm>
          <a:prstGeom prst="rect">
            <a:avLst/>
          </a:prstGeom>
          <a:noFill/>
        </p:spPr>
      </p:pic>
      <p:pic>
        <p:nvPicPr>
          <p:cNvPr id="21512" name="Picture 8" descr="C:\Users\abuelitos\Desktop\output\agua 1_00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5816" y="3421180"/>
            <a:ext cx="3060000" cy="1722320"/>
          </a:xfrm>
          <a:prstGeom prst="rect">
            <a:avLst/>
          </a:prstGeom>
          <a:noFill/>
        </p:spPr>
      </p:pic>
      <p:pic>
        <p:nvPicPr>
          <p:cNvPr id="21513" name="Picture 9" descr="C:\Users\abuelitos\Desktop\output\agua 1_00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000" y="3424415"/>
            <a:ext cx="3060000" cy="1719085"/>
          </a:xfrm>
          <a:prstGeom prst="rect">
            <a:avLst/>
          </a:prstGeom>
          <a:noFill/>
        </p:spPr>
      </p:pic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473199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agua.org.mx/h2o/images/stories/agua%20subterrneas%20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89056" cy="5143501"/>
          </a:xfrm>
          <a:prstGeom prst="rect">
            <a:avLst/>
          </a:prstGeom>
          <a:noFill/>
        </p:spPr>
      </p:pic>
      <p:pic>
        <p:nvPicPr>
          <p:cNvPr id="3" name="Picture 2" descr="http://1.bp.blogspot.com/-Afy9lGnwkUU/UlQwCj1CQwI/AAAAAAAAANY/Zmp5zhnWbPY/s1600/Sin+nombr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427734"/>
            <a:ext cx="4932000" cy="343329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55526"/>
            <a:ext cx="3038475" cy="552451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059582"/>
            <a:ext cx="3590925" cy="552451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2.bp.blogspot.com/-zmjynxJgWEg/UT1HYokHzXI/AAAAAAAAAGk/x-L9iTgyiYc/s1600/Yoga-Girl-HD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4867"/>
          </a:xfrm>
          <a:prstGeom prst="rect">
            <a:avLst/>
          </a:prstGeom>
          <a:noFill/>
        </p:spPr>
      </p:pic>
      <p:pic>
        <p:nvPicPr>
          <p:cNvPr id="3" name="Picture 1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11510"/>
            <a:ext cx="5800725" cy="552451"/>
          </a:xfrm>
          <a:prstGeom prst="rect">
            <a:avLst/>
          </a:prstGeom>
          <a:noFill/>
        </p:spPr>
      </p:pic>
      <p:pic>
        <p:nvPicPr>
          <p:cNvPr id="4" name="Picture 1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915566"/>
            <a:ext cx="4791075" cy="552451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1.bp.blogspot.com/-q-_Ioe9nrHE/UI9OTX9cy_I/AAAAAAAAAJo/NCXBKi_JHds/s1600/arroyo1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39502"/>
            <a:ext cx="6619875" cy="552451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843558"/>
            <a:ext cx="5314950" cy="533400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139702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3.bp.blogspot.com/-GyTBsUCbbyI/UHxr114F7BI/AAAAAAAAAJM/Dz2G0cVlpZo/s1600/ter-arroy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371950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redpepperwallpaper.com/wp/abstraction/WPGK63U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82089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>Muchas veces he inspirado la mente del escritor y algunas les he impulsado su </a:t>
            </a:r>
            <a:r>
              <a:rPr lang="es-ES_tradnl" dirty="0" err="1" smtClean="0"/>
              <a:t>berretín</a:t>
            </a:r>
            <a:r>
              <a:rPr lang="es-ES_tradnl" dirty="0" smtClean="0"/>
              <a:t> al pintor, sin mi no puede haber vida, sin embargo soy tan frágil, tan pura, tan delicada aunque pueden transformarme y sentirme desdichada.</a:t>
            </a:r>
            <a:br>
              <a:rPr lang="es-ES_tradnl" dirty="0" smtClean="0"/>
            </a:br>
            <a:r>
              <a:rPr lang="es-ES_tradnl" dirty="0" smtClean="0"/>
              <a:t>Puedo ser dulce o salada y algún inescrupuloso me ha vuelto contaminada, puedo ser la bendición de la semilla plantada y hasta genero energía con mi corriente alocada.</a:t>
            </a:r>
            <a:br>
              <a:rPr lang="es-ES_tradnl" dirty="0" smtClean="0"/>
            </a:br>
            <a:r>
              <a:rPr lang="es-ES_tradnl" dirty="0" smtClean="0"/>
              <a:t>Si pretenden amarrarme me escabullo casi siempre, mi forma no me interesa tomo la del recipiente en que me toca vivir, si hace calor me evaporo y me voy con una nube para volver a vivir la vida que antes ya tuve.</a:t>
            </a:r>
            <a:br>
              <a:rPr lang="es-ES_tradnl" dirty="0" smtClean="0"/>
            </a:br>
            <a:r>
              <a:rPr lang="es-ES_tradnl" dirty="0" smtClean="0"/>
              <a:t>Si hace frío me endurezco y aunque triste permanezco esperando ese momento en que el calor nuevamente me ha de traer a la vida.</a:t>
            </a:r>
            <a:br>
              <a:rPr lang="es-ES_tradnl" dirty="0" smtClean="0"/>
            </a:br>
            <a:r>
              <a:rPr lang="es-ES_tradnl" dirty="0" smtClean="0"/>
              <a:t>También puse mucha fuerza e hice funcionar motores, les sirvo a los deportistas y a los comunicadores.</a:t>
            </a:r>
            <a:br>
              <a:rPr lang="es-ES_tradnl" dirty="0" smtClean="0"/>
            </a:br>
            <a:r>
              <a:rPr lang="es-ES_tradnl" dirty="0" smtClean="0"/>
              <a:t>Soy parte muy importante en el organismo humano les pido den una mano a la madre naturaleza para que pueda correr, para que pueda vivir sin </a:t>
            </a:r>
            <a:r>
              <a:rPr lang="es-ES_tradnl" dirty="0" err="1" smtClean="0"/>
              <a:t>empedimento</a:t>
            </a:r>
            <a:r>
              <a:rPr lang="es-ES_tradnl" dirty="0" smtClean="0"/>
              <a:t> alguno y los hombres uno a uno disfruten de mi presencia.</a:t>
            </a:r>
            <a:endParaRPr lang="es-ES_tradnl" dirty="0"/>
          </a:p>
        </p:txBody>
      </p:sp>
    </p:spTree>
  </p:cSld>
  <p:clrMapOvr>
    <a:masterClrMapping/>
  </p:clrMapOvr>
  <p:transition spd="slow" advTm="61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gifmania.com/Gif-Animados-Paisajes/Imagenes-Elementos-Naturales/Agua/Bajo-Agua-6708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920481" cy="5580000"/>
          </a:xfrm>
          <a:prstGeom prst="rect">
            <a:avLst/>
          </a:prstGeom>
          <a:noFill/>
        </p:spPr>
      </p:pic>
      <p:pic>
        <p:nvPicPr>
          <p:cNvPr id="3" name="Picture 2" descr="http://recicladoyecologia.com/wp-content/uploads/2014/10/dia_mundial_del_ag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987574"/>
            <a:ext cx="5127625" cy="28892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803998"/>
            <a:ext cx="9620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ndos Abstract Azul Azules Min Con Imagen Wallpapers High Reso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803998"/>
            <a:ext cx="962025" cy="238125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499742"/>
            <a:ext cx="1076325" cy="371475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2931790"/>
            <a:ext cx="2828925" cy="485775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3435846"/>
            <a:ext cx="933450" cy="3429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60</Words>
  <Application>Microsoft Office PowerPoint</Application>
  <PresentationFormat>Presentación en pantalla (16:9)</PresentationFormat>
  <Paragraphs>6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243</cp:revision>
  <dcterms:created xsi:type="dcterms:W3CDTF">2015-03-01T11:34:48Z</dcterms:created>
  <dcterms:modified xsi:type="dcterms:W3CDTF">2015-03-04T11:22:28Z</dcterms:modified>
</cp:coreProperties>
</file>