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6"/>
  </p:notesMasterIdLst>
  <p:sldIdLst>
    <p:sldId id="256" r:id="rId3"/>
    <p:sldId id="294" r:id="rId4"/>
    <p:sldId id="291" r:id="rId5"/>
    <p:sldId id="290" r:id="rId6"/>
    <p:sldId id="288" r:id="rId7"/>
    <p:sldId id="287" r:id="rId8"/>
    <p:sldId id="285" r:id="rId9"/>
    <p:sldId id="283" r:id="rId10"/>
    <p:sldId id="282" r:id="rId11"/>
    <p:sldId id="280" r:id="rId12"/>
    <p:sldId id="279" r:id="rId13"/>
    <p:sldId id="278" r:id="rId14"/>
    <p:sldId id="277" r:id="rId15"/>
    <p:sldId id="276" r:id="rId16"/>
    <p:sldId id="275" r:id="rId17"/>
    <p:sldId id="274" r:id="rId18"/>
    <p:sldId id="273" r:id="rId19"/>
    <p:sldId id="272" r:id="rId20"/>
    <p:sldId id="271" r:id="rId21"/>
    <p:sldId id="270" r:id="rId22"/>
    <p:sldId id="269" r:id="rId23"/>
    <p:sldId id="268" r:id="rId24"/>
    <p:sldId id="267" r:id="rId25"/>
    <p:sldId id="266" r:id="rId26"/>
    <p:sldId id="265" r:id="rId27"/>
    <p:sldId id="264" r:id="rId28"/>
    <p:sldId id="263" r:id="rId29"/>
    <p:sldId id="262" r:id="rId30"/>
    <p:sldId id="261" r:id="rId31"/>
    <p:sldId id="260" r:id="rId32"/>
    <p:sldId id="258" r:id="rId33"/>
    <p:sldId id="259" r:id="rId34"/>
    <p:sldId id="305" r:id="rId35"/>
    <p:sldId id="304" r:id="rId36"/>
    <p:sldId id="303" r:id="rId37"/>
    <p:sldId id="302" r:id="rId38"/>
    <p:sldId id="307" r:id="rId39"/>
    <p:sldId id="301" r:id="rId40"/>
    <p:sldId id="300" r:id="rId41"/>
    <p:sldId id="299" r:id="rId42"/>
    <p:sldId id="298" r:id="rId43"/>
    <p:sldId id="257" r:id="rId44"/>
    <p:sldId id="306" r:id="rId4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fxpQrh9IVrLtjBC3ob5QQ==" hashData="7tB+sjgrnyE/DG7xJ69VPpdff+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5D1663-7974-412B-A968-4A560A691E1F}" type="datetimeFigureOut">
              <a:rPr lang="es-ES" smtClean="0"/>
              <a:pPr/>
              <a:t>13/01/2013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252140-7001-4EDD-83B2-BE884EC529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252140-7001-4EDD-83B2-BE884EC52961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583D-57BD-4BE0-8FF5-33B4DE57418F}" type="datetimeFigureOut">
              <a:rPr lang="es-ES" smtClean="0"/>
              <a:pPr/>
              <a:t>13/01/2013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131E-DCBC-4F4A-967F-D59805C9D3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583D-57BD-4BE0-8FF5-33B4DE57418F}" type="datetimeFigureOut">
              <a:rPr lang="es-ES" smtClean="0"/>
              <a:pPr/>
              <a:t>13/01/2013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131E-DCBC-4F4A-967F-D59805C9D3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583D-57BD-4BE0-8FF5-33B4DE57418F}" type="datetimeFigureOut">
              <a:rPr lang="es-ES" smtClean="0"/>
              <a:pPr/>
              <a:t>13/01/2013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131E-DCBC-4F4A-967F-D59805C9D3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583D-57BD-4BE0-8FF5-33B4DE57418F}" type="datetimeFigureOut">
              <a:rPr lang="es-ES" smtClean="0"/>
              <a:pPr/>
              <a:t>13/01/2013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131E-DCBC-4F4A-967F-D59805C9D3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583D-57BD-4BE0-8FF5-33B4DE57418F}" type="datetimeFigureOut">
              <a:rPr lang="es-ES" smtClean="0"/>
              <a:pPr/>
              <a:t>13/01/2013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131E-DCBC-4F4A-967F-D59805C9D3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583D-57BD-4BE0-8FF5-33B4DE57418F}" type="datetimeFigureOut">
              <a:rPr lang="es-ES" smtClean="0"/>
              <a:pPr/>
              <a:t>13/01/2013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131E-DCBC-4F4A-967F-D59805C9D3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583D-57BD-4BE0-8FF5-33B4DE57418F}" type="datetimeFigureOut">
              <a:rPr lang="es-ES" smtClean="0"/>
              <a:pPr/>
              <a:t>13/01/2013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131E-DCBC-4F4A-967F-D59805C9D3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583D-57BD-4BE0-8FF5-33B4DE57418F}" type="datetimeFigureOut">
              <a:rPr lang="es-ES" smtClean="0"/>
              <a:pPr/>
              <a:t>13/01/2013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131E-DCBC-4F4A-967F-D59805C9D3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583D-57BD-4BE0-8FF5-33B4DE57418F}" type="datetimeFigureOut">
              <a:rPr lang="es-ES" smtClean="0"/>
              <a:pPr/>
              <a:t>13/01/2013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131E-DCBC-4F4A-967F-D59805C9D3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583D-57BD-4BE0-8FF5-33B4DE57418F}" type="datetimeFigureOut">
              <a:rPr lang="es-ES" smtClean="0"/>
              <a:pPr/>
              <a:t>13/01/2013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131E-DCBC-4F4A-967F-D59805C9D3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583D-57BD-4BE0-8FF5-33B4DE57418F}" type="datetimeFigureOut">
              <a:rPr lang="es-ES" smtClean="0"/>
              <a:pPr/>
              <a:t>13/01/2013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131E-DCBC-4F4A-967F-D59805C9D3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67272E-4CA3-4C32-98B0-FE0911DCEE3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D583D-57BD-4BE0-8FF5-33B4DE57418F}" type="datetimeFigureOut">
              <a:rPr lang="es-ES" smtClean="0"/>
              <a:pPr/>
              <a:t>13/01/2013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E131E-DCBC-4F4A-967F-D59805C9D3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75D6572-71FA-48DA-AF37-0E822B15874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gif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gif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4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2.gif"/><Relationship Id="rId4" Type="http://schemas.openxmlformats.org/officeDocument/2006/relationships/image" Target="../media/image2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81.gif"/><Relationship Id="rId4" Type="http://schemas.openxmlformats.org/officeDocument/2006/relationships/image" Target="../media/image8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65.gif"/><Relationship Id="rId4" Type="http://schemas.openxmlformats.org/officeDocument/2006/relationships/image" Target="../media/image85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7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monoSifakaCoronaDorada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3010" name="Picture 2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6332983"/>
            <a:ext cx="3838575" cy="525017"/>
          </a:xfrm>
          <a:prstGeom prst="rect">
            <a:avLst/>
          </a:prstGeom>
          <a:noFill/>
        </p:spPr>
      </p:pic>
      <p:pic>
        <p:nvPicPr>
          <p:cNvPr id="43011" name="Picture 3" descr="C:\Users\Usuario\Downloads\NECESARIO PARA PPS\punctuationexclamation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736" y="620688"/>
            <a:ext cx="187895" cy="1279235"/>
          </a:xfrm>
          <a:prstGeom prst="rect">
            <a:avLst/>
          </a:prstGeom>
          <a:noFill/>
        </p:spPr>
      </p:pic>
      <p:pic>
        <p:nvPicPr>
          <p:cNvPr id="11" name="Picture 3" descr="C:\Users\Usuario\Downloads\NECESARIO PARA PPS\punctuationexclamation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620688"/>
            <a:ext cx="187895" cy="1279235"/>
          </a:xfrm>
          <a:prstGeom prst="rect">
            <a:avLst/>
          </a:prstGeom>
          <a:noFill/>
        </p:spPr>
      </p:pic>
      <p:pic>
        <p:nvPicPr>
          <p:cNvPr id="12" name="Picture 3" descr="C:\Users\Usuario\Downloads\NECESARIO PARA PPS\punctuationexclamation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620688"/>
            <a:ext cx="187895" cy="1279235"/>
          </a:xfrm>
          <a:prstGeom prst="rect">
            <a:avLst/>
          </a:prstGeom>
          <a:noFill/>
        </p:spPr>
      </p:pic>
      <p:pic>
        <p:nvPicPr>
          <p:cNvPr id="13" name="Picture 3" descr="C:\Users\Usuario\Downloads\NECESARIO PARA PPS\punctuationexclamation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2320" y="620688"/>
            <a:ext cx="187895" cy="1279235"/>
          </a:xfrm>
          <a:prstGeom prst="rect">
            <a:avLst/>
          </a:prstGeom>
          <a:noFill/>
        </p:spPr>
      </p:pic>
      <p:pic>
        <p:nvPicPr>
          <p:cNvPr id="43013" name="Picture 5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5816" y="332656"/>
            <a:ext cx="4032448" cy="1440160"/>
          </a:xfrm>
          <a:prstGeom prst="rect">
            <a:avLst/>
          </a:prstGeom>
          <a:noFill/>
        </p:spPr>
      </p:pic>
      <p:pic>
        <p:nvPicPr>
          <p:cNvPr id="43015" name="Picture 7" descr="C:\Users\Usuario\Downloads\NECESARIO PARA PPS\hud37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5661248"/>
            <a:ext cx="1905000" cy="476250"/>
          </a:xfrm>
          <a:prstGeom prst="rect">
            <a:avLst/>
          </a:prstGeom>
          <a:noFill/>
        </p:spPr>
      </p:pic>
      <p:pic>
        <p:nvPicPr>
          <p:cNvPr id="43017" name="Picture 9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60232" y="6093296"/>
            <a:ext cx="2483768" cy="764704"/>
          </a:xfrm>
          <a:prstGeom prst="rect">
            <a:avLst/>
          </a:prstGeom>
          <a:noFill/>
        </p:spPr>
      </p:pic>
      <p:pic>
        <p:nvPicPr>
          <p:cNvPr id="43018" name="Picture 10" descr="C:\Users\Usuario\Downloads\NECESARIO PARA PPS\z50deeaa5f1c72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00900" y="0"/>
            <a:ext cx="1943100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ndAc>
      <p:stSnd>
        <p:snd r:embed="rId3" name="el rey leon - en la jungla(3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Ardilla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05375" y="5805264"/>
            <a:ext cx="423862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AulladorNegr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5805264"/>
            <a:ext cx="478155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AyeAy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4818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5972175"/>
            <a:ext cx="311467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l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BabuinoHamadrya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2770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661248"/>
            <a:ext cx="448627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Bonob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746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5661248"/>
            <a:ext cx="429577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buho DouroucouliBuh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0"/>
            <a:ext cx="6336704" cy="6858000"/>
          </a:xfrm>
          <a:prstGeom prst="rect">
            <a:avLst/>
          </a:prstGeom>
        </p:spPr>
      </p:pic>
      <p:pic>
        <p:nvPicPr>
          <p:cNvPr id="29698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5733256"/>
            <a:ext cx="3581400" cy="885825"/>
          </a:xfrm>
          <a:prstGeom prst="rect">
            <a:avLst/>
          </a:prstGeom>
          <a:noFill/>
        </p:spPr>
      </p:pic>
      <p:pic>
        <p:nvPicPr>
          <p:cNvPr id="4" name="Picture 1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79003" y="224644"/>
            <a:ext cx="6858001" cy="640871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Capuchino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7650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5661248"/>
            <a:ext cx="504825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Caray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0"/>
            <a:ext cx="6876255" cy="6878380"/>
          </a:xfrm>
          <a:prstGeom prst="rect">
            <a:avLst/>
          </a:prstGeom>
        </p:spPr>
      </p:pic>
      <p:pic>
        <p:nvPicPr>
          <p:cNvPr id="3" name="Picture 1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27385"/>
            <a:ext cx="6858001" cy="6912768"/>
          </a:xfrm>
          <a:prstGeom prst="rect">
            <a:avLst/>
          </a:prstGeom>
          <a:noFill/>
        </p:spPr>
      </p:pic>
      <p:pic>
        <p:nvPicPr>
          <p:cNvPr id="26626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5733256"/>
            <a:ext cx="407670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Cercopiteco-guenon-Lightmatter_gueno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578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661248"/>
            <a:ext cx="548640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ChimpanceOliend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554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733256"/>
            <a:ext cx="517207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ChimpancePequenh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monoChimpancPequenho2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1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1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  <p:pic>
        <p:nvPicPr>
          <p:cNvPr id="6" name="Picture 2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5877272"/>
            <a:ext cx="4331207" cy="741809"/>
          </a:xfrm>
          <a:prstGeom prst="rect">
            <a:avLst/>
          </a:prstGeom>
          <a:noFill/>
        </p:spPr>
      </p:pic>
      <p:pic>
        <p:nvPicPr>
          <p:cNvPr id="7" name="Picture 2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12793" y="5877272"/>
            <a:ext cx="4331207" cy="741809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ColaRoj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-10914"/>
            <a:ext cx="5472608" cy="6868913"/>
          </a:xfrm>
          <a:prstGeom prst="rect">
            <a:avLst/>
          </a:prstGeom>
        </p:spPr>
      </p:pic>
      <p:pic>
        <p:nvPicPr>
          <p:cNvPr id="3" name="Picture 1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998984" y="620688"/>
            <a:ext cx="6858000" cy="5616624"/>
          </a:xfrm>
          <a:prstGeom prst="rect">
            <a:avLst/>
          </a:prstGeom>
          <a:noFill/>
        </p:spPr>
      </p:pic>
      <p:pic>
        <p:nvPicPr>
          <p:cNvPr id="21506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5972175"/>
            <a:ext cx="487680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Colobus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82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5972175"/>
            <a:ext cx="441007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ColobusBlancoNegr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3" name="2 Imagen" descr="monoColobusRojo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0"/>
            <a:ext cx="4788024" cy="6858000"/>
          </a:xfrm>
          <a:prstGeom prst="rect">
            <a:avLst/>
          </a:prstGeom>
        </p:spPr>
      </p:pic>
      <p:pic>
        <p:nvPicPr>
          <p:cNvPr id="4" name="Picture 1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251012" y="1251012"/>
            <a:ext cx="6858000" cy="4355976"/>
          </a:xfrm>
          <a:prstGeom prst="rect">
            <a:avLst/>
          </a:prstGeom>
          <a:noFill/>
        </p:spPr>
      </p:pic>
      <p:pic>
        <p:nvPicPr>
          <p:cNvPr id="5" name="Picture 1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20988" y="1034988"/>
            <a:ext cx="6858000" cy="4788024"/>
          </a:xfrm>
          <a:prstGeom prst="rect">
            <a:avLst/>
          </a:prstGeom>
          <a:noFill/>
        </p:spPr>
      </p:pic>
      <p:pic>
        <p:nvPicPr>
          <p:cNvPr id="6" name="Picture 2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5805264"/>
            <a:ext cx="4067944" cy="817103"/>
          </a:xfrm>
          <a:prstGeom prst="rect">
            <a:avLst/>
          </a:prstGeom>
          <a:noFill/>
        </p:spPr>
      </p:pic>
      <p:pic>
        <p:nvPicPr>
          <p:cNvPr id="7" name="Picture 2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5805264"/>
            <a:ext cx="4067944" cy="817103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orient="vert"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GibonHoolock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434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4365104"/>
            <a:ext cx="379095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GibonManosBlanca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0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972175"/>
            <a:ext cx="379095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Gorila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6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5972175"/>
            <a:ext cx="397192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GorilaMam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3" name="2 Imagen" descr="monoGorilaPensativo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0"/>
            <a:ext cx="4788024" cy="6858000"/>
          </a:xfrm>
          <a:prstGeom prst="rect">
            <a:avLst/>
          </a:prstGeom>
        </p:spPr>
      </p:pic>
      <p:pic>
        <p:nvPicPr>
          <p:cNvPr id="15362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589240"/>
            <a:ext cx="3971925" cy="885825"/>
          </a:xfrm>
          <a:prstGeom prst="rect">
            <a:avLst/>
          </a:prstGeom>
          <a:noFill/>
        </p:spPr>
      </p:pic>
      <p:pic>
        <p:nvPicPr>
          <p:cNvPr id="1536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5589240"/>
            <a:ext cx="3971925" cy="885825"/>
          </a:xfrm>
          <a:prstGeom prst="rect">
            <a:avLst/>
          </a:prstGeom>
          <a:noFill/>
        </p:spPr>
      </p:pic>
      <p:pic>
        <p:nvPicPr>
          <p:cNvPr id="6" name="Picture 1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1251012" y="1251012"/>
            <a:ext cx="6858000" cy="4355976"/>
          </a:xfrm>
          <a:prstGeom prst="rect">
            <a:avLst/>
          </a:prstGeom>
          <a:noFill/>
        </p:spPr>
      </p:pic>
      <p:pic>
        <p:nvPicPr>
          <p:cNvPr id="7" name="Picture 1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320988" y="1034988"/>
            <a:ext cx="6858000" cy="478802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IndriBabakot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0"/>
            <a:ext cx="6552728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998984" y="116632"/>
            <a:ext cx="6858000" cy="6624736"/>
          </a:xfrm>
          <a:prstGeom prst="rect">
            <a:avLst/>
          </a:prstGeom>
          <a:noFill/>
        </p:spPr>
      </p:pic>
      <p:pic>
        <p:nvPicPr>
          <p:cNvPr id="14338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5589240"/>
            <a:ext cx="487680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KirkZanzibarRedColobu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4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5445224"/>
            <a:ext cx="470535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LangurJaspead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0"/>
            <a:ext cx="6264696" cy="6858000"/>
          </a:xfrm>
          <a:prstGeom prst="rect">
            <a:avLst/>
          </a:prstGeom>
        </p:spPr>
      </p:pic>
      <p:pic>
        <p:nvPicPr>
          <p:cNvPr id="12290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5733256"/>
            <a:ext cx="4191000" cy="885825"/>
          </a:xfrm>
          <a:prstGeom prst="rect">
            <a:avLst/>
          </a:prstGeom>
          <a:noFill/>
        </p:spPr>
      </p:pic>
      <p:pic>
        <p:nvPicPr>
          <p:cNvPr id="4" name="Picture 1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06996" y="224644"/>
            <a:ext cx="6858000" cy="640871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Lanud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6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5972175"/>
            <a:ext cx="419100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Lemur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42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5733256"/>
            <a:ext cx="391477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LemurCollar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5589240"/>
            <a:ext cx="391477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LemurNegr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4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5661248"/>
            <a:ext cx="391477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LemurOjosAzule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0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373216"/>
            <a:ext cx="740092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LemurRizadoBlancoNegr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6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589240"/>
            <a:ext cx="814387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LemurRizadoRojo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2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9725" y="5733256"/>
            <a:ext cx="753427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ov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LorisLent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5589240"/>
            <a:ext cx="361950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onoMacacoJapone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6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5517232"/>
            <a:ext cx="422910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onoNarigud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2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517232"/>
            <a:ext cx="484822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onoMandril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33256"/>
            <a:ext cx="452437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NarigudoJove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7346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5517232"/>
            <a:ext cx="484822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over dir="l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Oranguta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8370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972175"/>
            <a:ext cx="527685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Orangutan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9394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972175"/>
            <a:ext cx="527685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monoTamarinBlanc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5972175"/>
            <a:ext cx="523875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Orangutan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monoOrangutanBebe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1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1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6" name="Picture 2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6021288"/>
            <a:ext cx="4104456" cy="689015"/>
          </a:xfrm>
          <a:prstGeom prst="rect">
            <a:avLst/>
          </a:prstGeom>
          <a:noFill/>
        </p:spPr>
      </p:pic>
      <p:pic>
        <p:nvPicPr>
          <p:cNvPr id="7" name="Picture 2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6021288"/>
            <a:ext cx="4104456" cy="68901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onoTitiEnano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61442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77272"/>
            <a:ext cx="4355976" cy="770163"/>
          </a:xfrm>
          <a:prstGeom prst="rect">
            <a:avLst/>
          </a:prstGeom>
          <a:noFill/>
        </p:spPr>
      </p:pic>
      <p:pic>
        <p:nvPicPr>
          <p:cNvPr id="6" name="5 Imagen" descr="monoSifakaBlanco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61444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4147" y="5877272"/>
            <a:ext cx="4459853" cy="648072"/>
          </a:xfrm>
          <a:prstGeom prst="rect">
            <a:avLst/>
          </a:prstGeom>
          <a:noFill/>
        </p:spPr>
      </p:pic>
      <p:pic>
        <p:nvPicPr>
          <p:cNvPr id="8" name="Picture 1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9" name="Picture 1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sArdill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2466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733256"/>
            <a:ext cx="423862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TarseroFantasmaJove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  <p:pic>
        <p:nvPicPr>
          <p:cNvPr id="3" name="2 Imagen" descr="monosMacacoAssam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-1"/>
            <a:ext cx="4427984" cy="6858001"/>
          </a:xfrm>
          <a:prstGeom prst="rect">
            <a:avLst/>
          </a:prstGeom>
        </p:spPr>
      </p:pic>
      <p:pic>
        <p:nvPicPr>
          <p:cNvPr id="63490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5661248"/>
            <a:ext cx="4410075" cy="885825"/>
          </a:xfrm>
          <a:prstGeom prst="rect">
            <a:avLst/>
          </a:prstGeom>
          <a:noFill/>
        </p:spPr>
      </p:pic>
      <p:pic>
        <p:nvPicPr>
          <p:cNvPr id="63492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14900" y="5805264"/>
            <a:ext cx="4229100" cy="885825"/>
          </a:xfrm>
          <a:prstGeom prst="rect">
            <a:avLst/>
          </a:prstGeom>
          <a:noFill/>
        </p:spPr>
      </p:pic>
      <p:pic>
        <p:nvPicPr>
          <p:cNvPr id="6" name="Picture 1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070992" y="1070992"/>
            <a:ext cx="6858000" cy="4716016"/>
          </a:xfrm>
          <a:prstGeom prst="rect">
            <a:avLst/>
          </a:prstGeom>
          <a:noFill/>
        </p:spPr>
      </p:pic>
      <p:pic>
        <p:nvPicPr>
          <p:cNvPr id="7" name="Picture 1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501008" y="1215008"/>
            <a:ext cx="6858000" cy="442798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osBuhosDouroucoul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5733256"/>
            <a:ext cx="358140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61</Words>
  <Application>Microsoft Office PowerPoint</Application>
  <PresentationFormat>Presentación en pantalla (4:3)</PresentationFormat>
  <Paragraphs>29</Paragraphs>
  <Slides>43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20</cp:revision>
  <dcterms:created xsi:type="dcterms:W3CDTF">2013-01-13T12:10:05Z</dcterms:created>
  <dcterms:modified xsi:type="dcterms:W3CDTF">2013-01-13T15:07:42Z</dcterms:modified>
</cp:coreProperties>
</file>