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65" r:id="rId6"/>
    <p:sldId id="266" r:id="rId7"/>
    <p:sldId id="267" r:id="rId8"/>
    <p:sldId id="283" r:id="rId9"/>
    <p:sldId id="262" r:id="rId10"/>
    <p:sldId id="263" r:id="rId11"/>
    <p:sldId id="277" r:id="rId12"/>
    <p:sldId id="278" r:id="rId13"/>
    <p:sldId id="279" r:id="rId14"/>
    <p:sldId id="282" r:id="rId15"/>
    <p:sldId id="280" r:id="rId16"/>
    <p:sldId id="281" r:id="rId17"/>
    <p:sldId id="284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GYly6y8/xubGVjJtw68Ow" hashData="elD6gQBagBtA55sJw2bpu14EjV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FF0000"/>
    <a:srgbClr val="6600CC"/>
    <a:srgbClr val="FFFF00"/>
    <a:srgbClr val="00FFFF"/>
    <a:srgbClr val="0000FF"/>
    <a:srgbClr val="FFFFFF"/>
    <a:srgbClr val="FF9900"/>
    <a:srgbClr val="00FF00"/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6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A533-4940-456D-B05D-5C0147CBFC16}" type="datetimeFigureOut">
              <a:rPr lang="en-US" smtClean="0"/>
              <a:pPr/>
              <a:t>3/24/2013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8BC92-9F56-4755-964C-35F1A49598F8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A533-4940-456D-B05D-5C0147CBFC16}" type="datetimeFigureOut">
              <a:rPr lang="en-US" smtClean="0"/>
              <a:pPr/>
              <a:t>3/24/2013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8BC92-9F56-4755-964C-35F1A49598F8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A533-4940-456D-B05D-5C0147CBFC16}" type="datetimeFigureOut">
              <a:rPr lang="en-US" smtClean="0"/>
              <a:pPr/>
              <a:t>3/24/2013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8BC92-9F56-4755-964C-35F1A49598F8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A533-4940-456D-B05D-5C0147CBFC16}" type="datetimeFigureOut">
              <a:rPr lang="en-US" smtClean="0"/>
              <a:pPr/>
              <a:t>3/24/2013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8BC92-9F56-4755-964C-35F1A49598F8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A533-4940-456D-B05D-5C0147CBFC16}" type="datetimeFigureOut">
              <a:rPr lang="en-US" smtClean="0"/>
              <a:pPr/>
              <a:t>3/24/2013</a:t>
            </a:fld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8BC92-9F56-4755-964C-35F1A49598F8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A533-4940-456D-B05D-5C0147CBFC16}" type="datetimeFigureOut">
              <a:rPr lang="en-US" smtClean="0"/>
              <a:pPr/>
              <a:t>3/24/2013</a:t>
            </a:fld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8BC92-9F56-4755-964C-35F1A49598F8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A533-4940-456D-B05D-5C0147CBFC16}" type="datetimeFigureOut">
              <a:rPr lang="en-US" smtClean="0"/>
              <a:pPr/>
              <a:t>3/24/2013</a:t>
            </a:fld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8BC92-9F56-4755-964C-35F1A49598F8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A533-4940-456D-B05D-5C0147CBFC16}" type="datetimeFigureOut">
              <a:rPr lang="en-US" smtClean="0"/>
              <a:pPr/>
              <a:t>3/24/2013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8BC92-9F56-4755-964C-35F1A49598F8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A533-4940-456D-B05D-5C0147CBFC16}" type="datetimeFigureOut">
              <a:rPr lang="en-US" smtClean="0"/>
              <a:pPr/>
              <a:t>3/24/2013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8BC92-9F56-4755-964C-35F1A49598F8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A533-4940-456D-B05D-5C0147CBFC16}" type="datetimeFigureOut">
              <a:rPr lang="en-US" smtClean="0"/>
              <a:pPr/>
              <a:t>3/24/2013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8BC92-9F56-4755-964C-35F1A49598F8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A533-4940-456D-B05D-5C0147CBFC16}" type="datetimeFigureOut">
              <a:rPr lang="en-US" smtClean="0"/>
              <a:pPr/>
              <a:t>3/24/2013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8BC92-9F56-4755-964C-35F1A49598F8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7BB7F9-AEBD-471B-B7F3-2DDD43E75CB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A2A533-4940-456D-B05D-5C0147CBFC16}" type="datetimeFigureOut">
              <a:rPr lang="en-US" smtClean="0"/>
              <a:pPr/>
              <a:t>3/24/2013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98BC92-9F56-4755-964C-35F1A49598F8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ADE2B6D-1C4D-422C-8E45-E771D5BE8A6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9" name="Picture 3" descr="C:\Documents and Settings\Administrador\Escritorio\843628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4103" name="Picture 7" descr="C:\Documents and Settings\Administrador\Escritorio\tajkepek_55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"/>
            <a:ext cx="9143999" cy="6857998"/>
          </a:xfrm>
          <a:prstGeom prst="rect">
            <a:avLst/>
          </a:prstGeom>
          <a:noFill/>
        </p:spPr>
      </p:pic>
      <p:pic>
        <p:nvPicPr>
          <p:cNvPr id="4104" name="Picture 8" descr="C:\Documents and Settings\Administrador\Escritorio\www_tvn_hu_6f763e78c02cfd174b1e2d4a898c6af8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428621"/>
            <a:ext cx="2500330" cy="3429380"/>
          </a:xfrm>
          <a:prstGeom prst="rect">
            <a:avLst/>
          </a:prstGeom>
          <a:noFill/>
        </p:spPr>
      </p:pic>
      <p:pic>
        <p:nvPicPr>
          <p:cNvPr id="4107" name="Picture 11" descr="C:\Documents and Settings\Administrador\Escritorio\0000275519_500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72198" y="3929066"/>
            <a:ext cx="2337896" cy="2214578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  <a:scene3d>
            <a:camera prst="perspectiveHeroicExtremeLeftFacing"/>
            <a:lightRig rig="threePt" dir="t"/>
          </a:scene3d>
          <a:sp3d>
            <a:bevelT prst="slope"/>
          </a:sp3d>
        </p:spPr>
      </p:pic>
      <p:sp>
        <p:nvSpPr>
          <p:cNvPr id="14" name="13 CuadroTexto"/>
          <p:cNvSpPr txBox="1"/>
          <p:nvPr/>
        </p:nvSpPr>
        <p:spPr>
          <a:xfrm>
            <a:off x="3286116" y="642918"/>
            <a:ext cx="27860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Nelson Ned</a:t>
            </a:r>
          </a:p>
        </p:txBody>
      </p:sp>
      <p:sp>
        <p:nvSpPr>
          <p:cNvPr id="15" name="14 CuadroTexto"/>
          <p:cNvSpPr txBox="1"/>
          <p:nvPr/>
        </p:nvSpPr>
        <p:spPr>
          <a:xfrm>
            <a:off x="3857620" y="1142984"/>
            <a:ext cx="15001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Brasil</a:t>
            </a:r>
            <a:endParaRPr lang="en-US" sz="1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2571736" y="3214686"/>
            <a:ext cx="4572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 también soy sentimental</a:t>
            </a:r>
            <a:endParaRPr lang="en-U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2500298" y="6072206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4143372" y="3571876"/>
            <a:ext cx="12858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1974</a:t>
            </a:r>
            <a:endParaRPr lang="en-US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1" name="20 Forma en L"/>
          <p:cNvSpPr/>
          <p:nvPr/>
        </p:nvSpPr>
        <p:spPr>
          <a:xfrm flipH="1" flipV="1">
            <a:off x="0" y="0"/>
            <a:ext cx="9144000" cy="6858000"/>
          </a:xfrm>
          <a:prstGeom prst="corner">
            <a:avLst>
              <a:gd name="adj1" fmla="val 2470"/>
              <a:gd name="adj2" fmla="val 2467"/>
            </a:avLst>
          </a:prstGeom>
          <a:blipFill>
            <a:blip r:embed="rId7"/>
            <a:stretch>
              <a:fillRect/>
            </a:stretch>
          </a:blipFill>
          <a:ln>
            <a:solidFill>
              <a:srgbClr val="CC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21 Forma en L"/>
          <p:cNvSpPr/>
          <p:nvPr/>
        </p:nvSpPr>
        <p:spPr>
          <a:xfrm>
            <a:off x="0" y="0"/>
            <a:ext cx="9144000" cy="6858000"/>
          </a:xfrm>
          <a:prstGeom prst="corner">
            <a:avLst>
              <a:gd name="adj1" fmla="val 2471"/>
              <a:gd name="adj2" fmla="val 2178"/>
            </a:avLst>
          </a:prstGeom>
          <a:blipFill>
            <a:blip r:embed="rId7"/>
            <a:stretch>
              <a:fillRect/>
            </a:stretch>
          </a:blipFill>
          <a:ln>
            <a:solidFill>
              <a:srgbClr val="CC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23 CuadroTexto"/>
          <p:cNvSpPr txBox="1"/>
          <p:nvPr/>
        </p:nvSpPr>
        <p:spPr>
          <a:xfrm>
            <a:off x="3428992" y="6072206"/>
            <a:ext cx="857256" cy="292388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Picture 8" descr="PkRU.gif (9741 bytes)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429124" y="6000768"/>
            <a:ext cx="460362" cy="287727"/>
          </a:xfrm>
          <a:prstGeom prst="rect">
            <a:avLst/>
          </a:prstGeom>
          <a:noFill/>
        </p:spPr>
      </p:pic>
      <p:sp>
        <p:nvSpPr>
          <p:cNvPr id="26" name="25 CuadroTexto"/>
          <p:cNvSpPr txBox="1"/>
          <p:nvPr/>
        </p:nvSpPr>
        <p:spPr>
          <a:xfrm>
            <a:off x="4929190" y="6072206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13000">
    <p:sndAc>
      <p:stSnd>
        <p:snd r:embed="rId2" name="Nelson Need - Yo también soy sentiment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80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 build="allAtOnce"/>
      <p:bldP spid="20" grpId="0"/>
      <p:bldP spid="24" grpId="0"/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Mis documentos\IMAGENES DE DESKTOP NEXUS\mujer triste 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3" name="2 CuadroTexto"/>
          <p:cNvSpPr txBox="1"/>
          <p:nvPr/>
        </p:nvSpPr>
        <p:spPr>
          <a:xfrm>
            <a:off x="857224" y="3286124"/>
            <a:ext cx="2571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Quien fue</a:t>
            </a:r>
            <a:endParaRPr lang="es-ES" sz="2000" b="1" dirty="0">
              <a:solidFill>
                <a:srgbClr val="FFFF00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500562" y="3929066"/>
            <a:ext cx="41434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Quien no tuvo en la vida </a:t>
            </a:r>
            <a:endParaRPr lang="en-US" sz="2000" b="1" dirty="0" smtClean="0">
              <a:solidFill>
                <a:srgbClr val="FFFF00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00034" y="5072074"/>
            <a:ext cx="32147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Un fracaso de amor, </a:t>
            </a:r>
            <a:endParaRPr lang="en-US" sz="2000" b="1" dirty="0" smtClean="0">
              <a:solidFill>
                <a:srgbClr val="FFFF00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428992" y="5072074"/>
            <a:ext cx="2571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una desilusión </a:t>
            </a:r>
            <a:endParaRPr lang="en-US" sz="2000" b="1" dirty="0" smtClean="0">
              <a:solidFill>
                <a:srgbClr val="FFFF00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031" name="Picture 7" descr="C:\Documents and Settings\Administrador\Escritorio\broken-heart-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571480"/>
            <a:ext cx="3105150" cy="24003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C:\Documents and Settings\Administrador\Mis documentos\IMAGENES DE DESKTOP NEXUS\hombre pensativo 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428728" y="642918"/>
            <a:ext cx="22145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Quien es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42910" y="1428736"/>
            <a:ext cx="38576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 que nunca dio abrigo</a:t>
            </a:r>
            <a:r>
              <a:rPr lang="es-ES" sz="2000" b="1" dirty="0" smtClean="0"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 </a:t>
            </a:r>
            <a:endParaRPr lang="en-US" sz="2000" b="1" dirty="0" smtClean="0"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42910" y="2500306"/>
            <a:ext cx="3714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 una amarga tristeza</a:t>
            </a:r>
            <a:r>
              <a:rPr lang="es-ES" sz="2000" b="1" dirty="0" smtClean="0"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 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785786" y="3429000"/>
            <a:ext cx="22860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su corazón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Documents and Settings\Administrador\Escritorio\46055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000760" y="357166"/>
            <a:ext cx="2000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Aquél 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5286380" y="928670"/>
            <a:ext cx="3500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no fue por lo menos</a:t>
            </a:r>
            <a:endParaRPr lang="en-US" sz="2000" b="1" dirty="0" smtClean="0">
              <a:solidFill>
                <a:srgbClr val="FFFF00"/>
              </a:solidFill>
              <a:effectLst>
                <a:glow rad="228600">
                  <a:srgbClr val="0000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572132" y="1571612"/>
            <a:ext cx="30718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Un día en la vida </a:t>
            </a:r>
            <a:endParaRPr lang="en-US" sz="2000" b="1" dirty="0" smtClean="0">
              <a:solidFill>
                <a:srgbClr val="FFFF00"/>
              </a:solidFill>
              <a:effectLst>
                <a:glow rad="228600">
                  <a:srgbClr val="0000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715008" y="2214554"/>
            <a:ext cx="2857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Juguete de amor</a:t>
            </a:r>
          </a:p>
        </p:txBody>
      </p:sp>
    </p:spTree>
  </p:cSld>
  <p:clrMapOvr>
    <a:masterClrMapping/>
  </p:clrMapOvr>
  <p:transition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86650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42910" y="857232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Quizás 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1428728" y="1500174"/>
            <a:ext cx="2571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Asegure tal vez</a:t>
            </a:r>
            <a:r>
              <a:rPr lang="en-US" sz="2000" b="1" dirty="0" smtClean="0"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 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85720" y="2214554"/>
            <a:ext cx="3929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en asuntos de amor</a:t>
            </a:r>
            <a:r>
              <a:rPr lang="es-ES" sz="2000" b="1" dirty="0" smtClean="0"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 </a:t>
            </a:r>
            <a:endParaRPr lang="en-US" sz="2000" b="1" dirty="0" smtClean="0"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285852" y="2928934"/>
            <a:ext cx="3714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Ya sabe quien es quien</a:t>
            </a:r>
            <a:r>
              <a:rPr lang="es-ES" sz="2000" b="1" dirty="0" smtClean="0"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 </a:t>
            </a:r>
            <a:endParaRPr lang="en-US" sz="2000" b="1" dirty="0" smtClean="0"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Documents and Settings\Administrador\Escritorio\395130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71670" y="500042"/>
            <a:ext cx="2857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Quien es aquél 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357654" y="1142984"/>
            <a:ext cx="47863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no buscó momentos felices</a:t>
            </a:r>
            <a:r>
              <a:rPr lang="en-US" sz="2000" b="1" dirty="0" smtClean="0"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 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43046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214546" y="500042"/>
            <a:ext cx="4929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Para olvidar un poco lo triste</a:t>
            </a:r>
            <a:endParaRPr lang="en-U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500562" y="1357298"/>
            <a:ext cx="3929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 una gran decepción</a:t>
            </a:r>
            <a:r>
              <a:rPr lang="en-US" sz="2000" b="1" dirty="0" smtClean="0"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 </a:t>
            </a: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Documents and Settings\Administrador\Escritorio\Imagen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857884" y="3000372"/>
            <a:ext cx="3000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 un amor ardiente</a:t>
            </a:r>
            <a:r>
              <a:rPr lang="es-E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 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5429224" y="3786190"/>
            <a:ext cx="3714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se nos marcha de repente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286116" y="4500570"/>
            <a:ext cx="38576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Nace la llama de un dolor</a:t>
            </a:r>
            <a:endParaRPr lang="en-US" sz="2000" b="1" dirty="0" smtClean="0">
              <a:solidFill>
                <a:schemeClr val="bg1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929422" y="4500570"/>
            <a:ext cx="22145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sentimental </a:t>
            </a:r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hombre llorando con corazón en la ma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85720" y="4286256"/>
            <a:ext cx="36433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Quien me ve llorando</a:t>
            </a:r>
            <a:r>
              <a:rPr lang="es-E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 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0" y="4929198"/>
            <a:ext cx="4286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Notará que estoy amando</a:t>
            </a:r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 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642910" y="5572140"/>
            <a:ext cx="3000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Pues de verdad 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0" y="6143644"/>
            <a:ext cx="26432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 también soy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2285984" y="6143644"/>
            <a:ext cx="22145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sentimental </a:t>
            </a:r>
          </a:p>
        </p:txBody>
      </p:sp>
    </p:spTree>
  </p:cSld>
  <p:clrMapOvr>
    <a:masterClrMapping/>
  </p:clrMapOvr>
  <p:transition advClick="0" advTm="2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Documents and Settings\Administrador\Escritorio\116401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071934" y="428604"/>
            <a:ext cx="15716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Aquél 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5000628" y="1214422"/>
            <a:ext cx="36433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no fue por lo menos</a:t>
            </a:r>
            <a:endParaRPr lang="en-US" sz="2000" b="1" dirty="0" smtClean="0"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643306" y="2071678"/>
            <a:ext cx="3500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Un día en la vida </a:t>
            </a:r>
            <a:endParaRPr lang="en-US" sz="2000" b="1" dirty="0" smtClean="0"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000628" y="2928934"/>
            <a:ext cx="3429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Juguete de amor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930021-800x600-vetton_ru_7aab7323d9-2560x16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2" name="1 CuadroTexto"/>
          <p:cNvSpPr txBox="1"/>
          <p:nvPr/>
        </p:nvSpPr>
        <p:spPr>
          <a:xfrm>
            <a:off x="5643570" y="428604"/>
            <a:ext cx="17859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Quizás 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5286380" y="1000108"/>
            <a:ext cx="2571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Asegure tal vez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 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4143372" y="1714488"/>
            <a:ext cx="3929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en asuntos de amor</a:t>
            </a:r>
            <a:r>
              <a:rPr lang="es-ES" sz="2000" b="1" dirty="0" smtClean="0"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 </a:t>
            </a:r>
            <a:endParaRPr lang="en-US" sz="2000" b="1" dirty="0" smtClean="0"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143504" y="2500306"/>
            <a:ext cx="3714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Ya sabe quien es quien </a:t>
            </a:r>
            <a:endParaRPr lang="en-U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Administrador\Escritorio\362465-800x600-1440_love_1012-www.TheWallpapers.org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643570" y="1428736"/>
            <a:ext cx="27860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Quien es aquél</a:t>
            </a: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 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571968" y="2214554"/>
            <a:ext cx="457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no buscó momentos felices</a:t>
            </a:r>
            <a:r>
              <a:rPr lang="en-US" sz="2000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 </a:t>
            </a: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051" name="Picture 3" descr="C:\Documents and Settings\Administrador\Escritorio\Imagen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2" name="1 CuadroTexto"/>
          <p:cNvSpPr txBox="1"/>
          <p:nvPr/>
        </p:nvSpPr>
        <p:spPr>
          <a:xfrm>
            <a:off x="4500562" y="714356"/>
            <a:ext cx="43577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Para olvidar un poco lo triste</a:t>
            </a:r>
            <a:endParaRPr lang="en-US" sz="2000" b="1" dirty="0" smtClean="0">
              <a:solidFill>
                <a:schemeClr val="bg1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929190" y="1214422"/>
            <a:ext cx="37862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 una gran decepción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 </a:t>
            </a: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5" descr="C:\Documents and Settings\Administrador\Escritorio\Imagen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8" name="7 Corazón"/>
          <p:cNvSpPr/>
          <p:nvPr/>
        </p:nvSpPr>
        <p:spPr>
          <a:xfrm>
            <a:off x="1785918" y="0"/>
            <a:ext cx="6072230" cy="6858000"/>
          </a:xfrm>
          <a:prstGeom prst="heart">
            <a:avLst/>
          </a:prstGeom>
          <a:blipFill dpi="0" rotWithShape="1">
            <a:blip r:embed="rId3">
              <a:alphaModFix amt="67000"/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1 CuadroTexto"/>
          <p:cNvSpPr txBox="1"/>
          <p:nvPr/>
        </p:nvSpPr>
        <p:spPr>
          <a:xfrm>
            <a:off x="1714480" y="1357298"/>
            <a:ext cx="30718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 un amor ardiente</a:t>
            </a:r>
            <a:r>
              <a:rPr lang="es-ES" sz="2000" b="1" dirty="0" smtClean="0"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 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071802" y="2428868"/>
            <a:ext cx="36433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se nos marcha de repente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071802" y="4786322"/>
            <a:ext cx="3929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Nace la llama de un dolor</a:t>
            </a:r>
            <a:endParaRPr lang="en-U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858016" y="4786322"/>
            <a:ext cx="1928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sentimental </a:t>
            </a:r>
          </a:p>
        </p:txBody>
      </p:sp>
      <p:sp>
        <p:nvSpPr>
          <p:cNvPr id="13" name="12 Elipse"/>
          <p:cNvSpPr/>
          <p:nvPr/>
        </p:nvSpPr>
        <p:spPr>
          <a:xfrm>
            <a:off x="-285784" y="3714752"/>
            <a:ext cx="3643306" cy="3143248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 descr="C:\Documents and Settings\Administrador\Escritorio\945159-800x600-234195-1920x14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00034" y="357166"/>
            <a:ext cx="36433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Quien me ve llorando 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928926" y="1142984"/>
            <a:ext cx="4286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Notará que estoy amando</a:t>
            </a:r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 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5786446" y="2143116"/>
            <a:ext cx="3000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Pues de verdad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 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4714876" y="3643314"/>
            <a:ext cx="26432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 también soy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7072330" y="3643314"/>
            <a:ext cx="20716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sentimental </a:t>
            </a:r>
          </a:p>
        </p:txBody>
      </p:sp>
      <p:sp>
        <p:nvSpPr>
          <p:cNvPr id="9" name="Text Box 13"/>
          <p:cNvSpPr txBox="1">
            <a:spLocks noChangeArrowheads="1"/>
          </p:cNvSpPr>
          <p:nvPr/>
        </p:nvSpPr>
        <p:spPr bwMode="auto">
          <a:xfrm>
            <a:off x="7500958" y="6143644"/>
            <a:ext cx="125888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1400" b="1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0"/>
                            </p:stCondLst>
                            <p:childTnLst>
                              <p:par>
                                <p:cTn id="24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sz="2000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ucida Calligraphy" pitchFamily="66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1523</TotalTime>
  <Words>261</Words>
  <Application>Microsoft Office PowerPoint</Application>
  <PresentationFormat>Presentación en pantalla (4:3)</PresentationFormat>
  <Paragraphs>86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164</cp:revision>
  <dcterms:created xsi:type="dcterms:W3CDTF">2012-11-27T21:24:50Z</dcterms:created>
  <dcterms:modified xsi:type="dcterms:W3CDTF">2013-03-24T21:15:29Z</dcterms:modified>
</cp:coreProperties>
</file>