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21"/>
  </p:notesMasterIdLst>
  <p:sldIdLst>
    <p:sldId id="287" r:id="rId3"/>
    <p:sldId id="257" r:id="rId4"/>
    <p:sldId id="258" r:id="rId5"/>
    <p:sldId id="259" r:id="rId6"/>
    <p:sldId id="260" r:id="rId7"/>
    <p:sldId id="261" r:id="rId8"/>
    <p:sldId id="283" r:id="rId9"/>
    <p:sldId id="263" r:id="rId10"/>
    <p:sldId id="264" r:id="rId11"/>
    <p:sldId id="265" r:id="rId12"/>
    <p:sldId id="266" r:id="rId13"/>
    <p:sldId id="267" r:id="rId14"/>
    <p:sldId id="274" r:id="rId15"/>
    <p:sldId id="276" r:id="rId16"/>
    <p:sldId id="278" r:id="rId17"/>
    <p:sldId id="271" r:id="rId18"/>
    <p:sldId id="288" r:id="rId19"/>
    <p:sldId id="289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8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aSsH/UpOnz9Wv39HB3kmQ" hashData="H0k4hhXcxS3Raz7KRy2wzIMESH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663300"/>
    <a:srgbClr val="66FF66"/>
    <a:srgbClr val="00FF00"/>
    <a:srgbClr val="F8F8F8"/>
    <a:srgbClr val="000000"/>
    <a:srgbClr val="993300"/>
    <a:srgbClr val="FFCC66"/>
    <a:srgbClr val="FFFF00"/>
    <a:srgbClr val="FFCC00"/>
    <a:srgbClr val="99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46" autoAdjust="0"/>
    <p:restoredTop sz="94673" autoAdjust="0"/>
  </p:normalViewPr>
  <p:slideViewPr>
    <p:cSldViewPr>
      <p:cViewPr varScale="1">
        <p:scale>
          <a:sx n="48" d="100"/>
          <a:sy n="48" d="100"/>
        </p:scale>
        <p:origin x="-5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942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42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942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942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A37C18B5-1CCF-4B14-B750-ACA27ACB6230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93E1F5-C0F7-4204-92B6-DD568E91276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B94291-E5FB-48B8-A955-54A009D33A8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8F3D7E-DA85-4B5C-99A5-7E8B320165A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CD9078-4CB0-4DC0-9F84-B6FE9E99510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2BD6E-39EF-47D9-90DD-EB20D326FE6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780314-1EAB-43BD-B43A-AD83A977629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043168-8A23-46D5-A014-C3A66869BEDA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3C705C-8F42-4259-8BEF-7E5EC61CF8B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2FEB14-8EC1-470C-BF75-947C3D1E6C5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B17452-E753-444B-8F48-B5EFA58FEEC5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3FC690-4F36-43FB-A6B0-84687030A57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DA173599-A861-4538-886E-D2C82C1FD3C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E7D616-579E-48B4-89F8-9BF97A415E4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1FD7EA5B-F051-4B3F-B8FB-196F4C6F5CF1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25625D0-218E-484C-9B0D-84AB1C63B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FF00"/>
              </a:gs>
              <a:gs pos="30000">
                <a:srgbClr val="FFFF00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7412" name="Picture 4" descr="http://images.fanpop.com/images/image_uploads/The-Beatles-the-beatles-333642_800_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11" name="Picture 4" descr="http://images.fanpop.com/images/image_uploads/The-Beatles-the-beatles-333642_800_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2" name="Picture 4" descr="http://images.fanpop.com/images/image_uploads/The-Beatles-the-beatles-333642_800_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4" name="Picture 4" descr="http://images.fanpop.com/images/image_uploads/The-Beatles-the-beatles-333642_800_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 bwMode="auto">
          <a:xfrm>
            <a:off x="0" y="0"/>
            <a:ext cx="21428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6 Rectángulo"/>
          <p:cNvSpPr/>
          <p:nvPr/>
        </p:nvSpPr>
        <p:spPr bwMode="auto">
          <a:xfrm>
            <a:off x="8929718" y="0"/>
            <a:ext cx="214282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7 Rectángulo"/>
          <p:cNvSpPr/>
          <p:nvPr/>
        </p:nvSpPr>
        <p:spPr bwMode="auto">
          <a:xfrm>
            <a:off x="214282" y="0"/>
            <a:ext cx="8715436" cy="2857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" name="8 Rectángulo"/>
          <p:cNvSpPr/>
          <p:nvPr/>
        </p:nvSpPr>
        <p:spPr bwMode="auto">
          <a:xfrm>
            <a:off x="214282" y="6572272"/>
            <a:ext cx="8715436" cy="28572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2000232" y="2214554"/>
            <a:ext cx="50006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solidFill>
                  <a:srgbClr val="F8F8F8"/>
                </a:solidFill>
                <a:effectLst>
                  <a:glow rad="139700">
                    <a:srgbClr val="663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Yesterday</a:t>
            </a:r>
            <a:endParaRPr lang="en-US" sz="4400" dirty="0">
              <a:solidFill>
                <a:srgbClr val="F8F8F8"/>
              </a:solidFill>
              <a:effectLst>
                <a:glow rad="139700">
                  <a:srgbClr val="6633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000496" y="3071810"/>
            <a:ext cx="10001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dirty="0" smtClean="0">
                <a:solidFill>
                  <a:schemeClr val="bg1"/>
                </a:solidFill>
                <a:effectLst>
                  <a:glow rad="139700">
                    <a:srgbClr val="663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1965</a:t>
            </a:r>
            <a:endParaRPr lang="en-US" sz="1200" dirty="0">
              <a:solidFill>
                <a:schemeClr val="bg1"/>
              </a:solidFill>
              <a:effectLst>
                <a:glow rad="139700">
                  <a:srgbClr val="6633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7724796" y="586741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7581920" y="608173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8" descr="PkRU.gif (9741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24730" y="6063870"/>
            <a:ext cx="460362" cy="287727"/>
          </a:xfrm>
          <a:prstGeom prst="rect">
            <a:avLst/>
          </a:prstGeom>
          <a:noFill/>
        </p:spPr>
      </p:pic>
      <p:sp>
        <p:nvSpPr>
          <p:cNvPr id="21" name="20 CuadroTexto"/>
          <p:cNvSpPr txBox="1"/>
          <p:nvPr/>
        </p:nvSpPr>
        <p:spPr>
          <a:xfrm>
            <a:off x="2500298" y="6072206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3929058" y="6143644"/>
            <a:ext cx="1428760" cy="285752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Clic para comenzar</a:t>
            </a:r>
            <a:endParaRPr lang="en-US" sz="1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39" presetClass="entr" presetSubtype="0" ac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500"/>
                            </p:stCondLst>
                            <p:childTnLst>
                              <p:par>
                                <p:cTn id="5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230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5300"/>
                            </p:stCondLst>
                            <p:childTnLst>
                              <p:par>
                                <p:cTn id="94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5300"/>
                            </p:stCondLst>
                            <p:childTnLst>
                              <p:par>
                                <p:cTn id="9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5" grpId="0"/>
      <p:bldP spid="15" grpId="1"/>
      <p:bldP spid="17" grpId="0"/>
      <p:bldP spid="17" grpId="1"/>
      <p:bldP spid="18" grpId="0"/>
      <p:bldP spid="19" grpId="0"/>
      <p:bldP spid="21" grpId="0" build="allAtOnce"/>
      <p:bldP spid="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4113" name="Text Box 17"/>
          <p:cNvSpPr txBox="1">
            <a:spLocks noChangeArrowheads="1"/>
          </p:cNvSpPr>
          <p:nvPr/>
        </p:nvSpPr>
        <p:spPr bwMode="auto">
          <a:xfrm>
            <a:off x="1476375" y="908050"/>
            <a:ext cx="1871663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Yesterday</a:t>
            </a:r>
          </a:p>
          <a:p>
            <a:pPr algn="ctr"/>
            <a:r>
              <a:rPr lang="es-ES" sz="1800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Ayer</a:t>
            </a:r>
          </a:p>
        </p:txBody>
      </p:sp>
      <p:sp>
        <p:nvSpPr>
          <p:cNvPr id="4116" name="Text Box 20"/>
          <p:cNvSpPr txBox="1">
            <a:spLocks noChangeArrowheads="1"/>
          </p:cNvSpPr>
          <p:nvPr/>
        </p:nvSpPr>
        <p:spPr bwMode="auto">
          <a:xfrm>
            <a:off x="3500430" y="1928802"/>
            <a:ext cx="528641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all my troubles seemed so far away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todos mis problemas parecían tan lejanos</a:t>
            </a:r>
            <a:r>
              <a:rPr lang="es-ES" sz="1800" dirty="0">
                <a:solidFill>
                  <a:srgbClr val="FF33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12500">
    <p:sndAc>
      <p:stSnd>
        <p:snd r:embed="rId2" name="068.- Yesterda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3" grpId="0"/>
      <p:bldP spid="41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Administrador\Escritorio\948458-800x600-24.14-deskto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205" name="Text Box 37"/>
          <p:cNvSpPr txBox="1">
            <a:spLocks noChangeArrowheads="1"/>
          </p:cNvSpPr>
          <p:nvPr/>
        </p:nvSpPr>
        <p:spPr bwMode="auto">
          <a:xfrm>
            <a:off x="1643042" y="428604"/>
            <a:ext cx="621510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Now it looks as though they're here to stay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ahora parece que están aquí para quedarse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0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941899-800x600-258703-3888x25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1643042" y="571480"/>
            <a:ext cx="20161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Oh, I believe</a:t>
            </a:r>
          </a:p>
          <a:p>
            <a:pPr algn="ctr"/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Oh, creo</a:t>
            </a:r>
            <a:endParaRPr lang="es-ES" sz="18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205" name="Text Box 13"/>
          <p:cNvSpPr txBox="1">
            <a:spLocks noChangeArrowheads="1"/>
          </p:cNvSpPr>
          <p:nvPr/>
        </p:nvSpPr>
        <p:spPr bwMode="auto">
          <a:xfrm>
            <a:off x="714348" y="1714488"/>
            <a:ext cx="2446338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In yesterday</a:t>
            </a:r>
            <a:r>
              <a:rPr lang="es-E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 el ayer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4" grpId="0"/>
      <p:bldP spid="820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1069752-800x600-unnamed--f337bf3ebd-1920x1200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40" name="Text Box 24"/>
          <p:cNvSpPr txBox="1">
            <a:spLocks noChangeArrowheads="1"/>
          </p:cNvSpPr>
          <p:nvPr/>
        </p:nvSpPr>
        <p:spPr bwMode="auto">
          <a:xfrm>
            <a:off x="1428728" y="714356"/>
            <a:ext cx="230346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dirty="0">
                <a:solidFill>
                  <a:srgbClr val="7030A0"/>
                </a:solidFill>
                <a:latin typeface="Lucida Calligraphy" pitchFamily="66" charset="0"/>
              </a:rPr>
              <a:t>Suddenly</a:t>
            </a:r>
          </a:p>
          <a:p>
            <a:pPr algn="ctr"/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Repentinamente</a:t>
            </a:r>
          </a:p>
        </p:txBody>
      </p:sp>
      <p:sp>
        <p:nvSpPr>
          <p:cNvPr id="9242" name="Text Box 26"/>
          <p:cNvSpPr txBox="1">
            <a:spLocks noChangeArrowheads="1"/>
          </p:cNvSpPr>
          <p:nvPr/>
        </p:nvSpPr>
        <p:spPr bwMode="auto">
          <a:xfrm>
            <a:off x="3571868" y="1571612"/>
            <a:ext cx="514353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7030A0"/>
                </a:solidFill>
                <a:latin typeface="Lucida Calligraphy" pitchFamily="66" charset="0"/>
              </a:rPr>
              <a:t>I'm not half the man I used to be</a:t>
            </a:r>
            <a:r>
              <a:rPr lang="es-ES" sz="2000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no soy la mitad del hombre que solía ser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40" grpId="0"/>
      <p:bldP spid="92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7102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60" name="Text Box 20"/>
          <p:cNvSpPr txBox="1">
            <a:spLocks noChangeArrowheads="1"/>
          </p:cNvSpPr>
          <p:nvPr/>
        </p:nvSpPr>
        <p:spPr bwMode="auto">
          <a:xfrm>
            <a:off x="1835150" y="404813"/>
            <a:ext cx="55435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There's a shadow hanging over me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Hay una sombra que pende sobre mi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Documents and Settings\Administrador\Escritorio\844327-800x600-1627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2955" name="Text Box 11"/>
          <p:cNvSpPr txBox="1">
            <a:spLocks noChangeArrowheads="1"/>
          </p:cNvSpPr>
          <p:nvPr/>
        </p:nvSpPr>
        <p:spPr bwMode="auto">
          <a:xfrm>
            <a:off x="2285984" y="1071546"/>
            <a:ext cx="216058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dirty="0" smtClean="0">
                <a:solidFill>
                  <a:srgbClr val="FF0000"/>
                </a:solidFill>
                <a:latin typeface="Lucida Calligraphy" pitchFamily="66" charset="0"/>
              </a:rPr>
              <a:t>Oh, yesterday</a:t>
            </a:r>
            <a:endParaRPr lang="es-ES" sz="2000" dirty="0" smtClean="0">
              <a:solidFill>
                <a:srgbClr val="FF0000"/>
              </a:solidFill>
              <a:latin typeface="Lucida Calligraphy" pitchFamily="66" charset="0"/>
            </a:endParaRPr>
          </a:p>
          <a:p>
            <a:pPr algn="ctr"/>
            <a:r>
              <a:rPr lang="es-ES" sz="1800" dirty="0" smtClean="0">
                <a:solidFill>
                  <a:schemeClr val="bg1"/>
                </a:solidFill>
                <a:effectLst/>
                <a:latin typeface="Lucida Calligraphy" pitchFamily="66" charset="0"/>
              </a:rPr>
              <a:t>Oh, el ayer</a:t>
            </a:r>
            <a:endParaRPr lang="es-ES" sz="18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2958" name="Text Box 14"/>
          <p:cNvSpPr txBox="1">
            <a:spLocks noChangeArrowheads="1"/>
          </p:cNvSpPr>
          <p:nvPr/>
        </p:nvSpPr>
        <p:spPr bwMode="auto">
          <a:xfrm>
            <a:off x="4643438" y="2000240"/>
            <a:ext cx="23050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Came suddenly</a:t>
            </a:r>
            <a:endParaRPr lang="es-ES" sz="2000" dirty="0">
              <a:solidFill>
                <a:srgbClr val="FF0000"/>
              </a:solidFill>
              <a:latin typeface="Lucida Calligraphy" pitchFamily="66" charset="0"/>
            </a:endParaRPr>
          </a:p>
          <a:p>
            <a:pPr algn="ctr"/>
            <a: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llegó de pronto</a:t>
            </a: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2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5" grpId="0"/>
      <p:bldP spid="8295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Mis documentos\IMAGENES DE DESKTOP NEXUS\331083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312" name="Text Box 24"/>
          <p:cNvSpPr txBox="1">
            <a:spLocks noChangeArrowheads="1"/>
          </p:cNvSpPr>
          <p:nvPr/>
        </p:nvSpPr>
        <p:spPr bwMode="auto">
          <a:xfrm>
            <a:off x="928662" y="1285860"/>
            <a:ext cx="396081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Why she had to go?</a:t>
            </a:r>
          </a:p>
          <a:p>
            <a:pPr algn="ctr"/>
            <a:r>
              <a:rPr lang="es-ES" sz="1800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¿Porque ella  tuvo que irse?</a:t>
            </a:r>
          </a:p>
        </p:txBody>
      </p:sp>
      <p:sp>
        <p:nvSpPr>
          <p:cNvPr id="12313" name="Text Box 25"/>
          <p:cNvSpPr txBox="1">
            <a:spLocks noChangeArrowheads="1"/>
          </p:cNvSpPr>
          <p:nvPr/>
        </p:nvSpPr>
        <p:spPr bwMode="auto">
          <a:xfrm>
            <a:off x="4214810" y="2428868"/>
            <a:ext cx="45720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don’t know she wouldn’t say</a:t>
            </a:r>
            <a:r>
              <a:rPr lang="es-ES" sz="2000" dirty="0">
                <a:solidFill>
                  <a:srgbClr val="FF0066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sé porque no me lo diría</a:t>
            </a: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12" grpId="0"/>
      <p:bldP spid="123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13182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45" name="Text Box 33"/>
          <p:cNvSpPr txBox="1">
            <a:spLocks noChangeArrowheads="1"/>
          </p:cNvSpPr>
          <p:nvPr/>
        </p:nvSpPr>
        <p:spPr bwMode="auto">
          <a:xfrm>
            <a:off x="1331913" y="836613"/>
            <a:ext cx="367188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said something wrong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US" sz="1800" dirty="0" smtClean="0">
                <a:solidFill>
                  <a:srgbClr val="FFFF00"/>
                </a:solidFill>
                <a:latin typeface="Lucida Calligraphy" pitchFamily="66" charset="0"/>
              </a:rPr>
              <a:t>Si </a:t>
            </a:r>
            <a:r>
              <a:rPr lang="es-ES" sz="1800" dirty="0" smtClean="0">
                <a:solidFill>
                  <a:srgbClr val="FFFF00"/>
                </a:solidFill>
                <a:latin typeface="Lucida Calligraphy" pitchFamily="66" charset="0"/>
              </a:rPr>
              <a:t>dije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algo  equivocado</a:t>
            </a:r>
          </a:p>
        </p:txBody>
      </p:sp>
      <p:sp>
        <p:nvSpPr>
          <p:cNvPr id="13346" name="Text Box 34"/>
          <p:cNvSpPr txBox="1">
            <a:spLocks noChangeArrowheads="1"/>
          </p:cNvSpPr>
          <p:nvPr/>
        </p:nvSpPr>
        <p:spPr bwMode="auto">
          <a:xfrm>
            <a:off x="4356100" y="2060575"/>
            <a:ext cx="381793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mow I long for yesterday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ahora deseo el ayer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45" grpId="0"/>
      <p:bldP spid="133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dministrador\Escritorio\1164016-800x600-view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1571604" y="285728"/>
            <a:ext cx="657229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Yesterday love was such an easy game to play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Ayer,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el amor era un juego fácil de jugar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77" name="Picture 17" descr="crbs06307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8350" cy="68580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4" name="Picture 17" descr="crbs06307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565650" y="0"/>
            <a:ext cx="4578350" cy="6858000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2000232" y="642918"/>
            <a:ext cx="535785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Now I need a place to hide away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Ahora necesito un lugar para esconderme</a:t>
            </a: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04" name="Picture 20" descr="4975247096_fe47c08795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</p:spPr>
      </p:pic>
      <p:sp>
        <p:nvSpPr>
          <p:cNvPr id="16398" name="Text Box 14"/>
          <p:cNvSpPr txBox="1">
            <a:spLocks noChangeArrowheads="1"/>
          </p:cNvSpPr>
          <p:nvPr/>
        </p:nvSpPr>
        <p:spPr bwMode="auto">
          <a:xfrm>
            <a:off x="2124075" y="1052513"/>
            <a:ext cx="22320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Oh, I believe</a:t>
            </a:r>
          </a:p>
          <a:p>
            <a:pPr algn="ctr"/>
            <a:r>
              <a:rPr lang="es-ES" sz="1800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Oh, creo</a:t>
            </a:r>
          </a:p>
        </p:txBody>
      </p:sp>
      <p:sp>
        <p:nvSpPr>
          <p:cNvPr id="16399" name="Text Box 15"/>
          <p:cNvSpPr txBox="1">
            <a:spLocks noChangeArrowheads="1"/>
          </p:cNvSpPr>
          <p:nvPr/>
        </p:nvSpPr>
        <p:spPr bwMode="auto">
          <a:xfrm>
            <a:off x="4286248" y="1928802"/>
            <a:ext cx="230346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In yesterday</a:t>
            </a:r>
            <a:r>
              <a:rPr lang="es-ES" sz="2000" dirty="0">
                <a:solidFill>
                  <a:srgbClr val="FF0066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 el ayer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8" grpId="0"/>
      <p:bldP spid="1639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Mis documentos\IMAGENES DE DESKTOP NEXUS\400387-800x600-1238425378QLFbq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9169" name="Text Box 17"/>
          <p:cNvSpPr txBox="1">
            <a:spLocks noChangeArrowheads="1"/>
          </p:cNvSpPr>
          <p:nvPr/>
        </p:nvSpPr>
        <p:spPr bwMode="auto">
          <a:xfrm>
            <a:off x="1000100" y="642918"/>
            <a:ext cx="3671888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Why she had to go?</a:t>
            </a:r>
          </a:p>
          <a:p>
            <a:pPr algn="ctr"/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¿Porque ella  tuvo que irse?</a:t>
            </a:r>
          </a:p>
        </p:txBody>
      </p:sp>
      <p:sp>
        <p:nvSpPr>
          <p:cNvPr id="49170" name="Text Box 18"/>
          <p:cNvSpPr txBox="1">
            <a:spLocks noChangeArrowheads="1"/>
          </p:cNvSpPr>
          <p:nvPr/>
        </p:nvSpPr>
        <p:spPr bwMode="auto">
          <a:xfrm>
            <a:off x="714348" y="2071678"/>
            <a:ext cx="421484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don’t know she wouldn’t say</a:t>
            </a:r>
            <a:r>
              <a:rPr lang="es-E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sé porque no me lo diría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9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9" grpId="0"/>
      <p:bldP spid="491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603641-800x600-Lonel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539750" y="620713"/>
            <a:ext cx="360045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latin typeface="Lucida Calligraphy" pitchFamily="66" charset="0"/>
              </a:rPr>
              <a:t>I said something wrong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en-US" sz="1800" dirty="0" smtClean="0">
                <a:solidFill>
                  <a:schemeClr val="bg1"/>
                </a:solidFill>
                <a:latin typeface="Lucida Calligraphy" pitchFamily="66" charset="0"/>
              </a:rPr>
              <a:t>S</a:t>
            </a:r>
            <a:r>
              <a:rPr lang="en-US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</a:t>
            </a:r>
            <a:r>
              <a:rPr lang="es-ES" sz="1800" dirty="0" smtClean="0">
                <a:solidFill>
                  <a:schemeClr val="bg1"/>
                </a:solidFill>
                <a:effectLst/>
                <a:latin typeface="Lucida Calligraphy" pitchFamily="66" charset="0"/>
              </a:rPr>
              <a:t>dije </a:t>
            </a:r>
            <a: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algo  equivocado</a:t>
            </a:r>
          </a:p>
        </p:txBody>
      </p:sp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468313" y="2285991"/>
            <a:ext cx="381793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latin typeface="Lucida Calligraphy" pitchFamily="66" charset="0"/>
              </a:rPr>
              <a:t>mow I long for yesterday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</a:t>
            </a:r>
            <a: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ahora deseo el ayer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2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3" grpId="0"/>
      <p:bldP spid="5223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istrador\Escritorio\460555-800x600-au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6333" name="Text Box 13"/>
          <p:cNvSpPr txBox="1">
            <a:spLocks noChangeArrowheads="1"/>
          </p:cNvSpPr>
          <p:nvPr/>
        </p:nvSpPr>
        <p:spPr bwMode="auto">
          <a:xfrm>
            <a:off x="1785918" y="357166"/>
            <a:ext cx="650085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effectLst/>
                <a:latin typeface="Lucida Calligraphy" pitchFamily="66" charset="0"/>
              </a:rPr>
              <a:t>Yesterday love was such an easy game to play</a:t>
            </a:r>
            <a:r>
              <a:rPr lang="en-U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</a:t>
            </a:r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Ayer,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el amor era un juego fácil de jugar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73" name="Rectangle 2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96AB94"/>
              </a:gs>
              <a:gs pos="17000">
                <a:srgbClr val="D4DEFF"/>
              </a:gs>
              <a:gs pos="47000">
                <a:srgbClr val="D4DEFF"/>
              </a:gs>
              <a:gs pos="100000">
                <a:srgbClr val="8488C4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27672" name="Picture 24" descr="ispc09604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8350" cy="68580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6" name="Picture 24" descr="ispc09604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565650" y="0"/>
            <a:ext cx="4578350" cy="6858000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27671" name="Text Box 23"/>
          <p:cNvSpPr txBox="1">
            <a:spLocks noChangeArrowheads="1"/>
          </p:cNvSpPr>
          <p:nvPr/>
        </p:nvSpPr>
        <p:spPr bwMode="auto">
          <a:xfrm>
            <a:off x="2000232" y="357166"/>
            <a:ext cx="542928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Now I need a place to hide away</a:t>
            </a:r>
            <a:r>
              <a:rPr lang="en-U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</a:t>
            </a:r>
            <a:r>
              <a:rPr lang="es-ES" sz="1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Ahora necesito un lugar para esconderme</a:t>
            </a:r>
            <a:endParaRPr lang="es-E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7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2555875" y="1628775"/>
            <a:ext cx="24479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Oh, I believe</a:t>
            </a:r>
          </a:p>
          <a:p>
            <a:pPr algn="ctr"/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Oh, creo</a:t>
            </a:r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4140200" y="2565400"/>
            <a:ext cx="24479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In yesterday</a:t>
            </a:r>
            <a:r>
              <a:rPr lang="es-E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en el ayer</a:t>
            </a:r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3348038" y="3573463"/>
            <a:ext cx="129698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hum….</a:t>
            </a:r>
            <a:r>
              <a:rPr lang="es-E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</a:t>
            </a:r>
            <a:r>
              <a:rPr lang="es-ES" sz="1800" dirty="0" smtClean="0">
                <a:solidFill>
                  <a:srgbClr val="FFFF00"/>
                </a:solidFill>
                <a:latin typeface="Lucida Calligraphy" pitchFamily="66" charset="0"/>
              </a:rPr>
              <a:t>umm</a:t>
            </a:r>
            <a:endParaRPr lang="es-ES" sz="18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29707" name="Text Box 11"/>
          <p:cNvSpPr txBox="1">
            <a:spLocks noChangeArrowheads="1"/>
          </p:cNvSpPr>
          <p:nvPr/>
        </p:nvSpPr>
        <p:spPr bwMode="auto">
          <a:xfrm>
            <a:off x="6588125" y="6237288"/>
            <a:ext cx="227012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3" grpId="0"/>
      <p:bldP spid="29704" grpId="0"/>
      <p:bldP spid="29706" grpId="0"/>
      <p:bldP spid="2970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1649</TotalTime>
  <Words>339</Words>
  <Application>Microsoft Office PowerPoint</Application>
  <PresentationFormat>Presentación en pantalla (4:3)</PresentationFormat>
  <Paragraphs>71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YESTERDAY (1965) AYER</dc:title>
  <cp:lastModifiedBy>Roberto</cp:lastModifiedBy>
  <cp:revision>94</cp:revision>
  <dcterms:created xsi:type="dcterms:W3CDTF">2007-04-11T00:32:06Z</dcterms:created>
  <dcterms:modified xsi:type="dcterms:W3CDTF">2013-01-30T20:35:43Z</dcterms:modified>
</cp:coreProperties>
</file>