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1" r:id="rId4"/>
    <p:sldId id="272" r:id="rId5"/>
    <p:sldId id="269" r:id="rId6"/>
    <p:sldId id="262" r:id="rId7"/>
    <p:sldId id="261" r:id="rId8"/>
    <p:sldId id="260" r:id="rId9"/>
    <p:sldId id="259" r:id="rId10"/>
    <p:sldId id="258" r:id="rId11"/>
    <p:sldId id="257" r:id="rId12"/>
    <p:sldId id="267" r:id="rId13"/>
    <p:sldId id="266" r:id="rId14"/>
    <p:sldId id="265" r:id="rId15"/>
    <p:sldId id="264" r:id="rId16"/>
    <p:sldId id="270"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O/WdzAuIXVKsSaOoFswyQ==" hashData="/FVv0sPY2gbUuqCUrojcqWgfSy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80" autoAdjust="0"/>
    <p:restoredTop sz="94660"/>
  </p:normalViewPr>
  <p:slideViewPr>
    <p:cSldViewPr>
      <p:cViewPr varScale="1">
        <p:scale>
          <a:sx n="69" d="100"/>
          <a:sy n="69" d="100"/>
        </p:scale>
        <p:origin x="-53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62F65C-867F-40B1-8C6A-88CE30184A2F}" type="slidenum">
              <a:rPr lang="es-ES" smtClean="0"/>
              <a:pPr/>
              <a:t>‹Nº›</a:t>
            </a:fld>
            <a:endParaRPr lang="es-ES"/>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28F061B-4964-45B6-B534-A91192ABCEC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6C68BC-1B6F-4467-91D9-72F6870D9718}" type="datetimeFigureOut">
              <a:rPr lang="es-ES" smtClean="0"/>
              <a:pPr/>
              <a:t>11/11/2012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62F65C-867F-40B1-8C6A-88CE30184A2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BFCDFB6A-3398-4839-B82B-688E69C8DE23}"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png"/><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gif"/></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3.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 Id="rId5" Type="http://schemas.openxmlformats.org/officeDocument/2006/relationships/image" Target="../media/image8.gif"/><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39.jpeg"/><Relationship Id="rId1" Type="http://schemas.openxmlformats.org/officeDocument/2006/relationships/slideLayout" Target="../slideLayouts/slideLayout1.xml"/><Relationship Id="rId4" Type="http://schemas.openxmlformats.org/officeDocument/2006/relationships/image" Target="../media/image40.gif"/></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Users\Usuario\Downloads\TEXTURAS\ESTRECHAS\www.tvn.hu_a5a42ecedb8d203610a6edccb48f0928[1].jpg"/>
          <p:cNvPicPr>
            <a:picLocks noChangeAspect="1" noChangeArrowheads="1"/>
          </p:cNvPicPr>
          <p:nvPr/>
        </p:nvPicPr>
        <p:blipFill>
          <a:blip r:embed="rId3" cstate="print"/>
          <a:srcRect/>
          <a:stretch>
            <a:fillRect/>
          </a:stretch>
        </p:blipFill>
        <p:spPr bwMode="auto">
          <a:xfrm>
            <a:off x="179512" y="1556792"/>
            <a:ext cx="4415284" cy="4896544"/>
          </a:xfrm>
          <a:prstGeom prst="rect">
            <a:avLst/>
          </a:prstGeom>
          <a:noFill/>
        </p:spPr>
      </p:pic>
      <p:pic>
        <p:nvPicPr>
          <p:cNvPr id="1032" name="Picture 8" descr="C:\Users\Usuario\Downloads\TEXTURAS\ESTRECHAS\www.tvn.hu_3d437ee582d7251511a83d01dc0cdb59[1] - copia.jpg"/>
          <p:cNvPicPr>
            <a:picLocks noChangeAspect="1" noChangeArrowheads="1"/>
          </p:cNvPicPr>
          <p:nvPr/>
        </p:nvPicPr>
        <p:blipFill>
          <a:blip r:embed="rId4" cstate="print"/>
          <a:srcRect/>
          <a:stretch>
            <a:fillRect/>
          </a:stretch>
        </p:blipFill>
        <p:spPr bwMode="auto">
          <a:xfrm>
            <a:off x="4644008" y="1412776"/>
            <a:ext cx="3750568" cy="4968552"/>
          </a:xfrm>
          <a:prstGeom prst="rect">
            <a:avLst/>
          </a:prstGeom>
          <a:noFill/>
        </p:spPr>
      </p:pic>
      <p:pic>
        <p:nvPicPr>
          <p:cNvPr id="1033" name="Picture 9" descr="C:\Users\Usuario\Downloads\TEXTURAS\PNG\valentinnapi_keret_003_1[1].png"/>
          <p:cNvPicPr>
            <a:picLocks noChangeAspect="1" noChangeArrowheads="1"/>
          </p:cNvPicPr>
          <p:nvPr/>
        </p:nvPicPr>
        <p:blipFill>
          <a:blip r:embed="rId5" cstate="print"/>
          <a:srcRect/>
          <a:stretch>
            <a:fillRect/>
          </a:stretch>
        </p:blipFill>
        <p:spPr bwMode="auto">
          <a:xfrm>
            <a:off x="0" y="0"/>
            <a:ext cx="9144000" cy="6858000"/>
          </a:xfrm>
          <a:prstGeom prst="rect">
            <a:avLst/>
          </a:prstGeom>
          <a:noFill/>
        </p:spPr>
      </p:pic>
      <p:pic>
        <p:nvPicPr>
          <p:cNvPr id="1034" name="Picture 10" descr="C:\Users\Usuario\Downloads\z4fda438417a7d[1].gif"/>
          <p:cNvPicPr>
            <a:picLocks noChangeAspect="1" noChangeArrowheads="1" noCrop="1"/>
          </p:cNvPicPr>
          <p:nvPr/>
        </p:nvPicPr>
        <p:blipFill>
          <a:blip r:embed="rId6" cstate="print"/>
          <a:srcRect/>
          <a:stretch>
            <a:fillRect/>
          </a:stretch>
        </p:blipFill>
        <p:spPr bwMode="auto">
          <a:xfrm>
            <a:off x="4788024" y="3501008"/>
            <a:ext cx="1704975" cy="504056"/>
          </a:xfrm>
          <a:prstGeom prst="rect">
            <a:avLst/>
          </a:prstGeom>
          <a:noFill/>
        </p:spPr>
      </p:pic>
      <p:pic>
        <p:nvPicPr>
          <p:cNvPr id="1035" name="Picture 11" descr="C:\Users\Usuario\Downloads\z4fda430a0a47b[1].gif"/>
          <p:cNvPicPr>
            <a:picLocks noChangeAspect="1" noChangeArrowheads="1" noCrop="1"/>
          </p:cNvPicPr>
          <p:nvPr/>
        </p:nvPicPr>
        <p:blipFill>
          <a:blip r:embed="rId7" cstate="print"/>
          <a:srcRect/>
          <a:stretch>
            <a:fillRect/>
          </a:stretch>
        </p:blipFill>
        <p:spPr bwMode="auto">
          <a:xfrm>
            <a:off x="6300192" y="3501008"/>
            <a:ext cx="1905000" cy="504056"/>
          </a:xfrm>
          <a:prstGeom prst="rect">
            <a:avLst/>
          </a:prstGeom>
          <a:noFill/>
        </p:spPr>
      </p:pic>
      <p:pic>
        <p:nvPicPr>
          <p:cNvPr id="1036" name="Picture 12" descr="C:\Users\Usuario\Downloads\modulos_s_yanomequieres[1].jpg"/>
          <p:cNvPicPr>
            <a:picLocks noChangeAspect="1" noChangeArrowheads="1"/>
          </p:cNvPicPr>
          <p:nvPr/>
        </p:nvPicPr>
        <p:blipFill>
          <a:blip r:embed="rId8" cstate="print"/>
          <a:srcRect/>
          <a:stretch>
            <a:fillRect/>
          </a:stretch>
        </p:blipFill>
        <p:spPr bwMode="auto">
          <a:xfrm>
            <a:off x="5292080" y="4005065"/>
            <a:ext cx="2259335" cy="2160240"/>
          </a:xfrm>
          <a:prstGeom prst="rect">
            <a:avLst/>
          </a:prstGeom>
          <a:noFill/>
        </p:spPr>
      </p:pic>
      <p:pic>
        <p:nvPicPr>
          <p:cNvPr id="1037" name="Picture 13" descr="C:\Users\Usuario\Downloads\z4fda43a323edf[1].gif"/>
          <p:cNvPicPr>
            <a:picLocks noChangeAspect="1" noChangeArrowheads="1" noCrop="1"/>
          </p:cNvPicPr>
          <p:nvPr/>
        </p:nvPicPr>
        <p:blipFill>
          <a:blip r:embed="rId9" cstate="print"/>
          <a:srcRect/>
          <a:stretch>
            <a:fillRect/>
          </a:stretch>
        </p:blipFill>
        <p:spPr bwMode="auto">
          <a:xfrm>
            <a:off x="1907704" y="3356992"/>
            <a:ext cx="2232248" cy="1152128"/>
          </a:xfrm>
          <a:prstGeom prst="rect">
            <a:avLst/>
          </a:prstGeom>
          <a:noFill/>
        </p:spPr>
      </p:pic>
      <p:pic>
        <p:nvPicPr>
          <p:cNvPr id="1038" name="Picture 14" descr="C:\Users\Usuario\Downloads\z4fda42cce672b[1].gif"/>
          <p:cNvPicPr>
            <a:picLocks noChangeAspect="1" noChangeArrowheads="1" noCrop="1"/>
          </p:cNvPicPr>
          <p:nvPr/>
        </p:nvPicPr>
        <p:blipFill>
          <a:blip r:embed="rId10" cstate="print"/>
          <a:srcRect/>
          <a:stretch>
            <a:fillRect/>
          </a:stretch>
        </p:blipFill>
        <p:spPr bwMode="auto">
          <a:xfrm>
            <a:off x="1331640" y="4437112"/>
            <a:ext cx="3168352" cy="1080120"/>
          </a:xfrm>
          <a:prstGeom prst="rect">
            <a:avLst/>
          </a:prstGeom>
          <a:noFill/>
        </p:spPr>
      </p:pic>
      <p:pic>
        <p:nvPicPr>
          <p:cNvPr id="1039" name="Picture 15" descr="C:\Users\Usuario\Downloads\NECESARIO PARA PPS\fff66a26[1].gif"/>
          <p:cNvPicPr>
            <a:picLocks noChangeAspect="1" noChangeArrowheads="1" noCrop="1"/>
          </p:cNvPicPr>
          <p:nvPr/>
        </p:nvPicPr>
        <p:blipFill>
          <a:blip r:embed="rId11" cstate="print"/>
          <a:srcRect/>
          <a:stretch>
            <a:fillRect/>
          </a:stretch>
        </p:blipFill>
        <p:spPr bwMode="auto">
          <a:xfrm>
            <a:off x="1187624" y="476672"/>
            <a:ext cx="847725" cy="942975"/>
          </a:xfrm>
          <a:prstGeom prst="rect">
            <a:avLst/>
          </a:prstGeom>
          <a:noFill/>
        </p:spPr>
      </p:pic>
      <p:pic>
        <p:nvPicPr>
          <p:cNvPr id="1040" name="Picture 16" descr="C:\Users\Usuario\Downloads\NECESARIO PARA PPS\z4fbcc2055349c[1].gif"/>
          <p:cNvPicPr>
            <a:picLocks noChangeAspect="1" noChangeArrowheads="1" noCrop="1"/>
          </p:cNvPicPr>
          <p:nvPr/>
        </p:nvPicPr>
        <p:blipFill>
          <a:blip r:embed="rId12" cstate="print"/>
          <a:srcRect/>
          <a:stretch>
            <a:fillRect/>
          </a:stretch>
        </p:blipFill>
        <p:spPr bwMode="auto">
          <a:xfrm>
            <a:off x="3491880" y="6219825"/>
            <a:ext cx="2705100" cy="638175"/>
          </a:xfrm>
          <a:prstGeom prst="rect">
            <a:avLst/>
          </a:prstGeom>
          <a:noFill/>
        </p:spPr>
      </p:pic>
      <p:pic>
        <p:nvPicPr>
          <p:cNvPr id="2050" name="Picture 2" descr="C:\Users\Usuario\Downloads\NECESARIO PARA PPS\z4fbe4091f1c67[1].gif"/>
          <p:cNvPicPr>
            <a:picLocks noChangeAspect="1" noChangeArrowheads="1" noCrop="1"/>
          </p:cNvPicPr>
          <p:nvPr/>
        </p:nvPicPr>
        <p:blipFill>
          <a:blip r:embed="rId13" cstate="print"/>
          <a:srcRect/>
          <a:stretch>
            <a:fillRect/>
          </a:stretch>
        </p:blipFill>
        <p:spPr bwMode="auto">
          <a:xfrm>
            <a:off x="4716016" y="0"/>
            <a:ext cx="2295525" cy="476672"/>
          </a:xfrm>
          <a:prstGeom prst="rect">
            <a:avLst/>
          </a:prstGeom>
          <a:noFill/>
        </p:spPr>
      </p:pic>
    </p:spTree>
  </p:cSld>
  <p:clrMapOvr>
    <a:masterClrMapping/>
  </p:clrMapOvr>
  <p:transition advTm="6000">
    <p:zoom/>
    <p:sndAc>
      <p:stSnd>
        <p:snd r:embed="rId2" name="los modulos - ya no me quier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wnloads\201e4982[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6000">
    <p:zo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wnloads\808a04e0[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4000">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Usuario\Downloads\14-4-2012\TODOS LOS COLORES\01798b0b[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ownloads\14-4-2012\NARANJA\11tpe8g[1].jpg"/>
          <p:cNvPicPr>
            <a:picLocks noChangeAspect="1" noChangeArrowheads="1"/>
          </p:cNvPicPr>
          <p:nvPr/>
        </p:nvPicPr>
        <p:blipFill>
          <a:blip r:embed="rId2" cstate="print"/>
          <a:srcRect/>
          <a:stretch>
            <a:fillRect/>
          </a:stretch>
        </p:blipFill>
        <p:spPr bwMode="auto">
          <a:xfrm>
            <a:off x="0" y="0"/>
            <a:ext cx="9144000" cy="6165304"/>
          </a:xfrm>
          <a:prstGeom prst="rect">
            <a:avLst/>
          </a:prstGeom>
          <a:noFill/>
        </p:spPr>
      </p:pic>
      <p:pic>
        <p:nvPicPr>
          <p:cNvPr id="1027" name="Picture 3" descr="C:\Users\Usuario\Downloads\14-4-2012\PNG HOMBRES\42b5f242[1].png"/>
          <p:cNvPicPr>
            <a:picLocks noChangeAspect="1" noChangeArrowheads="1"/>
          </p:cNvPicPr>
          <p:nvPr/>
        </p:nvPicPr>
        <p:blipFill>
          <a:blip r:embed="rId3" cstate="print"/>
          <a:srcRect/>
          <a:stretch>
            <a:fillRect/>
          </a:stretch>
        </p:blipFill>
        <p:spPr bwMode="auto">
          <a:xfrm>
            <a:off x="0" y="188640"/>
            <a:ext cx="3131840" cy="5949280"/>
          </a:xfrm>
          <a:prstGeom prst="rect">
            <a:avLst/>
          </a:prstGeom>
          <a:noFill/>
        </p:spPr>
      </p:pic>
      <p:pic>
        <p:nvPicPr>
          <p:cNvPr id="1028" name="Picture 4" descr="C:\Users\Usuario\Downloads\TEXTURAS\tEXTURAS ESTRECHAS GIFS\tinnad129[1].gif"/>
          <p:cNvPicPr>
            <a:picLocks noChangeAspect="1" noChangeArrowheads="1"/>
          </p:cNvPicPr>
          <p:nvPr/>
        </p:nvPicPr>
        <p:blipFill>
          <a:blip r:embed="rId4" cstate="print"/>
          <a:srcRect/>
          <a:stretch>
            <a:fillRect/>
          </a:stretch>
        </p:blipFill>
        <p:spPr bwMode="auto">
          <a:xfrm rot="16200000">
            <a:off x="4225652" y="1939652"/>
            <a:ext cx="692696" cy="9144000"/>
          </a:xfrm>
          <a:prstGeom prst="rect">
            <a:avLst/>
          </a:prstGeom>
          <a:noFill/>
        </p:spPr>
      </p:pic>
      <p:sp>
        <p:nvSpPr>
          <p:cNvPr id="5" name="4 CuadroTexto"/>
          <p:cNvSpPr txBox="1"/>
          <p:nvPr/>
        </p:nvSpPr>
        <p:spPr>
          <a:xfrm>
            <a:off x="0" y="6165304"/>
            <a:ext cx="9144000" cy="707886"/>
          </a:xfrm>
          <a:prstGeom prst="rect">
            <a:avLst/>
          </a:prstGeom>
          <a:noFill/>
        </p:spPr>
        <p:txBody>
          <a:bodyPr wrap="square" rtlCol="0">
            <a:spAutoFit/>
          </a:bodyPr>
          <a:lstStyle/>
          <a:p>
            <a:pPr algn="ctr"/>
            <a:r>
              <a:rPr lang="es-ES" sz="2000" dirty="0" smtClean="0">
                <a:solidFill>
                  <a:schemeClr val="bg1"/>
                </a:solidFill>
                <a:latin typeface="Arial Black" pitchFamily="34" charset="0"/>
              </a:rPr>
              <a:t>Yo no sé, si es verdad, El amor que tú me das, o es tan solo un juego de amor</a:t>
            </a:r>
          </a:p>
        </p:txBody>
      </p:sp>
    </p:spTree>
  </p:cSld>
  <p:clrMapOvr>
    <a:masterClrMapping/>
  </p:clrMapOvr>
  <p:transition advTm="12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Usuario\Downloads\14-4-2012\MUJERES Y HOMBRES GIFS\1214591801_77[1].gif"/>
          <p:cNvPicPr>
            <a:picLocks noChangeAspect="1" noChangeArrowheads="1"/>
          </p:cNvPicPr>
          <p:nvPr/>
        </p:nvPicPr>
        <p:blipFill>
          <a:blip r:embed="rId2" cstate="print"/>
          <a:srcRect/>
          <a:stretch>
            <a:fillRect/>
          </a:stretch>
        </p:blipFill>
        <p:spPr bwMode="auto">
          <a:xfrm>
            <a:off x="0" y="0"/>
            <a:ext cx="9144000" cy="6021288"/>
          </a:xfrm>
          <a:prstGeom prst="rect">
            <a:avLst/>
          </a:prstGeom>
          <a:noFill/>
        </p:spPr>
      </p:pic>
      <p:pic>
        <p:nvPicPr>
          <p:cNvPr id="2051" name="Picture 3" descr="C:\Users\Usuario\Downloads\TEXTURAS\tEXTURAS ESTRECHAS GIFS\Animation82[1].gif"/>
          <p:cNvPicPr>
            <a:picLocks noChangeAspect="1" noChangeArrowheads="1" noCrop="1"/>
          </p:cNvPicPr>
          <p:nvPr/>
        </p:nvPicPr>
        <p:blipFill>
          <a:blip r:embed="rId3" cstate="print"/>
          <a:srcRect/>
          <a:stretch>
            <a:fillRect/>
          </a:stretch>
        </p:blipFill>
        <p:spPr bwMode="auto">
          <a:xfrm>
            <a:off x="0" y="6021288"/>
            <a:ext cx="9144000" cy="836712"/>
          </a:xfrm>
          <a:prstGeom prst="rect">
            <a:avLst/>
          </a:prstGeom>
          <a:noFill/>
        </p:spPr>
      </p:pic>
      <p:sp>
        <p:nvSpPr>
          <p:cNvPr id="4" name="3 CuadroTexto"/>
          <p:cNvSpPr txBox="1"/>
          <p:nvPr/>
        </p:nvSpPr>
        <p:spPr>
          <a:xfrm>
            <a:off x="323528" y="6165304"/>
            <a:ext cx="8496944" cy="646331"/>
          </a:xfrm>
          <a:prstGeom prst="rect">
            <a:avLst/>
          </a:prstGeom>
          <a:noFill/>
        </p:spPr>
        <p:txBody>
          <a:bodyPr wrap="square" rtlCol="0">
            <a:spAutoFit/>
          </a:bodyPr>
          <a:lstStyle/>
          <a:p>
            <a:pPr algn="ctr"/>
            <a:r>
              <a:rPr lang="es-ES" dirty="0" smtClean="0">
                <a:latin typeface="Arial Black" pitchFamily="34" charset="0"/>
              </a:rPr>
              <a:t>Ven a mí, mírame, Que tus ojos quiero ver, Y al mirarme en ellos sabré: Si es realidad, lo que me das.</a:t>
            </a:r>
          </a:p>
        </p:txBody>
      </p:sp>
      <p:pic>
        <p:nvPicPr>
          <p:cNvPr id="2053" name="Picture 5" descr="C:\Users\Usuario\Downloads\14-4-2012\CORAZONES GIFS\34[1].png"/>
          <p:cNvPicPr>
            <a:picLocks noChangeAspect="1" noChangeArrowheads="1"/>
          </p:cNvPicPr>
          <p:nvPr/>
        </p:nvPicPr>
        <p:blipFill>
          <a:blip r:embed="rId4" cstate="print"/>
          <a:srcRect/>
          <a:stretch>
            <a:fillRect/>
          </a:stretch>
        </p:blipFill>
        <p:spPr bwMode="auto">
          <a:xfrm>
            <a:off x="0" y="2780928"/>
            <a:ext cx="9144000" cy="3162300"/>
          </a:xfrm>
          <a:prstGeom prst="rect">
            <a:avLst/>
          </a:prstGeom>
          <a:noFill/>
        </p:spPr>
      </p:pic>
    </p:spTree>
  </p:cSld>
  <p:clrMapOvr>
    <a:masterClrMapping/>
  </p:clrMapOvr>
  <p:transition advTm="17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14-4-2012\MUJERES Y HOMBRES GIFS\1b4e64b9[1].gif"/>
          <p:cNvPicPr>
            <a:picLocks noChangeAspect="1" noChangeArrowheads="1" noCrop="1"/>
          </p:cNvPicPr>
          <p:nvPr/>
        </p:nvPicPr>
        <p:blipFill>
          <a:blip r:embed="rId2" cstate="print"/>
          <a:srcRect/>
          <a:stretch>
            <a:fillRect/>
          </a:stretch>
        </p:blipFill>
        <p:spPr bwMode="auto">
          <a:xfrm>
            <a:off x="0" y="0"/>
            <a:ext cx="9144000" cy="5877272"/>
          </a:xfrm>
          <a:prstGeom prst="rect">
            <a:avLst/>
          </a:prstGeom>
          <a:noFill/>
        </p:spPr>
      </p:pic>
      <p:pic>
        <p:nvPicPr>
          <p:cNvPr id="3076" name="Picture 4" descr="C:\Users\Usuario\Downloads\z4fda42892a6ed[1].gif"/>
          <p:cNvPicPr>
            <a:picLocks noChangeAspect="1" noChangeArrowheads="1" noCrop="1"/>
          </p:cNvPicPr>
          <p:nvPr/>
        </p:nvPicPr>
        <p:blipFill>
          <a:blip r:embed="rId3" cstate="print"/>
          <a:srcRect/>
          <a:stretch>
            <a:fillRect/>
          </a:stretch>
        </p:blipFill>
        <p:spPr bwMode="auto">
          <a:xfrm>
            <a:off x="3635896" y="0"/>
            <a:ext cx="3182094" cy="638175"/>
          </a:xfrm>
          <a:prstGeom prst="rect">
            <a:avLst/>
          </a:prstGeom>
          <a:noFill/>
        </p:spPr>
      </p:pic>
      <p:pic>
        <p:nvPicPr>
          <p:cNvPr id="3077" name="Picture 5" descr="C:\Users\Usuario\Downloads\TEXTURAS\tEXTURAS ESTRECHAS GIFS\untitled1[1].jpg"/>
          <p:cNvPicPr>
            <a:picLocks noChangeAspect="1" noChangeArrowheads="1"/>
          </p:cNvPicPr>
          <p:nvPr/>
        </p:nvPicPr>
        <p:blipFill>
          <a:blip r:embed="rId4" cstate="print"/>
          <a:srcRect/>
          <a:stretch>
            <a:fillRect/>
          </a:stretch>
        </p:blipFill>
        <p:spPr bwMode="auto">
          <a:xfrm>
            <a:off x="0" y="5816724"/>
            <a:ext cx="9144000" cy="1041276"/>
          </a:xfrm>
          <a:prstGeom prst="rect">
            <a:avLst/>
          </a:prstGeom>
          <a:noFill/>
        </p:spPr>
      </p:pic>
      <p:sp>
        <p:nvSpPr>
          <p:cNvPr id="6" name="5 CuadroTexto"/>
          <p:cNvSpPr txBox="1"/>
          <p:nvPr/>
        </p:nvSpPr>
        <p:spPr>
          <a:xfrm>
            <a:off x="2051720" y="5877272"/>
            <a:ext cx="7092280" cy="923330"/>
          </a:xfrm>
          <a:prstGeom prst="rect">
            <a:avLst/>
          </a:prstGeom>
          <a:noFill/>
        </p:spPr>
        <p:txBody>
          <a:bodyPr wrap="square" rtlCol="0">
            <a:spAutoFit/>
          </a:bodyPr>
          <a:lstStyle/>
          <a:p>
            <a:pPr algn="ctr"/>
            <a:r>
              <a:rPr lang="es-ES" dirty="0" smtClean="0">
                <a:solidFill>
                  <a:schemeClr val="bg1"/>
                </a:solidFill>
                <a:latin typeface="Arial Black" pitchFamily="34" charset="0"/>
              </a:rPr>
              <a:t>Que tú ya no sientes, Que tú no me quieres, Y eso lo sabes tú, Y eso lo sabes tú, Que tú ya no sientes, Lo que yo ya siento, Y eso lo sabes tú, Y eso lo sabes tú.</a:t>
            </a:r>
          </a:p>
        </p:txBody>
      </p:sp>
      <p:pic>
        <p:nvPicPr>
          <p:cNvPr id="3078" name="Picture 6" descr="C:\Users\Usuario\Downloads\14-4-2012\PNG HOMBRES\f9ca7ce5[1].png"/>
          <p:cNvPicPr>
            <a:picLocks noChangeAspect="1" noChangeArrowheads="1"/>
          </p:cNvPicPr>
          <p:nvPr/>
        </p:nvPicPr>
        <p:blipFill>
          <a:blip r:embed="rId5" cstate="print"/>
          <a:srcRect/>
          <a:stretch>
            <a:fillRect/>
          </a:stretch>
        </p:blipFill>
        <p:spPr bwMode="auto">
          <a:xfrm>
            <a:off x="6487865" y="0"/>
            <a:ext cx="2656135" cy="5847531"/>
          </a:xfrm>
          <a:prstGeom prst="rect">
            <a:avLst/>
          </a:prstGeom>
          <a:noFill/>
        </p:spPr>
      </p:pic>
    </p:spTree>
  </p:cSld>
  <p:clrMapOvr>
    <a:masterClrMapping/>
  </p:clrMapOvr>
  <p:transition advTm="2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Users\Usuario\Downloads\14-4-2012\MUJERES Y HOMBRES JEPG\a349a763[1].jpg"/>
          <p:cNvPicPr>
            <a:picLocks noChangeAspect="1" noChangeArrowheads="1"/>
          </p:cNvPicPr>
          <p:nvPr/>
        </p:nvPicPr>
        <p:blipFill>
          <a:blip r:embed="rId2" cstate="print"/>
          <a:srcRect/>
          <a:stretch>
            <a:fillRect/>
          </a:stretch>
        </p:blipFill>
        <p:spPr bwMode="auto">
          <a:xfrm>
            <a:off x="0" y="0"/>
            <a:ext cx="9144000" cy="5661247"/>
          </a:xfrm>
          <a:prstGeom prst="rect">
            <a:avLst/>
          </a:prstGeom>
          <a:noFill/>
        </p:spPr>
      </p:pic>
      <p:pic>
        <p:nvPicPr>
          <p:cNvPr id="4103" name="Picture 7" descr="C:\Users\Usuario\Downloads\TEXTURAS\tEXTURAS ESTRECHAS GIFS\tinnad135[1].jpg"/>
          <p:cNvPicPr>
            <a:picLocks noChangeAspect="1" noChangeArrowheads="1"/>
          </p:cNvPicPr>
          <p:nvPr/>
        </p:nvPicPr>
        <p:blipFill>
          <a:blip r:embed="rId3" cstate="print"/>
          <a:srcRect/>
          <a:stretch>
            <a:fillRect/>
          </a:stretch>
        </p:blipFill>
        <p:spPr bwMode="auto">
          <a:xfrm rot="16200000">
            <a:off x="3973626" y="1687623"/>
            <a:ext cx="1196752" cy="9144001"/>
          </a:xfrm>
          <a:prstGeom prst="rect">
            <a:avLst/>
          </a:prstGeom>
          <a:noFill/>
        </p:spPr>
      </p:pic>
      <p:sp>
        <p:nvSpPr>
          <p:cNvPr id="8" name="7 CuadroTexto"/>
          <p:cNvSpPr txBox="1"/>
          <p:nvPr/>
        </p:nvSpPr>
        <p:spPr>
          <a:xfrm>
            <a:off x="0" y="5805264"/>
            <a:ext cx="9144000" cy="923330"/>
          </a:xfrm>
          <a:prstGeom prst="rect">
            <a:avLst/>
          </a:prstGeom>
          <a:noFill/>
        </p:spPr>
        <p:txBody>
          <a:bodyPr wrap="square" rtlCol="0">
            <a:spAutoFit/>
          </a:bodyPr>
          <a:lstStyle/>
          <a:p>
            <a:pPr algn="ctr"/>
            <a:r>
              <a:rPr lang="es-ES" dirty="0" smtClean="0">
                <a:latin typeface="Arial Black" pitchFamily="34" charset="0"/>
              </a:rPr>
              <a:t>Solo estoy, ya lo sé, Aunque no lo quiera ver, Pero me tengo que acostumbrar, Seguiré, siempre así, Por un camino sin fin, Donde ya contaré con tu amor Que me dará felicidad.</a:t>
            </a:r>
          </a:p>
        </p:txBody>
      </p:sp>
    </p:spTree>
  </p:cSld>
  <p:clrMapOvr>
    <a:masterClrMapping/>
  </p:clrMapOvr>
  <p:transition advTm="32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ca7150d[1].jpg"/>
          <p:cNvPicPr>
            <a:picLocks noChangeAspect="1"/>
          </p:cNvPicPr>
          <p:nvPr/>
        </p:nvPicPr>
        <p:blipFill>
          <a:blip r:embed="rId2" cstate="print"/>
          <a:stretch>
            <a:fillRect/>
          </a:stretch>
        </p:blipFill>
        <p:spPr>
          <a:xfrm>
            <a:off x="0" y="0"/>
            <a:ext cx="9144000" cy="6093296"/>
          </a:xfrm>
          <a:prstGeom prst="rect">
            <a:avLst/>
          </a:prstGeom>
        </p:spPr>
      </p:pic>
      <p:pic>
        <p:nvPicPr>
          <p:cNvPr id="5123" name="Picture 3" descr="C:\Users\Usuario\Downloads\14-4-2012\PNG HOMBRES\paul_wesley001[1].png"/>
          <p:cNvPicPr>
            <a:picLocks noChangeAspect="1" noChangeArrowheads="1"/>
          </p:cNvPicPr>
          <p:nvPr/>
        </p:nvPicPr>
        <p:blipFill>
          <a:blip r:embed="rId3" cstate="print"/>
          <a:srcRect/>
          <a:stretch>
            <a:fillRect/>
          </a:stretch>
        </p:blipFill>
        <p:spPr bwMode="auto">
          <a:xfrm>
            <a:off x="4788024" y="1124744"/>
            <a:ext cx="3084562" cy="2448272"/>
          </a:xfrm>
          <a:prstGeom prst="rect">
            <a:avLst/>
          </a:prstGeom>
          <a:noFill/>
        </p:spPr>
      </p:pic>
      <p:pic>
        <p:nvPicPr>
          <p:cNvPr id="5124" name="Picture 4" descr="C:\Users\Usuario\Downloads\TEXTURAS\ESTRECHAS\banner9[1].gif"/>
          <p:cNvPicPr>
            <a:picLocks noChangeAspect="1" noChangeArrowheads="1"/>
          </p:cNvPicPr>
          <p:nvPr/>
        </p:nvPicPr>
        <p:blipFill>
          <a:blip r:embed="rId4" cstate="print"/>
          <a:srcRect/>
          <a:stretch>
            <a:fillRect/>
          </a:stretch>
        </p:blipFill>
        <p:spPr bwMode="auto">
          <a:xfrm>
            <a:off x="0" y="6093296"/>
            <a:ext cx="9144000" cy="764704"/>
          </a:xfrm>
          <a:prstGeom prst="rect">
            <a:avLst/>
          </a:prstGeom>
          <a:noFill/>
        </p:spPr>
      </p:pic>
      <p:sp>
        <p:nvSpPr>
          <p:cNvPr id="6" name="5 CuadroTexto"/>
          <p:cNvSpPr txBox="1"/>
          <p:nvPr/>
        </p:nvSpPr>
        <p:spPr>
          <a:xfrm>
            <a:off x="0" y="6093296"/>
            <a:ext cx="9144000" cy="648072"/>
          </a:xfrm>
          <a:prstGeom prst="rect">
            <a:avLst/>
          </a:prstGeom>
          <a:noFill/>
        </p:spPr>
        <p:txBody>
          <a:bodyPr wrap="square" rtlCol="0">
            <a:spAutoFit/>
          </a:bodyPr>
          <a:lstStyle/>
          <a:p>
            <a:pPr algn="ctr"/>
            <a:r>
              <a:rPr lang="es-ES" dirty="0" smtClean="0">
                <a:solidFill>
                  <a:schemeClr val="bg1"/>
                </a:solidFill>
                <a:latin typeface="Arial Black" pitchFamily="34" charset="0"/>
              </a:rPr>
              <a:t>¿Porqué no me quieres?, ¿Porqué ya no sientes Lo que dijiste tú, Lo que dijiste tú?</a:t>
            </a:r>
          </a:p>
        </p:txBody>
      </p:sp>
    </p:spTree>
  </p:cSld>
  <p:clrMapOvr>
    <a:masterClrMapping/>
  </p:clrMapOvr>
  <p:transition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5000" fill="hold"/>
                                        <p:tgtEl>
                                          <p:spTgt spid="5123"/>
                                        </p:tgtEl>
                                        <p:attrNameLst>
                                          <p:attrName>ppt_w</p:attrName>
                                        </p:attrNameLst>
                                      </p:cBhvr>
                                      <p:tavLst>
                                        <p:tav tm="0">
                                          <p:val>
                                            <p:fltVal val="0"/>
                                          </p:val>
                                        </p:tav>
                                        <p:tav tm="100000">
                                          <p:val>
                                            <p:strVal val="#ppt_w"/>
                                          </p:val>
                                        </p:tav>
                                      </p:tavLst>
                                    </p:anim>
                                    <p:anim calcmode="lin" valueType="num">
                                      <p:cBhvr>
                                        <p:cTn id="8" dur="5000" fill="hold"/>
                                        <p:tgtEl>
                                          <p:spTgt spid="5123"/>
                                        </p:tgtEl>
                                        <p:attrNameLst>
                                          <p:attrName>ppt_h</p:attrName>
                                        </p:attrNameLst>
                                      </p:cBhvr>
                                      <p:tavLst>
                                        <p:tav tm="0">
                                          <p:val>
                                            <p:fltVal val="0"/>
                                          </p:val>
                                        </p:tav>
                                        <p:tav tm="100000">
                                          <p:val>
                                            <p:strVal val="#ppt_h"/>
                                          </p:val>
                                        </p:tav>
                                      </p:tavLst>
                                    </p:anim>
                                    <p:animEffect transition="in" filter="fade">
                                      <p:cBhvr>
                                        <p:cTn id="9" dur="5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Usuario\Downloads\14-4-2012\TODOS LOS COLORES\1b03f3c7[1].jpg"/>
          <p:cNvPicPr>
            <a:picLocks noChangeAspect="1" noChangeArrowheads="1"/>
          </p:cNvPicPr>
          <p:nvPr/>
        </p:nvPicPr>
        <p:blipFill>
          <a:blip r:embed="rId2" cstate="print"/>
          <a:srcRect/>
          <a:stretch>
            <a:fillRect/>
          </a:stretch>
        </p:blipFill>
        <p:spPr bwMode="auto">
          <a:xfrm>
            <a:off x="0" y="0"/>
            <a:ext cx="9144000" cy="6021288"/>
          </a:xfrm>
          <a:prstGeom prst="rect">
            <a:avLst/>
          </a:prstGeom>
          <a:noFill/>
        </p:spPr>
      </p:pic>
      <p:pic>
        <p:nvPicPr>
          <p:cNvPr id="6147" name="Picture 3" descr="C:\Users\Usuario\Downloads\14-4-2012\PNG HOMBRES\0_74547_dff59898_L[1].png"/>
          <p:cNvPicPr>
            <a:picLocks noChangeAspect="1" noChangeArrowheads="1"/>
          </p:cNvPicPr>
          <p:nvPr/>
        </p:nvPicPr>
        <p:blipFill>
          <a:blip r:embed="rId3" cstate="print"/>
          <a:srcRect/>
          <a:stretch>
            <a:fillRect/>
          </a:stretch>
        </p:blipFill>
        <p:spPr bwMode="auto">
          <a:xfrm>
            <a:off x="5364088" y="476672"/>
            <a:ext cx="3206799" cy="5549155"/>
          </a:xfrm>
          <a:prstGeom prst="rect">
            <a:avLst/>
          </a:prstGeom>
          <a:noFill/>
        </p:spPr>
      </p:pic>
      <p:pic>
        <p:nvPicPr>
          <p:cNvPr id="6148" name="Picture 4" descr="C:\Users\Usuario\Downloads\TEXTURAS\ESTRECHAS\banner24[1].gif"/>
          <p:cNvPicPr>
            <a:picLocks noChangeAspect="1" noChangeArrowheads="1"/>
          </p:cNvPicPr>
          <p:nvPr/>
        </p:nvPicPr>
        <p:blipFill>
          <a:blip r:embed="rId4" cstate="print"/>
          <a:srcRect/>
          <a:stretch>
            <a:fillRect/>
          </a:stretch>
        </p:blipFill>
        <p:spPr bwMode="auto">
          <a:xfrm>
            <a:off x="0" y="6021288"/>
            <a:ext cx="9144000" cy="836712"/>
          </a:xfrm>
          <a:prstGeom prst="rect">
            <a:avLst/>
          </a:prstGeom>
          <a:noFill/>
        </p:spPr>
      </p:pic>
      <p:sp>
        <p:nvSpPr>
          <p:cNvPr id="5" name="4 CuadroTexto"/>
          <p:cNvSpPr txBox="1"/>
          <p:nvPr/>
        </p:nvSpPr>
        <p:spPr>
          <a:xfrm>
            <a:off x="827584" y="6093296"/>
            <a:ext cx="7488832" cy="646331"/>
          </a:xfrm>
          <a:prstGeom prst="rect">
            <a:avLst/>
          </a:prstGeom>
          <a:noFill/>
        </p:spPr>
        <p:txBody>
          <a:bodyPr wrap="square" rtlCol="0">
            <a:spAutoFit/>
          </a:bodyPr>
          <a:lstStyle/>
          <a:p>
            <a:pPr algn="ctr"/>
            <a:r>
              <a:rPr lang="es-ES" dirty="0" smtClean="0">
                <a:solidFill>
                  <a:schemeClr val="bg1"/>
                </a:solidFill>
                <a:latin typeface="Arial Black" pitchFamily="34" charset="0"/>
              </a:rPr>
              <a:t>Que tú ya no sientes, Que ya no me quieres, Y eso lo sabes tú, Y eso lo sabes tú,</a:t>
            </a:r>
          </a:p>
        </p:txBody>
      </p:sp>
    </p:spTree>
  </p:cSld>
  <p:clrMapOvr>
    <a:masterClrMapping/>
  </p:clrMapOvr>
  <p:transition advTm="14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noCrop="1"/>
          </p:cNvPicPr>
          <p:nvPr/>
        </p:nvPicPr>
        <p:blipFill>
          <a:blip r:embed="rId2" cstate="print"/>
          <a:srcRect/>
          <a:stretch>
            <a:fillRect/>
          </a:stretch>
        </p:blipFill>
        <p:spPr bwMode="auto">
          <a:xfrm>
            <a:off x="0" y="0"/>
            <a:ext cx="9144000" cy="6021288"/>
          </a:xfrm>
          <a:prstGeom prst="rect">
            <a:avLst/>
          </a:prstGeom>
          <a:noFill/>
          <a:ln w="9525">
            <a:noFill/>
            <a:miter lim="800000"/>
            <a:headEnd/>
            <a:tailEnd/>
          </a:ln>
        </p:spPr>
      </p:pic>
      <p:pic>
        <p:nvPicPr>
          <p:cNvPr id="7171" name="Picture 3" descr="C:\Users\Usuario\Downloads\TEXTURAS\ESTRECHAS\www.tvn.hu_a5a42ecedb8d203610a6edccb48f0928[1].jpg"/>
          <p:cNvPicPr>
            <a:picLocks noChangeAspect="1" noChangeArrowheads="1"/>
          </p:cNvPicPr>
          <p:nvPr/>
        </p:nvPicPr>
        <p:blipFill>
          <a:blip r:embed="rId3" cstate="print"/>
          <a:srcRect/>
          <a:stretch>
            <a:fillRect/>
          </a:stretch>
        </p:blipFill>
        <p:spPr bwMode="auto">
          <a:xfrm>
            <a:off x="0" y="6021288"/>
            <a:ext cx="9144000" cy="836712"/>
          </a:xfrm>
          <a:prstGeom prst="rect">
            <a:avLst/>
          </a:prstGeom>
          <a:noFill/>
        </p:spPr>
      </p:pic>
      <p:sp>
        <p:nvSpPr>
          <p:cNvPr id="4" name="3 CuadroTexto"/>
          <p:cNvSpPr txBox="1"/>
          <p:nvPr/>
        </p:nvSpPr>
        <p:spPr>
          <a:xfrm>
            <a:off x="0" y="6093296"/>
            <a:ext cx="9144000" cy="646331"/>
          </a:xfrm>
          <a:prstGeom prst="rect">
            <a:avLst/>
          </a:prstGeom>
          <a:noFill/>
        </p:spPr>
        <p:txBody>
          <a:bodyPr wrap="square" rtlCol="0">
            <a:spAutoFit/>
          </a:bodyPr>
          <a:lstStyle/>
          <a:p>
            <a:pPr algn="ctr"/>
            <a:r>
              <a:rPr lang="es-ES" dirty="0" smtClean="0">
                <a:solidFill>
                  <a:schemeClr val="bg1"/>
                </a:solidFill>
                <a:latin typeface="Arial Black" pitchFamily="34" charset="0"/>
              </a:rPr>
              <a:t>Que tú ya no sientes, Que ya no me quieres, Y eso lo sabes tú, Y eso lo sabes tú,</a:t>
            </a:r>
          </a:p>
        </p:txBody>
      </p:sp>
    </p:spTree>
  </p:cSld>
  <p:clrMapOvr>
    <a:masterClrMapping/>
  </p:clrMapOvr>
  <p:transition advTm="13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Usuario\Downloads\TEXTURAS\PNG\e47b39fe[1].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8195" name="Picture 3" descr="C:\Users\Usuario\Downloads\14-4-2012\Latas, tazas, bolsos, botellas, marcos gif y otros\kote[1].gif"/>
          <p:cNvPicPr>
            <a:picLocks noChangeAspect="1" noChangeArrowheads="1" noCrop="1"/>
          </p:cNvPicPr>
          <p:nvPr/>
        </p:nvPicPr>
        <p:blipFill>
          <a:blip r:embed="rId3" cstate="print"/>
          <a:srcRect/>
          <a:stretch>
            <a:fillRect/>
          </a:stretch>
        </p:blipFill>
        <p:spPr bwMode="auto">
          <a:xfrm>
            <a:off x="899592" y="6267450"/>
            <a:ext cx="1562100" cy="590550"/>
          </a:xfrm>
          <a:prstGeom prst="rect">
            <a:avLst/>
          </a:prstGeom>
          <a:noFill/>
        </p:spPr>
      </p:pic>
      <p:pic>
        <p:nvPicPr>
          <p:cNvPr id="4" name="Picture 3" descr="C:\Users\Usuario\Downloads\14-4-2012\Latas, tazas, bolsos, botellas, marcos gif y otros\kote[1].gif"/>
          <p:cNvPicPr>
            <a:picLocks noChangeAspect="1" noChangeArrowheads="1" noCrop="1"/>
          </p:cNvPicPr>
          <p:nvPr/>
        </p:nvPicPr>
        <p:blipFill>
          <a:blip r:embed="rId3" cstate="print"/>
          <a:srcRect/>
          <a:stretch>
            <a:fillRect/>
          </a:stretch>
        </p:blipFill>
        <p:spPr bwMode="auto">
          <a:xfrm>
            <a:off x="3635896" y="6267450"/>
            <a:ext cx="1562100" cy="590550"/>
          </a:xfrm>
          <a:prstGeom prst="rect">
            <a:avLst/>
          </a:prstGeom>
          <a:noFill/>
        </p:spPr>
      </p:pic>
      <p:pic>
        <p:nvPicPr>
          <p:cNvPr id="5" name="Picture 3" descr="C:\Users\Usuario\Downloads\14-4-2012\Latas, tazas, bolsos, botellas, marcos gif y otros\kote[1].gif"/>
          <p:cNvPicPr>
            <a:picLocks noChangeAspect="1" noChangeArrowheads="1" noCrop="1"/>
          </p:cNvPicPr>
          <p:nvPr/>
        </p:nvPicPr>
        <p:blipFill>
          <a:blip r:embed="rId3" cstate="print"/>
          <a:srcRect/>
          <a:stretch>
            <a:fillRect/>
          </a:stretch>
        </p:blipFill>
        <p:spPr bwMode="auto">
          <a:xfrm>
            <a:off x="6732240" y="6267450"/>
            <a:ext cx="1562100" cy="590550"/>
          </a:xfrm>
          <a:prstGeom prst="rect">
            <a:avLst/>
          </a:prstGeom>
          <a:noFill/>
        </p:spPr>
      </p:pic>
      <p:pic>
        <p:nvPicPr>
          <p:cNvPr id="8196" name="Picture 4" descr="C:\Users\Usuario\Downloads\14-4-2012\Latas, tazas, bolsos, botellas, marcos gif y otros\gwd_puppies904[1].png"/>
          <p:cNvPicPr>
            <a:picLocks noChangeAspect="1" noChangeArrowheads="1"/>
          </p:cNvPicPr>
          <p:nvPr/>
        </p:nvPicPr>
        <p:blipFill>
          <a:blip r:embed="rId4" cstate="print"/>
          <a:srcRect/>
          <a:stretch>
            <a:fillRect/>
          </a:stretch>
        </p:blipFill>
        <p:spPr bwMode="auto">
          <a:xfrm>
            <a:off x="3131840" y="3645024"/>
            <a:ext cx="2857500" cy="2857500"/>
          </a:xfrm>
          <a:prstGeom prst="rect">
            <a:avLst/>
          </a:prstGeom>
          <a:noFill/>
        </p:spPr>
      </p:pic>
      <p:pic>
        <p:nvPicPr>
          <p:cNvPr id="8197" name="Picture 5" descr="C:\Users\Usuario\Downloads\z4fda42cce672b[1].gif"/>
          <p:cNvPicPr>
            <a:picLocks noChangeAspect="1" noChangeArrowheads="1" noCrop="1"/>
          </p:cNvPicPr>
          <p:nvPr/>
        </p:nvPicPr>
        <p:blipFill>
          <a:blip r:embed="rId5" cstate="print"/>
          <a:srcRect/>
          <a:stretch>
            <a:fillRect/>
          </a:stretch>
        </p:blipFill>
        <p:spPr bwMode="auto">
          <a:xfrm>
            <a:off x="1763688" y="0"/>
            <a:ext cx="5688632" cy="1008112"/>
          </a:xfrm>
          <a:prstGeom prst="rect">
            <a:avLst/>
          </a:prstGeom>
          <a:noFill/>
        </p:spPr>
      </p:pic>
    </p:spTree>
  </p:cSld>
  <p:clrMapOvr>
    <a:masterClrMapping/>
  </p:clrMapOvr>
  <p:transition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Users\Usuario\Downloads\TEXTURAS\JPEG\8d2abef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9221" name="Picture 5" descr="C:\Users\Usuario\Downloads\14-4-2012\Latas, tazas, bolsos, botellas, marcos gif y otros\1[1] (3).gif"/>
          <p:cNvPicPr>
            <a:picLocks noChangeAspect="1" noChangeArrowheads="1" noCrop="1"/>
          </p:cNvPicPr>
          <p:nvPr/>
        </p:nvPicPr>
        <p:blipFill>
          <a:blip r:embed="rId3" cstate="print"/>
          <a:srcRect/>
          <a:stretch>
            <a:fillRect/>
          </a:stretch>
        </p:blipFill>
        <p:spPr bwMode="auto">
          <a:xfrm>
            <a:off x="1475656" y="3371850"/>
            <a:ext cx="6048672" cy="3486150"/>
          </a:xfrm>
          <a:prstGeom prst="rect">
            <a:avLst/>
          </a:prstGeom>
          <a:noFill/>
        </p:spPr>
      </p:pic>
      <p:pic>
        <p:nvPicPr>
          <p:cNvPr id="9222" name="Picture 6" descr="C:\Users\Usuario\Downloads\z4fda42cce672b[1].gif"/>
          <p:cNvPicPr>
            <a:picLocks noChangeAspect="1" noChangeArrowheads="1" noCrop="1"/>
          </p:cNvPicPr>
          <p:nvPr/>
        </p:nvPicPr>
        <p:blipFill>
          <a:blip r:embed="rId4" cstate="print"/>
          <a:srcRect/>
          <a:stretch>
            <a:fillRect/>
          </a:stretch>
        </p:blipFill>
        <p:spPr bwMode="auto">
          <a:xfrm>
            <a:off x="1979712" y="0"/>
            <a:ext cx="5040560" cy="1052736"/>
          </a:xfrm>
          <a:prstGeom prst="rect">
            <a:avLst/>
          </a:prstGeom>
          <a:noFill/>
        </p:spPr>
      </p:pic>
    </p:spTree>
  </p:cSld>
  <p:clrMapOvr>
    <a:masterClrMapping/>
  </p:clrMapOvr>
  <p:transition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Users\Usuario\Downloads\TEXTURAS\190-abstrait-fractale-Ardwen-Texture-06dragoncitorr-184102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10244" name="Picture 4" descr="C:\Users\Usuario\Downloads\z4fda42892a6ed[1].gif"/>
          <p:cNvPicPr>
            <a:picLocks noChangeAspect="1" noChangeArrowheads="1" noCrop="1"/>
          </p:cNvPicPr>
          <p:nvPr/>
        </p:nvPicPr>
        <p:blipFill>
          <a:blip r:embed="rId3" cstate="print"/>
          <a:srcRect/>
          <a:stretch>
            <a:fillRect/>
          </a:stretch>
        </p:blipFill>
        <p:spPr bwMode="auto">
          <a:xfrm>
            <a:off x="1619672" y="2852936"/>
            <a:ext cx="5976664" cy="1111175"/>
          </a:xfrm>
          <a:prstGeom prst="rect">
            <a:avLst/>
          </a:prstGeom>
          <a:noFill/>
        </p:spPr>
      </p:pic>
      <p:pic>
        <p:nvPicPr>
          <p:cNvPr id="10245" name="Picture 5" descr="C:\Users\Usuario\Downloads\14-4-2012\Latas, tazas, bolsos, botellas, marcos gif y otros\dr1[1].gif"/>
          <p:cNvPicPr>
            <a:picLocks noChangeAspect="1" noChangeArrowheads="1" noCrop="1"/>
          </p:cNvPicPr>
          <p:nvPr/>
        </p:nvPicPr>
        <p:blipFill>
          <a:blip r:embed="rId4" cstate="print"/>
          <a:srcRect/>
          <a:stretch>
            <a:fillRect/>
          </a:stretch>
        </p:blipFill>
        <p:spPr bwMode="auto">
          <a:xfrm>
            <a:off x="6516216" y="5813500"/>
            <a:ext cx="2064618" cy="1044500"/>
          </a:xfrm>
          <a:prstGeom prst="rect">
            <a:avLst/>
          </a:prstGeom>
          <a:noFill/>
        </p:spPr>
      </p:pic>
      <p:pic>
        <p:nvPicPr>
          <p:cNvPr id="6" name="Picture 5" descr="C:\Users\Usuario\Downloads\14-4-2012\Latas, tazas, bolsos, botellas, marcos gif y otros\dr1[1].gif"/>
          <p:cNvPicPr>
            <a:picLocks noChangeAspect="1" noChangeArrowheads="1" noCrop="1"/>
          </p:cNvPicPr>
          <p:nvPr/>
        </p:nvPicPr>
        <p:blipFill>
          <a:blip r:embed="rId4" cstate="print"/>
          <a:srcRect/>
          <a:stretch>
            <a:fillRect/>
          </a:stretch>
        </p:blipFill>
        <p:spPr bwMode="auto">
          <a:xfrm>
            <a:off x="3491880" y="5813500"/>
            <a:ext cx="2064618" cy="1044500"/>
          </a:xfrm>
          <a:prstGeom prst="rect">
            <a:avLst/>
          </a:prstGeom>
          <a:noFill/>
        </p:spPr>
      </p:pic>
      <p:pic>
        <p:nvPicPr>
          <p:cNvPr id="7" name="Picture 5" descr="C:\Users\Usuario\Downloads\14-4-2012\Latas, tazas, bolsos, botellas, marcos gif y otros\dr1[1].gif"/>
          <p:cNvPicPr>
            <a:picLocks noChangeAspect="1" noChangeArrowheads="1" noCrop="1"/>
          </p:cNvPicPr>
          <p:nvPr/>
        </p:nvPicPr>
        <p:blipFill>
          <a:blip r:embed="rId4" cstate="print"/>
          <a:srcRect/>
          <a:stretch>
            <a:fillRect/>
          </a:stretch>
        </p:blipFill>
        <p:spPr bwMode="auto">
          <a:xfrm>
            <a:off x="395536" y="5813500"/>
            <a:ext cx="2064618" cy="1044500"/>
          </a:xfrm>
          <a:prstGeom prst="rect">
            <a:avLst/>
          </a:prstGeom>
          <a:noFill/>
        </p:spPr>
      </p:pic>
    </p:spTree>
  </p:cSld>
  <p:clrMapOvr>
    <a:masterClrMapping/>
  </p:clrMapOvr>
  <p:transition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131</TotalTime>
  <Words>269</Words>
  <Application>Microsoft Office PowerPoint</Application>
  <PresentationFormat>Presentación en pantalla (4:3)</PresentationFormat>
  <Paragraphs>35</Paragraphs>
  <Slides>15</Slides>
  <Notes>0</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20</cp:revision>
  <dcterms:created xsi:type="dcterms:W3CDTF">2012-06-14T20:04:29Z</dcterms:created>
  <dcterms:modified xsi:type="dcterms:W3CDTF">2012-11-11T18:22:38Z</dcterms:modified>
</cp:coreProperties>
</file>