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86" r:id="rId3"/>
    <p:sldId id="28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81" r:id="rId20"/>
    <p:sldId id="272" r:id="rId21"/>
    <p:sldId id="282" r:id="rId22"/>
    <p:sldId id="273" r:id="rId23"/>
    <p:sldId id="283" r:id="rId24"/>
    <p:sldId id="274" r:id="rId25"/>
    <p:sldId id="275" r:id="rId26"/>
    <p:sldId id="278" r:id="rId27"/>
    <p:sldId id="276" r:id="rId28"/>
    <p:sldId id="277" r:id="rId29"/>
    <p:sldId id="279" r:id="rId30"/>
    <p:sldId id="284" r:id="rId31"/>
    <p:sldId id="285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CLhGqrZHQuhxskKJFnR6A" hashData="1vwS/KMT/nB9LkT8OaaIS56TX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05" autoAdjust="0"/>
    <p:restoredTop sz="90226" autoAdjust="0"/>
  </p:normalViewPr>
  <p:slideViewPr>
    <p:cSldViewPr>
      <p:cViewPr varScale="1">
        <p:scale>
          <a:sx n="46" d="100"/>
          <a:sy n="46" d="100"/>
        </p:scale>
        <p:origin x="-6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7D694-6D58-41AA-A44B-172CB6F23573}" type="datetimeFigureOut">
              <a:rPr lang="en-US" smtClean="0"/>
              <a:pPr/>
              <a:t>10/5/2012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DEFE26-9DAD-41C9-885D-1B1E2FA5BC1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DEFE26-9DAD-41C9-885D-1B1E2FA5BC1C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A75843-B28D-44EC-925A-BB50296AC72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D9CE17-E239-4508-BE9C-C41899E1BF88}" type="datetimeFigureOut">
              <a:rPr lang="en-US" smtClean="0"/>
              <a:pPr/>
              <a:t>10/5/2012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5B85E-1223-4CB2-9181-FB202E6C52CC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CB7FD93-CC72-492A-A898-C87DA8F072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FFFF00"/>
              </a:gs>
              <a:gs pos="75000">
                <a:srgbClr val="FF0000"/>
              </a:gs>
              <a:gs pos="100000">
                <a:srgbClr val="6600FF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6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4309"/>
              <a:gd name="adj2" fmla="val 4306"/>
            </a:avLst>
          </a:prstGeom>
          <a:blipFill>
            <a:blip r:embed="rId3"/>
            <a:stretch>
              <a:fillRect/>
            </a:stretch>
          </a:blipFill>
          <a:ln w="0"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9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4310"/>
              <a:gd name="adj2" fmla="val 3996"/>
            </a:avLst>
          </a:prstGeom>
          <a:blipFill>
            <a:blip r:embed="rId3"/>
            <a:stretch>
              <a:fillRect/>
            </a:stretch>
          </a:blipFill>
          <a:ln w="38100">
            <a:solidFill>
              <a:srgbClr val="99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19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3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4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5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6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7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8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19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20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21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22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23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3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4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5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6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7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pic>
        <p:nvPicPr>
          <p:cNvPr id="38" name="Picture 20" descr="http://www.sortmusic.com/indices/ind_Y/yes/picts/wall/75wjh_lak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85728"/>
            <a:ext cx="8572560" cy="6286544"/>
          </a:xfrm>
          <a:prstGeom prst="rect">
            <a:avLst/>
          </a:prstGeom>
          <a:noFill/>
          <a:ln w="38100">
            <a:solidFill>
              <a:srgbClr val="9966FF"/>
            </a:solidFill>
          </a:ln>
        </p:spPr>
      </p:pic>
      <p:sp>
        <p:nvSpPr>
          <p:cNvPr id="24" name="23 CuadroTexto"/>
          <p:cNvSpPr txBox="1"/>
          <p:nvPr/>
        </p:nvSpPr>
        <p:spPr>
          <a:xfrm>
            <a:off x="571472" y="500042"/>
            <a:ext cx="21431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785786" y="78579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Yes</a:t>
            </a:r>
            <a:endParaRPr lang="en-US" sz="36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3857620" y="6000768"/>
            <a:ext cx="1785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Automático</a:t>
            </a:r>
            <a:endParaRPr lang="en-US" sz="16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1857356" y="3857628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you and I</a:t>
            </a:r>
          </a:p>
        </p:txBody>
      </p:sp>
      <p:sp>
        <p:nvSpPr>
          <p:cNvPr id="28" name="27 CuadroTexto"/>
          <p:cNvSpPr txBox="1"/>
          <p:nvPr/>
        </p:nvSpPr>
        <p:spPr>
          <a:xfrm>
            <a:off x="2357422" y="428625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tú y Yo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2786050" y="4643446"/>
            <a:ext cx="8572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1972</a:t>
            </a:r>
            <a:endParaRPr lang="en-US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40" name="Picture 18" descr="http://www.sortmusic.com/indices/ind_Y/yes/picts/wall/75wjh_mot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19" y="285728"/>
            <a:ext cx="8572559" cy="6286543"/>
          </a:xfrm>
          <a:prstGeom prst="rect">
            <a:avLst/>
          </a:prstGeom>
          <a:noFill/>
        </p:spPr>
      </p:pic>
      <p:pic>
        <p:nvPicPr>
          <p:cNvPr id="49" name="Picture 18" descr="http://www.sortmusic.com/indices/ind_Y/yes/picts/wall/75wjh_mot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85728"/>
            <a:ext cx="8572560" cy="6286540"/>
          </a:xfrm>
          <a:prstGeom prst="rect">
            <a:avLst/>
          </a:prstGeom>
          <a:noFill/>
        </p:spPr>
      </p:pic>
      <p:sp>
        <p:nvSpPr>
          <p:cNvPr id="30" name="29 CuadroTexto"/>
          <p:cNvSpPr txBox="1"/>
          <p:nvPr/>
        </p:nvSpPr>
        <p:spPr>
          <a:xfrm>
            <a:off x="7786710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643834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Picture 8" descr="PkRU.gif (9741 bytes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6000768"/>
            <a:ext cx="460362" cy="287727"/>
          </a:xfrm>
          <a:prstGeom prst="rect">
            <a:avLst/>
          </a:prstGeom>
          <a:noFill/>
        </p:spPr>
      </p:pic>
      <p:pic>
        <p:nvPicPr>
          <p:cNvPr id="51" name="Picture 18" descr="http://www.sortmusic.com/indices/ind_Y/yes/picts/wall/75wjh_mot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85728"/>
            <a:ext cx="8572560" cy="6286540"/>
          </a:xfrm>
          <a:prstGeom prst="rect">
            <a:avLst/>
          </a:prstGeom>
          <a:noFill/>
        </p:spPr>
      </p:pic>
      <p:sp>
        <p:nvSpPr>
          <p:cNvPr id="52" name="51 CuadroTexto"/>
          <p:cNvSpPr txBox="1"/>
          <p:nvPr/>
        </p:nvSpPr>
        <p:spPr>
          <a:xfrm>
            <a:off x="3143240" y="50004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Vocalista                           John Anderson        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53" name="Picture 2" descr="http://music-wallpapers.net/walls/yes_2_wallpap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85728"/>
            <a:ext cx="8570711" cy="6286544"/>
          </a:xfrm>
          <a:prstGeom prst="rect">
            <a:avLst/>
          </a:prstGeom>
          <a:noFill/>
        </p:spPr>
      </p:pic>
      <p:pic>
        <p:nvPicPr>
          <p:cNvPr id="54" name="Picture 2" descr="http://music-wallpapers.net/walls/yes_2_wallpap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1" y="285729"/>
            <a:ext cx="8572559" cy="6299974"/>
          </a:xfrm>
          <a:prstGeom prst="rect">
            <a:avLst/>
          </a:prstGeom>
          <a:noFill/>
        </p:spPr>
      </p:pic>
      <p:pic>
        <p:nvPicPr>
          <p:cNvPr id="56" name="Picture 2" descr="http://music-wallpapers.net/walls/yes_2_wallpap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19" y="285726"/>
            <a:ext cx="8572561" cy="6286545"/>
          </a:xfrm>
          <a:prstGeom prst="rect">
            <a:avLst/>
          </a:prstGeom>
          <a:noFill/>
        </p:spPr>
      </p:pic>
      <p:pic>
        <p:nvPicPr>
          <p:cNvPr id="57" name="Picture 2" descr="http://music-wallpapers.net/walls/yes_2_wallpap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285728"/>
            <a:ext cx="8589231" cy="6299973"/>
          </a:xfrm>
          <a:prstGeom prst="rect">
            <a:avLst/>
          </a:prstGeom>
          <a:noFill/>
        </p:spPr>
      </p:pic>
      <p:pic>
        <p:nvPicPr>
          <p:cNvPr id="58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1" y="285725"/>
            <a:ext cx="8572559" cy="6286546"/>
          </a:xfrm>
          <a:prstGeom prst="rect">
            <a:avLst/>
          </a:prstGeom>
          <a:noFill/>
        </p:spPr>
      </p:pic>
      <p:pic>
        <p:nvPicPr>
          <p:cNvPr id="59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1" y="285725"/>
            <a:ext cx="8572559" cy="6286546"/>
          </a:xfrm>
          <a:prstGeom prst="rect">
            <a:avLst/>
          </a:prstGeom>
          <a:noFill/>
        </p:spPr>
      </p:pic>
      <p:pic>
        <p:nvPicPr>
          <p:cNvPr id="60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1" y="285725"/>
            <a:ext cx="8572559" cy="6286546"/>
          </a:xfrm>
          <a:prstGeom prst="rect">
            <a:avLst/>
          </a:prstGeom>
          <a:noFill/>
        </p:spPr>
      </p:pic>
      <p:pic>
        <p:nvPicPr>
          <p:cNvPr id="61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85728"/>
            <a:ext cx="8572559" cy="6286546"/>
          </a:xfrm>
          <a:prstGeom prst="rect">
            <a:avLst/>
          </a:prstGeom>
          <a:noFill/>
        </p:spPr>
      </p:pic>
      <p:pic>
        <p:nvPicPr>
          <p:cNvPr id="62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85728"/>
            <a:ext cx="8572559" cy="6286546"/>
          </a:xfrm>
          <a:prstGeom prst="rect">
            <a:avLst/>
          </a:prstGeom>
          <a:noFill/>
        </p:spPr>
      </p:pic>
      <p:pic>
        <p:nvPicPr>
          <p:cNvPr id="63" name="Picture 13" descr="C:\Documents and Settings\Administrador\Escritorio\awake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85728"/>
            <a:ext cx="8572559" cy="6286546"/>
          </a:xfrm>
          <a:prstGeom prst="rect">
            <a:avLst/>
          </a:prstGeom>
          <a:noFill/>
        </p:spPr>
      </p:pic>
      <p:pic>
        <p:nvPicPr>
          <p:cNvPr id="66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285728"/>
            <a:ext cx="8572559" cy="6286544"/>
          </a:xfrm>
          <a:prstGeom prst="rect">
            <a:avLst/>
          </a:prstGeom>
          <a:noFill/>
        </p:spPr>
      </p:pic>
      <p:pic>
        <p:nvPicPr>
          <p:cNvPr id="67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1" y="285728"/>
            <a:ext cx="8572559" cy="6286543"/>
          </a:xfrm>
          <a:prstGeom prst="rect">
            <a:avLst/>
          </a:prstGeom>
          <a:noFill/>
        </p:spPr>
      </p:pic>
      <p:pic>
        <p:nvPicPr>
          <p:cNvPr id="68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1" y="285728"/>
            <a:ext cx="8572560" cy="62865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4000">
    <p:comb dir="vert"/>
    <p:sndAc>
      <p:stSnd>
        <p:snd r:embed="rId2" name="yes - classic - and you and 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300"/>
                            </p:stCondLst>
                            <p:childTnLst>
                              <p:par>
                                <p:cTn id="7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20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4200"/>
                            </p:stCondLst>
                            <p:childTnLst>
                              <p:par>
                                <p:cTn id="104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4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7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2200"/>
                            </p:stCondLst>
                            <p:childTnLst>
                              <p:par>
                                <p:cTn id="129" presetID="35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7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0200"/>
                            </p:stCondLst>
                            <p:childTnLst>
                              <p:par>
                                <p:cTn id="14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2200"/>
                            </p:stCondLst>
                            <p:childTnLst>
                              <p:par>
                                <p:cTn id="147" presetID="3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4000" decel="100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40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40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0" decel="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7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200"/>
                            </p:stCondLst>
                            <p:childTnLst>
                              <p:par>
                                <p:cTn id="159" presetID="19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5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482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6200"/>
                            </p:stCondLst>
                            <p:childTnLst>
                              <p:par>
                                <p:cTn id="174" presetID="48" presetClass="entr" presetSubtype="0" ac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2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5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64200"/>
                            </p:stCondLst>
                            <p:childTnLst>
                              <p:par>
                                <p:cTn id="187" presetID="3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9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8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72200"/>
                            </p:stCondLst>
                            <p:childTnLst>
                              <p:par>
                                <p:cTn id="200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2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5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0" grpId="0" animBg="1"/>
      <p:bldP spid="10" grpId="1" animBg="1"/>
      <p:bldP spid="24" grpId="0"/>
      <p:bldP spid="25" grpId="0"/>
      <p:bldP spid="28" grpId="0"/>
      <p:bldP spid="29" grpId="0"/>
      <p:bldP spid="30" grpId="0"/>
      <p:bldP spid="31" grpId="0"/>
      <p:bldP spid="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825600"/>
              </a:gs>
              <a:gs pos="13000">
                <a:srgbClr val="FF0000"/>
              </a:gs>
              <a:gs pos="28000">
                <a:srgbClr val="00B050"/>
              </a:gs>
              <a:gs pos="42999">
                <a:srgbClr val="FFA800"/>
              </a:gs>
              <a:gs pos="58000">
                <a:srgbClr val="00FF00"/>
              </a:gs>
              <a:gs pos="72000">
                <a:srgbClr val="6600FF"/>
              </a:gs>
              <a:gs pos="87000">
                <a:srgbClr val="CC3300"/>
              </a:gs>
              <a:gs pos="100000">
                <a:srgbClr val="FFA8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8" descr="http://0.tqn.com/d/classicrock/1/0/k/Q/yes_ban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5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41557-1024x768-the_dream_walker_by_theflickerees-d34vww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00166" y="642918"/>
            <a:ext cx="635798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man conceived a moment's answers to the dream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 hombre concibió las respuestas en un momento de su sueño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43174" y="2786058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ransition advClick="0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813278-1024x768-flow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57290" y="928670"/>
            <a:ext cx="62865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Staying the flowers daily, sensing all the themes  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mantener las flores diariamente, sintiendo todos los temas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928662" y="2571744"/>
            <a:ext cx="700092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As a foundation left to create the spiral aim                         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como un cimiento  dejado para la creación del objetivo en espiral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357290" y="4643446"/>
            <a:ext cx="62865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movement regained and regarded both the same 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 movimiento recuperado y considerado ,</a:t>
            </a:r>
            <a:r>
              <a:rPr lang="es-ES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ambos lo mismo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980512-1024x768-Galactic_Sper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857232"/>
            <a:ext cx="67866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complete in the sight of seeds of life with you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terminando en la visión de las semillas de vida que te acompañan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71538" y="2357430"/>
            <a:ext cx="685804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Changed only for a sight of sound, the space agreed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cambiadas únicamente por una visión del sonido, el cosmos lo aprobó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dministrador\Escritorio\901696-1024x768-sands_of_ti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714356"/>
            <a:ext cx="67151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Between the picture of time behind the face of need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en medio de la imagen del tiempo, detrás la cara de necesidad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57290" y="2500306"/>
            <a:ext cx="65722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Coming quickly to terms of all expression laid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 llegada rápida de condiciones de toda expresión dejó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785918" y="4000504"/>
            <a:ext cx="51435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Emotions revealed as the ocean maid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emociones reveladas tal como la criada del océano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Administrador\Escritorio\786305-1024x768-bg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42976" y="857232"/>
            <a:ext cx="67866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complete in the sight of seeds of life with you                      </a:t>
            </a:r>
            <a:r>
              <a:rPr lang="es-ES" sz="1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terminando en la visión de las semillas de vida que te acompañan</a:t>
            </a:r>
            <a:endParaRPr lang="es-ES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Administrador\Escritorio\987910-1024x768-ComputerDesktopWallpapersCollection347_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929322" y="357166"/>
            <a:ext cx="264320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Coins and crosses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monedas y cruces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928794" y="928670"/>
            <a:ext cx="407196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Never know their fruitless worth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nunca  conocen su infructuoso valor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Documents and Settings\Administrador\Escritorio\407211-1024x768-rop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57818" y="1000108"/>
            <a:ext cx="25717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cords are broken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las cuerdas están rotas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2143116"/>
            <a:ext cx="385765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locked inside the mother Earth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encerrado dentro de la madre Tierra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Documents and Settings\Administrador\Escritorio\795303-1024x768-hide-and-seek---william-henry-kn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571480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they won't hide, hold, they won't tell you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se esconderán , aguanta, ellos no te dirán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niño - mu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642918"/>
            <a:ext cx="57150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Watching the world, watching all of the world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observando el mundo, observando todo el mundo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143636" y="1500174"/>
            <a:ext cx="300036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Watching us go  by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observando nuestra partida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mujer escal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500042"/>
            <a:ext cx="51435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climb over the sea to the valley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tú y yo escalamos sobre el mar hasta el valle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373919-1024x768-creative_wallpaper_hand_care_01551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928670"/>
            <a:ext cx="492922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reached out for reasons to                      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tú y yo estrechamos la mano  a las razones  por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143504" y="928670"/>
            <a:ext cx="114300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decir</a:t>
            </a:r>
            <a:endParaRPr 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26" name="Picture 2" descr="C:\Documents and Settings\Administrador\Escritorio\73453-800x600-picturesque-landscape-35-1280x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73453-800x600-picturesque-landscape-35-1280x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73453-800x600-picturesque-landscape-35-1280x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231208-800x600-Purple-landscape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Escritorio\231208-800x600-Purple-landscape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Escritorio\231208-800x600-Purple-landscape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500"/>
                            </p:stCondLst>
                            <p:childTnLst>
                              <p:par>
                                <p:cTn id="56" presetID="3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8" presetClass="entr" presetSubtype="0" ac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8500"/>
                            </p:stCondLst>
                            <p:childTnLst>
                              <p:par>
                                <p:cTn id="70" presetID="7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8500"/>
                            </p:stCondLst>
                            <p:childTnLst>
                              <p:par>
                                <p:cTn id="80" presetID="19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8500"/>
                            </p:stCondLst>
                            <p:childTnLst>
                              <p:par>
                                <p:cTn id="88" presetID="1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5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671059-1024x768-3D-Sea-3d-sea-1920x10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3429000"/>
            <a:ext cx="59293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Coming quickly to terms of all expression laid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 llegada rápida de condiciones de toda expresión dejó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857488" y="4429132"/>
            <a:ext cx="53578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emotions revealed as the ocean maid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emociones reveladas  tal como la criada del océano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5429264"/>
            <a:ext cx="67151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 a movement regained and regarded both the same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 movimiento recuperado y considerado ,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ambos el mismo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C:\Documents and Settings\Administrador\Escritorio\72408-1024x768-strawberry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C:\Documents and Settings\Administrador\Escritorio\72408-1024x768-strawberry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714356"/>
            <a:ext cx="67866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complete in the sight of seeds of life with you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terminando en la visión de las semillas de vida que te acompañan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10" name="Picture 2" descr="C:\Documents and Settings\Administrador\Escritorio\420959-800x600-Birth-N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dministrador\Escritorio\420959-800x600-Birth-N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420959-800x600-Birth-Nati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Escritorio\217838-800x600-dscf0735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dor\Escritorio\217838-800x600-dscf0735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Escritorio\217838-800x600-dscf0735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C:\Documents and Settings\Administrador\Escritorio\646692-800x600-23509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2055" name="Picture 7" descr="C:\Documents and Settings\Administrador\Escritorio\646692-800x600-23509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4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925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1925" decel="100000"/>
                                        <p:tgtEl>
                                          <p:spTgt spid="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8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9" dur="192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1" dur="1925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3" presetClass="entr" presetSubtype="5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925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925" decel="100000"/>
                                        <p:tgtEl>
                                          <p:spTgt spid="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2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4" dur="1925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0"/>
                            </p:stCondLst>
                            <p:childTnLst>
                              <p:par>
                                <p:cTn id="47" presetID="39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6000"/>
                            </p:stCondLst>
                            <p:childTnLst>
                              <p:par>
                                <p:cTn id="64" presetID="39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0"/>
                            </p:stCondLst>
                            <p:childTnLst>
                              <p:par>
                                <p:cTn id="74" presetID="39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000"/>
                            </p:stCondLst>
                            <p:childTnLst>
                              <p:par>
                                <p:cTn id="84" presetID="39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3000"/>
                            </p:stCondLst>
                            <p:childTnLst>
                              <p:par>
                                <p:cTn id="94" presetID="48" presetClass="entr" presetSubtype="0" accel="5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9000"/>
                            </p:stCondLst>
                            <p:childTnLst>
                              <p:par>
                                <p:cTn id="104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208564-1024x768-29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10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642918"/>
            <a:ext cx="67866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Sad preacher nailed upon the coloured door of time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triste predicador clavado sobre la puerta coloreada de tiempo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57158" y="2500306"/>
            <a:ext cx="571504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Insane teacher be there reminded of the rhyme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maestro demente habrá recordado la rima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643174" y="3929066"/>
            <a:ext cx="58579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There'll be no mutant enemy we shall certify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no habrá enemigo mutante que debamos certificar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1007209-1024x768-kis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43108" y="357166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Political ends as sad remains will die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los fines políticos como tristes recuerdos morirán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Mis documentos\Fotos para Power Points y Montajes\brazos levantados\mujer brazos extendi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857232"/>
            <a:ext cx="721523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Reach out as forward tastes begin to enter you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extiendes los brazos cuando gustos avanzados empiezan a entrar en ti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72066" y="2071678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Oooh, ooh</a:t>
            </a:r>
          </a:p>
        </p:txBody>
      </p:sp>
    </p:spTree>
  </p:cSld>
  <p:clrMapOvr>
    <a:masterClrMapping/>
  </p:clrMapOvr>
  <p:transition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527121-1024x768-LISTEN-TO-THE-OCE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85852" y="1714488"/>
            <a:ext cx="45005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 listened hard but could not see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escuché intensamente pero no podía ver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000100" y="2786058"/>
            <a:ext cx="478634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Life tempo change out and inside me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ritmo de vida cambiaba fuera y dentro de mi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3516709058_7294315291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42910" y="928670"/>
            <a:ext cx="778674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preacher trained in all to lose his name </a:t>
            </a:r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                                         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predicador se preparó  en resumidas cuentas hasta perder su nombre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877059-1024x768-trave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643306" y="1071546"/>
            <a:ext cx="550069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The teacher travels, asking to be shown the same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el maestro viaja, pidiendo ser mostrado él mismo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143208" y="2643182"/>
            <a:ext cx="600079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In the end we'll agree, we'll accept, we'll immortalize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 final consentiremos, aceptaremos , nos inmortalizaremos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455055-1024x768-IS_0052kkk98u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928794" y="714356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That the truth of man maturing in his eyes           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que la verdad del hombre va madurando en sus ojos</a:t>
            </a:r>
          </a:p>
        </p:txBody>
      </p:sp>
    </p:spTree>
  </p:cSld>
  <p:clrMapOvr>
    <a:masterClrMapping/>
  </p:clrMapOvr>
  <p:transition advClick="0" advTm="4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Documents and Settings\Administrador\Escritorio\696294-1024x768-wallpapers--4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1" descr="C:\Documents and Settings\Administrador\Escritorio\696294-1024x768-wallpapers--4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1" descr="C:\Documents and Settings\Administrador\Escritorio\696294-1024x768-wallpapers--4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9" name="Picture 1" descr="C:\Documents and Settings\Administrador\Escritorio\696294-1024x768-wallpapers--4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0034" y="571480"/>
            <a:ext cx="678661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All complete in the sight of seeds of life with you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terminando en la visión de las semillas de vida que te acompañan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71736" y="2143116"/>
            <a:ext cx="58579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Coming quickly to terms of all expression laid                         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la llegada rápida de condiciones de toda expresión dejó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28596" y="4714884"/>
            <a:ext cx="671517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 a movement regained and regarded both the same 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como</a:t>
            </a:r>
            <a:r>
              <a:rPr 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 movimiento recuperado y considerado ,</a:t>
            </a: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ambos el mismo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4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30427-1024x768-ONE-WITH-THE-S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521497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Emotions revealed as the ocean maid 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emociones reveladas  tal como la criada del océano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Administrador\Escritorio\942759-1024x768-Running-toward-the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7" cy="6857999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942759-1024x768-Running-toward-the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0897" cy="6857998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942759-1024x768-Running-toward-the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0896" cy="6857999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Escritorio\942759-1024x768-Running-toward-the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7999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942759-1024x768-Running-toward-the-l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7" cy="6857999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995836-800x600-fantasy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995836-800x600-fantasy-landscap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071538" y="928670"/>
            <a:ext cx="585791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 clearer future, morning, evening, nights with you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un futuro más claro, mañana, tarde y noche te acompaña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285984" y="1928802"/>
            <a:ext cx="657229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climb, crossing the shapes of the morning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tú y yo escalamos, cruzando las formas de la mañana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6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0"/>
                            </p:stCondLst>
                            <p:childTnLst>
                              <p:par>
                                <p:cTn id="40" presetID="2" presetClass="entr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0"/>
                            </p:stCondLst>
                            <p:childTnLst>
                              <p:par>
                                <p:cTn id="48" presetID="2" presetClass="entr" presetSubtype="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istrador\Escritorio\300651-1024x768-TOGET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2643182"/>
            <a:ext cx="54292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reach over the sun for the river                       </a:t>
            </a:r>
            <a:r>
              <a:rPr lang="es-ES" sz="16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tú y yo llegamos al sol por el rio</a:t>
            </a:r>
            <a:endParaRPr lang="es-ES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231789-1024x768-Romance--30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75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857232"/>
            <a:ext cx="61436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climb, clearer towards the movement     </a:t>
            </a: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tú y yo escalamos más claro hacia el movimiento</a:t>
            </a:r>
            <a:endPara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88727-1024x768-romantic-dinn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85918" y="785794"/>
            <a:ext cx="592935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And you and I called over valleys of endless seas       </a:t>
            </a:r>
            <a:r>
              <a:rPr lang="es-E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y tú y yo llamamos sobre valles de mares interminables</a:t>
            </a:r>
            <a:endParaRPr lang="es-E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0" descr="http://static4.plasticosydecibelios.com/wp-content/uploads/2011/07/y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422" cy="6858000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rebuchet MS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2680</TotalTime>
  <Words>848</Words>
  <Application>Microsoft Office PowerPoint</Application>
  <PresentationFormat>Presentación en pantalla (4:3)</PresentationFormat>
  <Paragraphs>85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235</cp:revision>
  <dcterms:created xsi:type="dcterms:W3CDTF">2012-05-16T20:30:08Z</dcterms:created>
  <dcterms:modified xsi:type="dcterms:W3CDTF">2012-10-06T04:35:19Z</dcterms:modified>
</cp:coreProperties>
</file>