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76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74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5TwYEWWD+fv3GzN9BNhjw==" hashData="YaEVpcZSnowfyTMq2to1vfvZ/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7DAD1-3254-4B1F-B38E-918E6883ADC7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E76B7-3588-4558-B2D2-55494F558F2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5F7C5-00EF-4B2D-9A5B-E3D546ED4008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FAA5E-7996-4368-8242-F69D781DDC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74108-9FC9-42BB-B8BD-4ABD9B3A4B4D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066EC-375C-4E32-8751-0ED62FB144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93840-4450-4691-A4DF-1345A7EBF787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8EDC8-9CF5-416B-8681-594C17397B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0CA72-DF41-447B-819C-2DCFFD786A8F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4780B-82C2-442E-94DA-83B26A3A582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C20CE-D668-425C-A094-908BFB287FF6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A9A6E-F8FB-41D7-A37A-2DD5A193E8A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48F7-8450-45D8-995B-E89C260AB18C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02F0E-33CC-49B1-B1B6-A7E8C764EEA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CD2F0-C8D1-4295-9005-BE2D0C90BF45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560F5-F3B1-43E6-A2C0-8258DC66A35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CF40D-D6A3-43B2-9CC6-DFDE0F382A0F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E4102-031F-4C82-828D-5CCF58F49CA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4DA6C-053D-4DFD-9177-AF8472DE979F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35D26-7CF0-4A3D-987F-CF7C0C976CD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D57EA-3DE8-4D07-B627-40AEB9B5AEF8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130BB-3809-4CCA-ADAD-322A9A285E0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AB73AE-2884-4DB1-BCF7-BF18B7AE705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8E0FE5-677D-42EE-91DF-5C2D1A5D9DE5}" type="datetimeFigureOut">
              <a:rPr lang="es-ES"/>
              <a:pPr>
                <a:defRPr/>
              </a:pPr>
              <a:t>30/11/2012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0F6A5D-35B1-4D01-8D91-E4FA9AE8AB9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182475-02EA-4308-BB02-35E9C77035C3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4 CuadroTexto"/>
          <p:cNvSpPr txBox="1">
            <a:spLocks noChangeArrowheads="1"/>
          </p:cNvSpPr>
          <p:nvPr/>
        </p:nvSpPr>
        <p:spPr bwMode="auto">
          <a:xfrm>
            <a:off x="179388" y="333375"/>
            <a:ext cx="33131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Canción: Y tu te vas</a:t>
            </a:r>
          </a:p>
          <a:p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Imágenes Google</a:t>
            </a:r>
          </a:p>
          <a:p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Interprete Chayanne</a:t>
            </a:r>
          </a:p>
        </p:txBody>
      </p:sp>
      <p:pic>
        <p:nvPicPr>
          <p:cNvPr id="2051" name="Picture 2" descr="http://www.foroswebgratis.com/fotos/5/1/1/4/8/252768Chayan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1484313"/>
            <a:ext cx="16002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3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4508500"/>
            <a:ext cx="936625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3140968"/>
            <a:ext cx="4608512" cy="1224136"/>
          </a:xfrm>
          <a:prstGeom prst="rect">
            <a:avLst/>
          </a:prstGeom>
          <a:noFill/>
        </p:spPr>
      </p:pic>
      <p:pic>
        <p:nvPicPr>
          <p:cNvPr id="20483" name="Picture 3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5661248"/>
            <a:ext cx="3629025" cy="885825"/>
          </a:xfrm>
          <a:prstGeom prst="rect">
            <a:avLst/>
          </a:prstGeom>
          <a:noFill/>
        </p:spPr>
      </p:pic>
      <p:pic>
        <p:nvPicPr>
          <p:cNvPr id="20484" name="Picture 4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18864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stSnd>
        <p:snd r:embed="rId2" name="Chayane - Y Tu Te Vas (Remix)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wgifs\952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wgifs\j20yopjzok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2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tu, te vas amor y no me queda nada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.. Y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tu, y tu te vas, y tu te vas amor y no me queda nada..Y tu, te vas amor y no me queda nada..</a:t>
            </a: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002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Nunca imagine, la vida sin ti, en todo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 Que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 plantee, siempre.. estabas tu..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Solo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tu sabes bien, quien soy.. De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donde Vengo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y a donde voy.. </a:t>
            </a:r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0fcd513b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Nunca te he mentido, nunca te he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escondido, Nada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, siempre me tuviste cuando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me Necesitabas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, nadie mejor que tu, sabrá..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Que Di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todo lo que pude dar…</a:t>
            </a: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23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Ohh.Y ahora tu, te vas, así como si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nada, Acortándome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vida, agachando la mirada, y tu vas, y yo.. </a:t>
            </a:r>
          </a:p>
        </p:txBody>
      </p:sp>
      <p:pic>
        <p:nvPicPr>
          <p:cNvPr id="16385" name="Picture 1" descr="C:\Users\Usuario\Downloads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20688"/>
            <a:ext cx="2198687" cy="2236787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pasik126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2 Imagen" descr="logo-juro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0"/>
            <a:ext cx="4284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 pierdo entre la nada, donde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Quedan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palabras, y el amor que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 Jurabas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y tu te vas, ohhhh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4 Imagen" descr="mod_article30271454_5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 es que te he fallado, dime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como, Y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cuando, y a sido..si  es que te has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cansado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Y ahora me, echas al olvido,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a0442721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habrá nadie que te amará, así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Como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yo te puedo amar…</a:t>
            </a:r>
          </a:p>
        </p:txBody>
      </p:sp>
      <p:pic>
        <p:nvPicPr>
          <p:cNvPr id="9220" name="3 Imagen" descr="cm9llizz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33375"/>
            <a:ext cx="18986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4 Imagen" descr="cm9llizz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476250"/>
            <a:ext cx="189865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ŐSZ6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Oh.. Y ahora tu. te vas, así como si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nada, Acortándome la vida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agachando la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mirada, Y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tu te vas.. Y yo…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qfe0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4 CuadroTexto"/>
          <p:cNvSpPr txBox="1">
            <a:spLocks noChangeArrowheads="1"/>
          </p:cNvSpPr>
          <p:nvPr/>
        </p:nvSpPr>
        <p:spPr bwMode="auto">
          <a:xfrm>
            <a:off x="0" y="6027003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Calibri" pitchFamily="34" charset="0"/>
              </a:rPr>
              <a:t>Me pierdo entre la nada, donde quedan las palabras, y el amor que me jurabas, y tu te vas, ohhhhhhhh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 descr="pasik165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3 Imagen" descr="corazongif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657671"/>
            <a:ext cx="91439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mas que busco, no encuentro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razón, Por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mas que intento, no puedo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olvidar, Eres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como, una  llama que arde en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Fondo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mi corazón…..</a:t>
            </a:r>
          </a:p>
        </p:txBody>
      </p:sp>
    </p:spTree>
  </p:cSld>
  <p:clrMapOvr>
    <a:masterClrMapping/>
  </p:clrMapOvr>
  <p:transition advTm="3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7f79eba7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733256"/>
            <a:ext cx="91440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Y, tu te vas, ohhho , y ahora tu, te vas, así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como Si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nada, acortándome la vida, agachando la 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 Mirada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y tu te vas….</a:t>
            </a:r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teli_keptar_6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CuadroTexto"/>
          <p:cNvSpPr txBox="1">
            <a:spLocks noChangeArrowheads="1"/>
          </p:cNvSpPr>
          <p:nvPr/>
        </p:nvSpPr>
        <p:spPr bwMode="auto">
          <a:xfrm>
            <a:off x="0" y="5301208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Y tu te vas amor y no me queda nada, nada, nada, nada, nada, y tu te vas…y tu te vas, como si nada, acortándome la vida, agachando la mirada, </a:t>
            </a: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teli_keptar_24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975"/>
            <a:ext cx="9144000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179512" y="5589240"/>
            <a:ext cx="87137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latin typeface="Calibri" pitchFamily="34" charset="0"/>
              </a:rPr>
              <a:t>Y tu, y tu te vas, y tu te vas, amor y no me queda nada, nada, y tu te vas y tu te vas amor y no me queda nada, nada, y tu, te vas</a:t>
            </a:r>
            <a:r>
              <a:rPr lang="es-ES" sz="3600" b="1" dirty="0">
                <a:solidFill>
                  <a:srgbClr val="FF0000"/>
                </a:solidFill>
                <a:latin typeface="Calibri" pitchFamily="34" charset="0"/>
              </a:rPr>
              <a:t>, 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 descr="kep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3 CuadroTexto"/>
          <p:cNvSpPr txBox="1">
            <a:spLocks noChangeArrowheads="1"/>
          </p:cNvSpPr>
          <p:nvPr/>
        </p:nvSpPr>
        <p:spPr bwMode="auto">
          <a:xfrm>
            <a:off x="0" y="5589240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latin typeface="Calibri" pitchFamily="34" charset="0"/>
              </a:rPr>
              <a:t>Y tu te vas amor y no me queda nada, nada,  y tu, y tu te vas, y tu te vas amor y no me queda nada, nada, nada, y tu te vas amor y no me queda nada, nada, nada nada, y tu te vas amor y no me queda nada, nada</a:t>
            </a: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01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4 Imagen" descr="csajok_171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1412875"/>
            <a:ext cx="411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5 Imagen" descr="vkeret_214[1]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813" y="188913"/>
            <a:ext cx="5400675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6 CuadroTexto"/>
          <p:cNvSpPr txBox="1">
            <a:spLocks noChangeArrowheads="1"/>
          </p:cNvSpPr>
          <p:nvPr/>
        </p:nvSpPr>
        <p:spPr bwMode="auto">
          <a:xfrm>
            <a:off x="179512" y="6027003"/>
            <a:ext cx="87137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Calibri" pitchFamily="34" charset="0"/>
              </a:rPr>
              <a:t>Y tu te vas amor, y no me queda nada, nada, nada, nada, </a:t>
            </a:r>
            <a:r>
              <a:rPr lang="es-ES" sz="2400" b="1" dirty="0" smtClean="0">
                <a:solidFill>
                  <a:schemeClr val="bg1"/>
                </a:solidFill>
                <a:latin typeface="Calibri" pitchFamily="34" charset="0"/>
              </a:rPr>
              <a:t>nada, nada</a:t>
            </a:r>
            <a:r>
              <a:rPr lang="es-ES" sz="2400" b="1" dirty="0">
                <a:solidFill>
                  <a:schemeClr val="bg1"/>
                </a:solidFill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571</Words>
  <Application>Microsoft Office PowerPoint</Application>
  <PresentationFormat>Presentación en pantalla (4:3)</PresentationFormat>
  <Paragraphs>46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41</cp:revision>
  <dcterms:created xsi:type="dcterms:W3CDTF">2012-03-10T10:28:39Z</dcterms:created>
  <dcterms:modified xsi:type="dcterms:W3CDTF">2012-11-30T22:33:01Z</dcterms:modified>
</cp:coreProperties>
</file>