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64" r:id="rId4"/>
    <p:sldId id="263" r:id="rId5"/>
    <p:sldId id="262" r:id="rId6"/>
    <p:sldId id="261" r:id="rId7"/>
    <p:sldId id="265" r:id="rId8"/>
    <p:sldId id="276" r:id="rId9"/>
    <p:sldId id="277" r:id="rId10"/>
    <p:sldId id="260" r:id="rId11"/>
    <p:sldId id="259" r:id="rId12"/>
    <p:sldId id="258" r:id="rId13"/>
    <p:sldId id="272" r:id="rId14"/>
    <p:sldId id="271" r:id="rId15"/>
    <p:sldId id="270" r:id="rId16"/>
    <p:sldId id="269" r:id="rId17"/>
    <p:sldId id="268" r:id="rId18"/>
    <p:sldId id="267" r:id="rId19"/>
    <p:sldId id="266" r:id="rId20"/>
    <p:sldId id="257" r:id="rId21"/>
    <p:sldId id="274" r:id="rId22"/>
    <p:sldId id="273" r:id="rId23"/>
    <p:sldId id="275" r:id="rId24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1FrnfDAwXMkydAjTxq9MvQ==" hashData="NePm323e+cZY62G+Xl41XThUvcA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540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viewProps" Target="viewProp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026378-1B57-49D2-B081-D5CB507F6039}" type="datetimeFigureOut">
              <a:rPr lang="es-ES" smtClean="0"/>
              <a:pPr/>
              <a:t>30/06/2013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A9A1F6-86E0-474F-94D2-8C93F8ED676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circl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026378-1B57-49D2-B081-D5CB507F6039}" type="datetimeFigureOut">
              <a:rPr lang="es-ES" smtClean="0"/>
              <a:pPr/>
              <a:t>30/06/2013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A9A1F6-86E0-474F-94D2-8C93F8ED676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circl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026378-1B57-49D2-B081-D5CB507F6039}" type="datetimeFigureOut">
              <a:rPr lang="es-ES" smtClean="0"/>
              <a:pPr/>
              <a:t>30/06/2013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A9A1F6-86E0-474F-94D2-8C93F8ED676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circl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026378-1B57-49D2-B081-D5CB507F6039}" type="datetimeFigureOut">
              <a:rPr lang="es-ES" smtClean="0"/>
              <a:pPr/>
              <a:t>30/06/2013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A9A1F6-86E0-474F-94D2-8C93F8ED676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circl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026378-1B57-49D2-B081-D5CB507F6039}" type="datetimeFigureOut">
              <a:rPr lang="es-ES" smtClean="0"/>
              <a:pPr/>
              <a:t>30/06/2013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A9A1F6-86E0-474F-94D2-8C93F8ED676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circl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026378-1B57-49D2-B081-D5CB507F6039}" type="datetimeFigureOut">
              <a:rPr lang="es-ES" smtClean="0"/>
              <a:pPr/>
              <a:t>30/06/2013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A9A1F6-86E0-474F-94D2-8C93F8ED676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circl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026378-1B57-49D2-B081-D5CB507F6039}" type="datetimeFigureOut">
              <a:rPr lang="es-ES" smtClean="0"/>
              <a:pPr/>
              <a:t>30/06/2013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A9A1F6-86E0-474F-94D2-8C93F8ED676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circl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026378-1B57-49D2-B081-D5CB507F6039}" type="datetimeFigureOut">
              <a:rPr lang="es-ES" smtClean="0"/>
              <a:pPr/>
              <a:t>30/06/2013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A9A1F6-86E0-474F-94D2-8C93F8ED676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circl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026378-1B57-49D2-B081-D5CB507F6039}" type="datetimeFigureOut">
              <a:rPr lang="es-ES" smtClean="0"/>
              <a:pPr/>
              <a:t>30/06/2013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A9A1F6-86E0-474F-94D2-8C93F8ED676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circl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026378-1B57-49D2-B081-D5CB507F6039}" type="datetimeFigureOut">
              <a:rPr lang="es-ES" smtClean="0"/>
              <a:pPr/>
              <a:t>30/06/2013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A9A1F6-86E0-474F-94D2-8C93F8ED676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circl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026378-1B57-49D2-B081-D5CB507F6039}" type="datetimeFigureOut">
              <a:rPr lang="es-ES" smtClean="0"/>
              <a:pPr/>
              <a:t>30/06/2013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A9A1F6-86E0-474F-94D2-8C93F8ED676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circl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5D92A00-5A5E-47A4-AFC5-57198F860C48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>
    <p:circl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0026378-1B57-49D2-B081-D5CB507F6039}" type="datetimeFigureOut">
              <a:rPr lang="es-ES" smtClean="0"/>
              <a:pPr/>
              <a:t>30/06/2013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DA9A1F6-86E0-474F-94D2-8C93F8ED676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>
    <p:circle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C003B00F-4A10-4631-AA05-2A361913B351}" type="slidenum">
              <a:rPr lang="es-ES_tradnl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>
    <p:circle/>
  </p:transition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13" Type="http://schemas.openxmlformats.org/officeDocument/2006/relationships/image" Target="../media/image11.gif"/><Relationship Id="rId18" Type="http://schemas.openxmlformats.org/officeDocument/2006/relationships/image" Target="../media/image16.gif"/><Relationship Id="rId3" Type="http://schemas.openxmlformats.org/officeDocument/2006/relationships/image" Target="../media/image1.gif"/><Relationship Id="rId7" Type="http://schemas.openxmlformats.org/officeDocument/2006/relationships/image" Target="../media/image5.gif"/><Relationship Id="rId12" Type="http://schemas.openxmlformats.org/officeDocument/2006/relationships/image" Target="../media/image10.gif"/><Relationship Id="rId17" Type="http://schemas.openxmlformats.org/officeDocument/2006/relationships/image" Target="../media/image15.gif"/><Relationship Id="rId2" Type="http://schemas.openxmlformats.org/officeDocument/2006/relationships/audio" Target="../media/audio1.wav"/><Relationship Id="rId16" Type="http://schemas.openxmlformats.org/officeDocument/2006/relationships/image" Target="../media/image14.gi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gif"/><Relationship Id="rId11" Type="http://schemas.openxmlformats.org/officeDocument/2006/relationships/image" Target="../media/image9.gif"/><Relationship Id="rId5" Type="http://schemas.openxmlformats.org/officeDocument/2006/relationships/image" Target="../media/image3.gif"/><Relationship Id="rId15" Type="http://schemas.openxmlformats.org/officeDocument/2006/relationships/image" Target="../media/image13.jpeg"/><Relationship Id="rId10" Type="http://schemas.openxmlformats.org/officeDocument/2006/relationships/image" Target="../media/image8.gif"/><Relationship Id="rId19" Type="http://schemas.openxmlformats.org/officeDocument/2006/relationships/image" Target="../media/image17.gif"/><Relationship Id="rId4" Type="http://schemas.openxmlformats.org/officeDocument/2006/relationships/image" Target="../media/image2.gif"/><Relationship Id="rId9" Type="http://schemas.openxmlformats.org/officeDocument/2006/relationships/image" Target="../media/image7.gif"/><Relationship Id="rId14" Type="http://schemas.openxmlformats.org/officeDocument/2006/relationships/image" Target="../media/image12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gif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gi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gif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gi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gif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gif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gif"/><Relationship Id="rId3" Type="http://schemas.openxmlformats.org/officeDocument/2006/relationships/image" Target="../media/image23.gif"/><Relationship Id="rId7" Type="http://schemas.openxmlformats.org/officeDocument/2006/relationships/image" Target="../media/image27.gif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6.gif"/><Relationship Id="rId5" Type="http://schemas.openxmlformats.org/officeDocument/2006/relationships/image" Target="../media/image25.gif"/><Relationship Id="rId10" Type="http://schemas.openxmlformats.org/officeDocument/2006/relationships/image" Target="../media/image30.gif"/><Relationship Id="rId4" Type="http://schemas.openxmlformats.org/officeDocument/2006/relationships/image" Target="../media/image24.gif"/><Relationship Id="rId9" Type="http://schemas.openxmlformats.org/officeDocument/2006/relationships/image" Target="../media/image29.gi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image" Target="../media/image31.gi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image" Target="../media/image33.gif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40.gif"/><Relationship Id="rId13" Type="http://schemas.openxmlformats.org/officeDocument/2006/relationships/image" Target="../media/image45.gif"/><Relationship Id="rId3" Type="http://schemas.openxmlformats.org/officeDocument/2006/relationships/image" Target="../media/image35.png"/><Relationship Id="rId7" Type="http://schemas.openxmlformats.org/officeDocument/2006/relationships/image" Target="../media/image39.gif"/><Relationship Id="rId12" Type="http://schemas.openxmlformats.org/officeDocument/2006/relationships/image" Target="../media/image44.gif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8.gif"/><Relationship Id="rId11" Type="http://schemas.openxmlformats.org/officeDocument/2006/relationships/image" Target="../media/image43.gif"/><Relationship Id="rId5" Type="http://schemas.openxmlformats.org/officeDocument/2006/relationships/image" Target="../media/image37.gif"/><Relationship Id="rId10" Type="http://schemas.openxmlformats.org/officeDocument/2006/relationships/image" Target="../media/image42.gif"/><Relationship Id="rId4" Type="http://schemas.openxmlformats.org/officeDocument/2006/relationships/image" Target="../media/image36.gif"/><Relationship Id="rId9" Type="http://schemas.openxmlformats.org/officeDocument/2006/relationships/image" Target="../media/image41.gif"/><Relationship Id="rId14" Type="http://schemas.openxmlformats.org/officeDocument/2006/relationships/image" Target="../media/image1.gif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50.gif"/><Relationship Id="rId3" Type="http://schemas.openxmlformats.org/officeDocument/2006/relationships/image" Target="../media/image46.gif"/><Relationship Id="rId7" Type="http://schemas.openxmlformats.org/officeDocument/2006/relationships/image" Target="../media/image49.gif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8.gif"/><Relationship Id="rId5" Type="http://schemas.openxmlformats.org/officeDocument/2006/relationships/image" Target="../media/image47.gif"/><Relationship Id="rId4" Type="http://schemas.openxmlformats.org/officeDocument/2006/relationships/image" Target="../media/image35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7.gif"/><Relationship Id="rId3" Type="http://schemas.openxmlformats.org/officeDocument/2006/relationships/image" Target="../media/image52.gif"/><Relationship Id="rId7" Type="http://schemas.openxmlformats.org/officeDocument/2006/relationships/image" Target="../media/image56.gif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5.gif"/><Relationship Id="rId11" Type="http://schemas.openxmlformats.org/officeDocument/2006/relationships/image" Target="../media/image60.gif"/><Relationship Id="rId5" Type="http://schemas.openxmlformats.org/officeDocument/2006/relationships/image" Target="../media/image54.gif"/><Relationship Id="rId10" Type="http://schemas.openxmlformats.org/officeDocument/2006/relationships/image" Target="../media/image59.gif"/><Relationship Id="rId4" Type="http://schemas.openxmlformats.org/officeDocument/2006/relationships/image" Target="../media/image53.gif"/><Relationship Id="rId9" Type="http://schemas.openxmlformats.org/officeDocument/2006/relationships/image" Target="../media/image58.gif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7.gif"/><Relationship Id="rId3" Type="http://schemas.openxmlformats.org/officeDocument/2006/relationships/image" Target="../media/image62.gif"/><Relationship Id="rId7" Type="http://schemas.openxmlformats.org/officeDocument/2006/relationships/image" Target="../media/image66.gif"/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5.gif"/><Relationship Id="rId5" Type="http://schemas.openxmlformats.org/officeDocument/2006/relationships/image" Target="../media/image64.gif"/><Relationship Id="rId10" Type="http://schemas.openxmlformats.org/officeDocument/2006/relationships/image" Target="../media/image69.gif"/><Relationship Id="rId4" Type="http://schemas.openxmlformats.org/officeDocument/2006/relationships/image" Target="../media/image63.gif"/><Relationship Id="rId9" Type="http://schemas.openxmlformats.org/officeDocument/2006/relationships/image" Target="../media/image68.gif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76.gif"/><Relationship Id="rId3" Type="http://schemas.openxmlformats.org/officeDocument/2006/relationships/image" Target="../media/image71.gif"/><Relationship Id="rId7" Type="http://schemas.openxmlformats.org/officeDocument/2006/relationships/image" Target="../media/image75.gif"/><Relationship Id="rId2" Type="http://schemas.openxmlformats.org/officeDocument/2006/relationships/image" Target="../media/image70.gi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4.gif"/><Relationship Id="rId5" Type="http://schemas.openxmlformats.org/officeDocument/2006/relationships/image" Target="../media/image73.gif"/><Relationship Id="rId10" Type="http://schemas.openxmlformats.org/officeDocument/2006/relationships/image" Target="../media/image1.gif"/><Relationship Id="rId4" Type="http://schemas.openxmlformats.org/officeDocument/2006/relationships/image" Target="../media/image72.gif"/><Relationship Id="rId9" Type="http://schemas.openxmlformats.org/officeDocument/2006/relationships/image" Target="../media/image77.gi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9.gif"/><Relationship Id="rId2" Type="http://schemas.openxmlformats.org/officeDocument/2006/relationships/image" Target="../media/image78.gi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gi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image" Target="../media/image80.gif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2.gif"/><Relationship Id="rId2" Type="http://schemas.openxmlformats.org/officeDocument/2006/relationships/image" Target="../media/image81.gi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.gif"/><Relationship Id="rId5" Type="http://schemas.openxmlformats.org/officeDocument/2006/relationships/image" Target="../media/image83.gif"/><Relationship Id="rId4" Type="http://schemas.openxmlformats.org/officeDocument/2006/relationships/image" Target="../media/image67.gif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gif"/><Relationship Id="rId3" Type="http://schemas.openxmlformats.org/officeDocument/2006/relationships/image" Target="../media/image85.gif"/><Relationship Id="rId7" Type="http://schemas.openxmlformats.org/officeDocument/2006/relationships/image" Target="../media/image89.gif"/><Relationship Id="rId2" Type="http://schemas.openxmlformats.org/officeDocument/2006/relationships/image" Target="../media/image84.gi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8.gif"/><Relationship Id="rId5" Type="http://schemas.openxmlformats.org/officeDocument/2006/relationships/image" Target="../media/image87.gif"/><Relationship Id="rId4" Type="http://schemas.openxmlformats.org/officeDocument/2006/relationships/image" Target="../media/image86.gif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1.gif"/><Relationship Id="rId2" Type="http://schemas.openxmlformats.org/officeDocument/2006/relationships/image" Target="../media/image90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gif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image" Target="../media/image92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image" Target="../media/image93.pn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1.gif"/><Relationship Id="rId2" Type="http://schemas.openxmlformats.org/officeDocument/2006/relationships/image" Target="../media/image94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gif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95.jpe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96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97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C:\Users\Usuario\Downloads\buenas fotos 29-6-2013\746167[1]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053" name="Picture 5" descr="C:\Users\Usuario\Downloads\ZNECESARIO PARA PPS\5\1144314231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923928" y="1700808"/>
            <a:ext cx="676275" cy="876300"/>
          </a:xfrm>
          <a:prstGeom prst="rect">
            <a:avLst/>
          </a:prstGeom>
          <a:noFill/>
        </p:spPr>
      </p:pic>
      <p:pic>
        <p:nvPicPr>
          <p:cNvPr id="2054" name="Picture 6" descr="C:\Users\Usuario\Downloads\ZNECESARIO PARA PPS\5\1144314096[1]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004048" y="1700808"/>
            <a:ext cx="647700" cy="904875"/>
          </a:xfrm>
          <a:prstGeom prst="rect">
            <a:avLst/>
          </a:prstGeom>
          <a:noFill/>
        </p:spPr>
      </p:pic>
      <p:pic>
        <p:nvPicPr>
          <p:cNvPr id="2055" name="Picture 7" descr="C:\Users\Usuario\Downloads\ZNECESARIO PARA PPS\5\1144313902[1]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796136" y="1700808"/>
            <a:ext cx="266700" cy="876300"/>
          </a:xfrm>
          <a:prstGeom prst="rect">
            <a:avLst/>
          </a:prstGeom>
          <a:noFill/>
        </p:spPr>
      </p:pic>
      <p:pic>
        <p:nvPicPr>
          <p:cNvPr id="2056" name="Picture 8" descr="C:\Users\Usuario\Downloads\ZNECESARIO PARA PPS\5\1144313845[1]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059832" y="2996952"/>
            <a:ext cx="590550" cy="876300"/>
          </a:xfrm>
          <a:prstGeom prst="rect">
            <a:avLst/>
          </a:prstGeom>
          <a:noFill/>
        </p:spPr>
      </p:pic>
      <p:pic>
        <p:nvPicPr>
          <p:cNvPr id="2057" name="Picture 9" descr="C:\Users\Usuario\Downloads\ZNECESARIO PARA PPS\5\1144314131[1].gif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707904" y="2996952"/>
            <a:ext cx="676275" cy="885825"/>
          </a:xfrm>
          <a:prstGeom prst="rect">
            <a:avLst/>
          </a:prstGeom>
          <a:noFill/>
        </p:spPr>
      </p:pic>
      <p:pic>
        <p:nvPicPr>
          <p:cNvPr id="2058" name="Picture 10" descr="C:\Users\Usuario\Downloads\ZNECESARIO PARA PPS\5\1144313823[1].gif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4499992" y="2996952"/>
            <a:ext cx="600075" cy="876300"/>
          </a:xfrm>
          <a:prstGeom prst="rect">
            <a:avLst/>
          </a:prstGeom>
          <a:noFill/>
        </p:spPr>
      </p:pic>
      <p:pic>
        <p:nvPicPr>
          <p:cNvPr id="2059" name="Picture 11" descr="C:\Users\Usuario\Downloads\ZNECESARIO PARA PPS\5\1144314077[1].gif"/>
          <p:cNvPicPr>
            <a:picLocks noChangeAspect="1" noChangeArrowheads="1" noCrop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5220072" y="2996952"/>
            <a:ext cx="657225" cy="876300"/>
          </a:xfrm>
          <a:prstGeom prst="rect">
            <a:avLst/>
          </a:prstGeom>
          <a:noFill/>
        </p:spPr>
      </p:pic>
      <p:pic>
        <p:nvPicPr>
          <p:cNvPr id="2060" name="Picture 12" descr="C:\Users\Usuario\Downloads\ZNECESARIO PARA PPS\5\1144313743[1].gif"/>
          <p:cNvPicPr>
            <a:picLocks noChangeAspect="1" noChangeArrowheads="1" noCrop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6012160" y="2996952"/>
            <a:ext cx="695325" cy="895350"/>
          </a:xfrm>
          <a:prstGeom prst="rect">
            <a:avLst/>
          </a:prstGeom>
          <a:noFill/>
        </p:spPr>
      </p:pic>
      <p:pic>
        <p:nvPicPr>
          <p:cNvPr id="16" name="Picture 10" descr="C:\Users\Usuario\Downloads\ZNECESARIO PARA PPS\5\1144313823[1].gif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3419872" y="4293096"/>
            <a:ext cx="600075" cy="936104"/>
          </a:xfrm>
          <a:prstGeom prst="rect">
            <a:avLst/>
          </a:prstGeom>
          <a:noFill/>
        </p:spPr>
      </p:pic>
      <p:pic>
        <p:nvPicPr>
          <p:cNvPr id="2061" name="Picture 13" descr="C:\Users\Usuario\Downloads\ZNECESARIO PARA PPS\5\1144313967[1].gif"/>
          <p:cNvPicPr>
            <a:picLocks noChangeAspect="1" noChangeArrowheads="1" noCrop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4788024" y="4221088"/>
            <a:ext cx="552450" cy="1020316"/>
          </a:xfrm>
          <a:prstGeom prst="rect">
            <a:avLst/>
          </a:prstGeom>
          <a:noFill/>
        </p:spPr>
      </p:pic>
      <p:pic>
        <p:nvPicPr>
          <p:cNvPr id="2062" name="Picture 14" descr="C:\Users\Usuario\Downloads\ZNECESARIO PARA PPS\5\1144313967[1].gif"/>
          <p:cNvPicPr>
            <a:picLocks noChangeAspect="1" noChangeArrowheads="1" noCrop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4139952" y="4293096"/>
            <a:ext cx="552450" cy="948308"/>
          </a:xfrm>
          <a:prstGeom prst="rect">
            <a:avLst/>
          </a:prstGeom>
          <a:noFill/>
        </p:spPr>
      </p:pic>
      <p:pic>
        <p:nvPicPr>
          <p:cNvPr id="19" name="Picture 12" descr="C:\Users\Usuario\Downloads\ZNECESARIO PARA PPS\5\1144313743[1].gif"/>
          <p:cNvPicPr>
            <a:picLocks noChangeAspect="1" noChangeArrowheads="1" noCrop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5508104" y="4221088"/>
            <a:ext cx="695325" cy="1039366"/>
          </a:xfrm>
          <a:prstGeom prst="rect">
            <a:avLst/>
          </a:prstGeom>
          <a:noFill/>
        </p:spPr>
      </p:pic>
      <p:pic>
        <p:nvPicPr>
          <p:cNvPr id="2064" name="Picture 16" descr="www.glitterjoy.com"/>
          <p:cNvPicPr>
            <a:picLocks noChangeAspect="1" noChangeArrowheads="1" noCrop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5508104" y="5589240"/>
            <a:ext cx="3286125" cy="638175"/>
          </a:xfrm>
          <a:prstGeom prst="rect">
            <a:avLst/>
          </a:prstGeom>
          <a:noFill/>
        </p:spPr>
      </p:pic>
      <p:pic>
        <p:nvPicPr>
          <p:cNvPr id="2066" name="Picture 18" descr="www.glitterjoy.com"/>
          <p:cNvPicPr>
            <a:picLocks noChangeAspect="1" noChangeArrowheads="1" noCrop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4848225" y="476672"/>
            <a:ext cx="4295775" cy="638175"/>
          </a:xfrm>
          <a:prstGeom prst="rect">
            <a:avLst/>
          </a:prstGeom>
          <a:noFill/>
        </p:spPr>
      </p:pic>
      <p:pic>
        <p:nvPicPr>
          <p:cNvPr id="2068" name="Picture 20" descr="https://encrypted-tbn3.gstatic.com/images?q=tbn:ANd9GcTGse3PrKuSTTjV8pMTJPIvgPY5VUcxYskQq5vMfJg0iDmTUkY1lQ"/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323528" y="332656"/>
            <a:ext cx="2228850" cy="2057401"/>
          </a:xfrm>
          <a:prstGeom prst="rect">
            <a:avLst/>
          </a:prstGeom>
          <a:noFill/>
        </p:spPr>
      </p:pic>
      <p:pic>
        <p:nvPicPr>
          <p:cNvPr id="2070" name="Picture 22" descr="www.glitterjoy.com"/>
          <p:cNvPicPr>
            <a:picLocks noChangeAspect="1" noChangeArrowheads="1" noCrop="1"/>
          </p:cNvPicPr>
          <p:nvPr/>
        </p:nvPicPr>
        <p:blipFill>
          <a:blip r:embed="rId16" cstate="print"/>
          <a:srcRect/>
          <a:stretch>
            <a:fillRect/>
          </a:stretch>
        </p:blipFill>
        <p:spPr bwMode="auto">
          <a:xfrm>
            <a:off x="467544" y="2348880"/>
            <a:ext cx="2114550" cy="381001"/>
          </a:xfrm>
          <a:prstGeom prst="rect">
            <a:avLst/>
          </a:prstGeom>
          <a:noFill/>
        </p:spPr>
      </p:pic>
      <p:pic>
        <p:nvPicPr>
          <p:cNvPr id="2072" name="Picture 24" descr="www.glitterjoy.com"/>
          <p:cNvPicPr>
            <a:picLocks noChangeAspect="1" noChangeArrowheads="1" noCrop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1187624" y="2708920"/>
            <a:ext cx="447675" cy="381001"/>
          </a:xfrm>
          <a:prstGeom prst="rect">
            <a:avLst/>
          </a:prstGeom>
          <a:noFill/>
        </p:spPr>
      </p:pic>
      <p:pic>
        <p:nvPicPr>
          <p:cNvPr id="2074" name="Picture 26" descr="www.glitterjoy.com"/>
          <p:cNvPicPr>
            <a:picLocks noChangeAspect="1" noChangeArrowheads="1" noCrop="1"/>
          </p:cNvPicPr>
          <p:nvPr/>
        </p:nvPicPr>
        <p:blipFill>
          <a:blip r:embed="rId18" cstate="print"/>
          <a:srcRect/>
          <a:stretch>
            <a:fillRect/>
          </a:stretch>
        </p:blipFill>
        <p:spPr bwMode="auto">
          <a:xfrm>
            <a:off x="395536" y="2996952"/>
            <a:ext cx="2600325" cy="381001"/>
          </a:xfrm>
          <a:prstGeom prst="rect">
            <a:avLst/>
          </a:prstGeom>
          <a:noFill/>
        </p:spPr>
      </p:pic>
      <p:pic>
        <p:nvPicPr>
          <p:cNvPr id="2075" name="Picture 27" descr="C:\Users\Usuario\Downloads\ZNECESARIO PARA PPS\cfa72135[1].gif"/>
          <p:cNvPicPr>
            <a:picLocks noChangeAspect="1" noChangeArrowheads="1" noCrop="1"/>
          </p:cNvPicPr>
          <p:nvPr/>
        </p:nvPicPr>
        <p:blipFill>
          <a:blip r:embed="rId19" cstate="print"/>
          <a:srcRect/>
          <a:stretch>
            <a:fillRect/>
          </a:stretch>
        </p:blipFill>
        <p:spPr bwMode="auto">
          <a:xfrm>
            <a:off x="323528" y="5949280"/>
            <a:ext cx="1838300" cy="534541"/>
          </a:xfrm>
          <a:prstGeom prst="rect">
            <a:avLst/>
          </a:prstGeom>
          <a:noFill/>
        </p:spPr>
      </p:pic>
    </p:spTree>
  </p:cSld>
  <p:clrMapOvr>
    <a:masterClrMapping/>
  </p:clrMapOvr>
  <p:transition advTm="10000">
    <p:circle/>
    <p:sndAc>
      <p:stSnd>
        <p:snd r:embed="rId2" name="alejandro sanz y david bisbal - y si fuera ella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Users\Usuario\Downloads\buenas fotos 29-6-2013\5161141_orig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029" name="Picture 5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7544" y="332656"/>
            <a:ext cx="3886200" cy="638175"/>
          </a:xfrm>
          <a:prstGeom prst="rect">
            <a:avLst/>
          </a:prstGeom>
          <a:noFill/>
        </p:spPr>
      </p:pic>
      <p:pic>
        <p:nvPicPr>
          <p:cNvPr id="4" name="Picture 4" descr="C:\Users\Usuario\Downloads\buenas fotos 29-6-2013\746167[1]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3" name="Picture 1" descr="C:\Users\Usuario\Downloads\buenas fotos 29-6-2013\5248720_orig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3315" name="Picture 3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528" y="188640"/>
            <a:ext cx="3886200" cy="638175"/>
          </a:xfrm>
          <a:prstGeom prst="rect">
            <a:avLst/>
          </a:prstGeom>
          <a:noFill/>
        </p:spPr>
      </p:pic>
      <p:pic>
        <p:nvPicPr>
          <p:cNvPr id="4" name="Picture 4" descr="C:\Users\Usuario\Downloads\buenas fotos 29-6-2013\746167[1]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7" name="Picture 1" descr="C:\Users\Usuario\Downloads\buenas fotos 29-6-2013\5996334_orig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4339" name="Picture 3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528" y="332656"/>
            <a:ext cx="3886200" cy="638175"/>
          </a:xfrm>
          <a:prstGeom prst="rect">
            <a:avLst/>
          </a:prstGeom>
          <a:noFill/>
        </p:spPr>
      </p:pic>
      <p:pic>
        <p:nvPicPr>
          <p:cNvPr id="4" name="Picture 4" descr="C:\Users\Usuario\Downloads\buenas fotos 29-6-2013\746167[1]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1" name="Picture 1" descr="C:\Users\Usuario\Downloads\ZZZZZZZZZZZZultimisimo\BARNA MASNIS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5381" name="Picture 21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55576" y="5085184"/>
            <a:ext cx="4176464" cy="381001"/>
          </a:xfrm>
          <a:prstGeom prst="rect">
            <a:avLst/>
          </a:prstGeom>
          <a:noFill/>
        </p:spPr>
      </p:pic>
      <p:pic>
        <p:nvPicPr>
          <p:cNvPr id="15383" name="Picture 23" descr="www.glitterjoy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572000" y="5085184"/>
            <a:ext cx="4227959" cy="381001"/>
          </a:xfrm>
          <a:prstGeom prst="rect">
            <a:avLst/>
          </a:prstGeom>
          <a:noFill/>
        </p:spPr>
      </p:pic>
      <p:pic>
        <p:nvPicPr>
          <p:cNvPr id="15385" name="Picture 25" descr="www.glitterjoy.com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55576" y="5373216"/>
            <a:ext cx="3990975" cy="381001"/>
          </a:xfrm>
          <a:prstGeom prst="rect">
            <a:avLst/>
          </a:prstGeom>
          <a:noFill/>
        </p:spPr>
      </p:pic>
      <p:pic>
        <p:nvPicPr>
          <p:cNvPr id="15387" name="Picture 27" descr="www.glitterjoy.com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283968" y="5373216"/>
            <a:ext cx="4429125" cy="381001"/>
          </a:xfrm>
          <a:prstGeom prst="rect">
            <a:avLst/>
          </a:prstGeom>
          <a:noFill/>
        </p:spPr>
      </p:pic>
      <p:pic>
        <p:nvPicPr>
          <p:cNvPr id="15389" name="Picture 29" descr="www.glitterjoy.com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83568" y="5661248"/>
            <a:ext cx="3838575" cy="381001"/>
          </a:xfrm>
          <a:prstGeom prst="rect">
            <a:avLst/>
          </a:prstGeom>
          <a:noFill/>
        </p:spPr>
      </p:pic>
      <p:pic>
        <p:nvPicPr>
          <p:cNvPr id="15391" name="Picture 31" descr="www.glitterjoy.com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4067944" y="5661248"/>
            <a:ext cx="4818509" cy="381001"/>
          </a:xfrm>
          <a:prstGeom prst="rect">
            <a:avLst/>
          </a:prstGeom>
          <a:noFill/>
        </p:spPr>
      </p:pic>
      <p:pic>
        <p:nvPicPr>
          <p:cNvPr id="15393" name="Picture 33" descr="www.glitterjoy.com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611560" y="5949280"/>
            <a:ext cx="4048125" cy="381001"/>
          </a:xfrm>
          <a:prstGeom prst="rect">
            <a:avLst/>
          </a:prstGeom>
          <a:noFill/>
        </p:spPr>
      </p:pic>
      <p:pic>
        <p:nvPicPr>
          <p:cNvPr id="15395" name="Picture 35" descr="www.glitterjoy.com"/>
          <p:cNvPicPr>
            <a:picLocks noChangeAspect="1" noChangeArrowheads="1" noCrop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4211960" y="5949280"/>
            <a:ext cx="4657725" cy="381001"/>
          </a:xfrm>
          <a:prstGeom prst="rect">
            <a:avLst/>
          </a:prstGeom>
          <a:noFill/>
        </p:spPr>
      </p:pic>
    </p:spTree>
  </p:cSld>
  <p:clrMapOvr>
    <a:masterClrMapping/>
  </p:clrMapOvr>
  <p:transition advTm="28000">
    <p:circl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1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4" descr="C:\Users\Usuario\Downloads\buenas fotos 29-6-2013\746167[1]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Usuario\Downloads\TOMAS\901536zzzz1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" name="Picture 4" descr="C:\Users\Usuario\Downloads\buenas fotos 29-6-2013\746167[1]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2000">
    <p:circl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Usuario\Downloads\TOMAS\357678ccc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4" descr="C:\Users\Usuario\Downloads\buenas fotos 29-6-2013\746167[1]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6386" name="Picture 2" descr="C:\Users\Usuario\Downloads\PNG HOMBRES 1\0_390c4_68c423e1_XL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940152" y="404664"/>
            <a:ext cx="2905125" cy="6072336"/>
          </a:xfrm>
          <a:prstGeom prst="rect">
            <a:avLst/>
          </a:prstGeom>
          <a:noFill/>
        </p:spPr>
      </p:pic>
      <p:pic>
        <p:nvPicPr>
          <p:cNvPr id="16388" name="Picture 4" descr="www.glitterjoy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7544" y="4941168"/>
            <a:ext cx="4333875" cy="381001"/>
          </a:xfrm>
          <a:prstGeom prst="rect">
            <a:avLst/>
          </a:prstGeom>
          <a:noFill/>
        </p:spPr>
      </p:pic>
      <p:pic>
        <p:nvPicPr>
          <p:cNvPr id="16390" name="Picture 6" descr="www.glitterjoy.com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427984" y="4941168"/>
            <a:ext cx="4495800" cy="381001"/>
          </a:xfrm>
          <a:prstGeom prst="rect">
            <a:avLst/>
          </a:prstGeom>
          <a:noFill/>
        </p:spPr>
      </p:pic>
      <p:pic>
        <p:nvPicPr>
          <p:cNvPr id="16392" name="Picture 8" descr="www.glitterjoy.com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51520" y="5229200"/>
            <a:ext cx="5010150" cy="381001"/>
          </a:xfrm>
          <a:prstGeom prst="rect">
            <a:avLst/>
          </a:prstGeom>
          <a:noFill/>
        </p:spPr>
      </p:pic>
      <p:pic>
        <p:nvPicPr>
          <p:cNvPr id="16394" name="Picture 10" descr="www.glitterjoy.com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788024" y="5229200"/>
            <a:ext cx="4176464" cy="381001"/>
          </a:xfrm>
          <a:prstGeom prst="rect">
            <a:avLst/>
          </a:prstGeom>
          <a:noFill/>
        </p:spPr>
      </p:pic>
      <p:pic>
        <p:nvPicPr>
          <p:cNvPr id="16396" name="Picture 12" descr="www.glitterjoy.com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467544" y="5517232"/>
            <a:ext cx="4562475" cy="381001"/>
          </a:xfrm>
          <a:prstGeom prst="rect">
            <a:avLst/>
          </a:prstGeom>
          <a:noFill/>
        </p:spPr>
      </p:pic>
      <p:pic>
        <p:nvPicPr>
          <p:cNvPr id="16398" name="Picture 14" descr="www.glitterjoy.com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4644008" y="5517232"/>
            <a:ext cx="3267075" cy="381001"/>
          </a:xfrm>
          <a:prstGeom prst="rect">
            <a:avLst/>
          </a:prstGeom>
          <a:noFill/>
        </p:spPr>
      </p:pic>
      <p:pic>
        <p:nvPicPr>
          <p:cNvPr id="16400" name="Picture 16" descr="www.glitterjoy.com"/>
          <p:cNvPicPr>
            <a:picLocks noChangeAspect="1" noChangeArrowheads="1" noCrop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7524328" y="5517232"/>
            <a:ext cx="485775" cy="381001"/>
          </a:xfrm>
          <a:prstGeom prst="rect">
            <a:avLst/>
          </a:prstGeom>
          <a:noFill/>
        </p:spPr>
      </p:pic>
      <p:pic>
        <p:nvPicPr>
          <p:cNvPr id="16402" name="Picture 18" descr="www.glitterjoy.com"/>
          <p:cNvPicPr>
            <a:picLocks noChangeAspect="1" noChangeArrowheads="1" noCrop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467544" y="5805264"/>
            <a:ext cx="5067300" cy="381001"/>
          </a:xfrm>
          <a:prstGeom prst="rect">
            <a:avLst/>
          </a:prstGeom>
          <a:noFill/>
        </p:spPr>
      </p:pic>
      <p:pic>
        <p:nvPicPr>
          <p:cNvPr id="16404" name="Picture 20" descr="www.glitterjoy.com"/>
          <p:cNvPicPr>
            <a:picLocks noChangeAspect="1" noChangeArrowheads="1" noCrop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5076056" y="5805264"/>
            <a:ext cx="3190875" cy="381001"/>
          </a:xfrm>
          <a:prstGeom prst="rect">
            <a:avLst/>
          </a:prstGeom>
          <a:noFill/>
        </p:spPr>
      </p:pic>
      <p:pic>
        <p:nvPicPr>
          <p:cNvPr id="16406" name="Picture 22" descr="www.glitterjoy.com"/>
          <p:cNvPicPr>
            <a:picLocks noChangeAspect="1" noChangeArrowheads="1" noCrop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2555776" y="6093296"/>
            <a:ext cx="3629025" cy="381001"/>
          </a:xfrm>
          <a:prstGeom prst="rect">
            <a:avLst/>
          </a:prstGeom>
          <a:noFill/>
        </p:spPr>
      </p:pic>
      <p:pic>
        <p:nvPicPr>
          <p:cNvPr id="14" name="Picture 4" descr="C:\Users\Usuario\Downloads\buenas fotos 29-6-2013\746167[1].gif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26000">
    <p:circl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09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6" y="0"/>
            <a:ext cx="5904656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7411" name="Picture 3" descr="C:\Users\Usuario\Downloads\buenas fotos 29-6-2013\751148[1]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" name="Picture 2" descr="C:\Users\Usuario\Downloads\PNG HOMBRES 1\0_390c4_68c423e1_XL[1]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012160" y="404664"/>
            <a:ext cx="2905125" cy="6453336"/>
          </a:xfrm>
          <a:prstGeom prst="rect">
            <a:avLst/>
          </a:prstGeom>
          <a:noFill/>
        </p:spPr>
      </p:pic>
      <p:pic>
        <p:nvPicPr>
          <p:cNvPr id="17413" name="Picture 5" descr="www.glitterjoy.com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6093296"/>
            <a:ext cx="3295650" cy="381001"/>
          </a:xfrm>
          <a:prstGeom prst="rect">
            <a:avLst/>
          </a:prstGeom>
          <a:noFill/>
        </p:spPr>
      </p:pic>
      <p:pic>
        <p:nvPicPr>
          <p:cNvPr id="17415" name="Picture 7" descr="www.glitterjoy.com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843808" y="6093296"/>
            <a:ext cx="3248025" cy="381001"/>
          </a:xfrm>
          <a:prstGeom prst="rect">
            <a:avLst/>
          </a:prstGeom>
          <a:noFill/>
        </p:spPr>
      </p:pic>
      <p:pic>
        <p:nvPicPr>
          <p:cNvPr id="17417" name="Picture 9" descr="www.glitterjoy.com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39552" y="6476999"/>
            <a:ext cx="2952750" cy="381001"/>
          </a:xfrm>
          <a:prstGeom prst="rect">
            <a:avLst/>
          </a:prstGeom>
          <a:noFill/>
        </p:spPr>
      </p:pic>
      <p:pic>
        <p:nvPicPr>
          <p:cNvPr id="17419" name="Picture 11" descr="www.glitterjoy.com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203848" y="6476999"/>
            <a:ext cx="3171825" cy="381001"/>
          </a:xfrm>
          <a:prstGeom prst="rect">
            <a:avLst/>
          </a:prstGeom>
          <a:noFill/>
        </p:spPr>
      </p:pic>
    </p:spTree>
  </p:cSld>
  <p:clrMapOvr>
    <a:masterClrMapping/>
  </p:clrMapOvr>
  <p:transition advTm="13000">
    <p:circl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8" name="Picture 6" descr="C:\Users\Usuario\Downloads\ZZZZZZZZZZZZultimisimo\JPG\60173311_818572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8440" name="Picture 8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5877272"/>
            <a:ext cx="4981575" cy="381001"/>
          </a:xfrm>
          <a:prstGeom prst="rect">
            <a:avLst/>
          </a:prstGeom>
          <a:noFill/>
        </p:spPr>
      </p:pic>
      <p:pic>
        <p:nvPicPr>
          <p:cNvPr id="18442" name="Picture 10" descr="www.glitterjoy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99992" y="5877272"/>
            <a:ext cx="3838575" cy="381001"/>
          </a:xfrm>
          <a:prstGeom prst="rect">
            <a:avLst/>
          </a:prstGeom>
          <a:noFill/>
        </p:spPr>
      </p:pic>
      <p:pic>
        <p:nvPicPr>
          <p:cNvPr id="18444" name="Picture 12" descr="www.glitterjoy.com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884368" y="5877272"/>
            <a:ext cx="1259632" cy="381001"/>
          </a:xfrm>
          <a:prstGeom prst="rect">
            <a:avLst/>
          </a:prstGeom>
          <a:noFill/>
        </p:spPr>
      </p:pic>
      <p:pic>
        <p:nvPicPr>
          <p:cNvPr id="18446" name="Picture 14" descr="www.glitterjoy.com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6165304"/>
            <a:ext cx="4343400" cy="381001"/>
          </a:xfrm>
          <a:prstGeom prst="rect">
            <a:avLst/>
          </a:prstGeom>
          <a:noFill/>
        </p:spPr>
      </p:pic>
      <p:pic>
        <p:nvPicPr>
          <p:cNvPr id="18448" name="Picture 16" descr="www.glitterjoy.com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851920" y="6165304"/>
            <a:ext cx="3962400" cy="381001"/>
          </a:xfrm>
          <a:prstGeom prst="rect">
            <a:avLst/>
          </a:prstGeom>
          <a:noFill/>
        </p:spPr>
      </p:pic>
      <p:pic>
        <p:nvPicPr>
          <p:cNvPr id="18450" name="Picture 18" descr="www.glitterjoy.com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7452320" y="6165304"/>
            <a:ext cx="1362075" cy="381001"/>
          </a:xfrm>
          <a:prstGeom prst="rect">
            <a:avLst/>
          </a:prstGeom>
          <a:noFill/>
        </p:spPr>
      </p:pic>
      <p:pic>
        <p:nvPicPr>
          <p:cNvPr id="18452" name="Picture 20" descr="www.glitterjoy.com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0" y="6476999"/>
            <a:ext cx="1219200" cy="381001"/>
          </a:xfrm>
          <a:prstGeom prst="rect">
            <a:avLst/>
          </a:prstGeom>
          <a:noFill/>
        </p:spPr>
      </p:pic>
      <p:pic>
        <p:nvPicPr>
          <p:cNvPr id="18454" name="Picture 22" descr="www.glitterjoy.com"/>
          <p:cNvPicPr>
            <a:picLocks noChangeAspect="1" noChangeArrowheads="1" noCrop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1115616" y="6476999"/>
            <a:ext cx="4181475" cy="381001"/>
          </a:xfrm>
          <a:prstGeom prst="rect">
            <a:avLst/>
          </a:prstGeom>
          <a:noFill/>
        </p:spPr>
      </p:pic>
      <p:pic>
        <p:nvPicPr>
          <p:cNvPr id="18456" name="Picture 24" descr="www.glitterjoy.com"/>
          <p:cNvPicPr>
            <a:picLocks noChangeAspect="1" noChangeArrowheads="1" noCrop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4962525" y="6476999"/>
            <a:ext cx="4181475" cy="381001"/>
          </a:xfrm>
          <a:prstGeom prst="rect">
            <a:avLst/>
          </a:prstGeom>
          <a:noFill/>
        </p:spPr>
      </p:pic>
    </p:spTree>
  </p:cSld>
  <p:clrMapOvr>
    <a:masterClrMapping/>
  </p:clrMapOvr>
  <p:transition advTm="22000">
    <p:circl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3" name="Picture 1" descr="C:\Users\Usuario\Downloads\ZZZZZZZZZZZZultimisimo\JPG\kiss-wallpaper-1366x768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3555" name="Picture 3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9552" y="5229200"/>
            <a:ext cx="4152900" cy="381001"/>
          </a:xfrm>
          <a:prstGeom prst="rect">
            <a:avLst/>
          </a:prstGeom>
          <a:noFill/>
        </p:spPr>
      </p:pic>
      <p:pic>
        <p:nvPicPr>
          <p:cNvPr id="23557" name="Picture 5" descr="www.glitterjoy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283968" y="5229200"/>
            <a:ext cx="4400550" cy="381001"/>
          </a:xfrm>
          <a:prstGeom prst="rect">
            <a:avLst/>
          </a:prstGeom>
          <a:noFill/>
        </p:spPr>
      </p:pic>
      <p:pic>
        <p:nvPicPr>
          <p:cNvPr id="23559" name="Picture 7" descr="www.glitterjoy.com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8316416" y="5229200"/>
            <a:ext cx="495300" cy="381001"/>
          </a:xfrm>
          <a:prstGeom prst="rect">
            <a:avLst/>
          </a:prstGeom>
          <a:noFill/>
        </p:spPr>
      </p:pic>
      <p:pic>
        <p:nvPicPr>
          <p:cNvPr id="23561" name="Picture 9" descr="www.glitterjoy.com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95536" y="5661248"/>
            <a:ext cx="3457575" cy="381001"/>
          </a:xfrm>
          <a:prstGeom prst="rect">
            <a:avLst/>
          </a:prstGeom>
          <a:noFill/>
        </p:spPr>
      </p:pic>
      <p:pic>
        <p:nvPicPr>
          <p:cNvPr id="23563" name="Picture 11" descr="www.glitterjoy.com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491880" y="5661248"/>
            <a:ext cx="5067300" cy="381001"/>
          </a:xfrm>
          <a:prstGeom prst="rect">
            <a:avLst/>
          </a:prstGeom>
          <a:noFill/>
        </p:spPr>
      </p:pic>
      <p:pic>
        <p:nvPicPr>
          <p:cNvPr id="23565" name="Picture 13" descr="www.glitterjoy.com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7956376" y="5661248"/>
            <a:ext cx="895350" cy="381001"/>
          </a:xfrm>
          <a:prstGeom prst="rect">
            <a:avLst/>
          </a:prstGeom>
          <a:noFill/>
        </p:spPr>
      </p:pic>
      <p:pic>
        <p:nvPicPr>
          <p:cNvPr id="23567" name="Picture 15" descr="www.glitterjoy.com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2483768" y="6021288"/>
            <a:ext cx="3143250" cy="381001"/>
          </a:xfrm>
          <a:prstGeom prst="rect">
            <a:avLst/>
          </a:prstGeom>
          <a:noFill/>
        </p:spPr>
      </p:pic>
      <p:pic>
        <p:nvPicPr>
          <p:cNvPr id="23570" name="Picture 18" descr="C:\Users\Usuario\Downloads\14-4-2012\CORAZONES GIFS\4f36b3d79758111022012[1].gif"/>
          <p:cNvPicPr>
            <a:picLocks noChangeAspect="1" noChangeArrowheads="1" noCrop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3707904" y="620689"/>
            <a:ext cx="1201326" cy="1224136"/>
          </a:xfrm>
          <a:prstGeom prst="rect">
            <a:avLst/>
          </a:prstGeom>
          <a:noFill/>
        </p:spPr>
      </p:pic>
    </p:spTree>
  </p:cSld>
  <p:clrMapOvr>
    <a:masterClrMapping/>
  </p:clrMapOvr>
  <p:transition advTm="21000">
    <p:circl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80" name="Picture 4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3" descr="C:\Users\Usuario\Downloads\RELIGIOSOS\0_4bd44_1fb0efb6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331640" y="548680"/>
            <a:ext cx="1055365" cy="1590276"/>
          </a:xfrm>
          <a:prstGeom prst="rect">
            <a:avLst/>
          </a:prstGeom>
          <a:noFill/>
        </p:spPr>
      </p:pic>
      <p:pic>
        <p:nvPicPr>
          <p:cNvPr id="24582" name="Picture 6" descr="www.glitterjoy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3528" y="5301208"/>
            <a:ext cx="4418459" cy="381001"/>
          </a:xfrm>
          <a:prstGeom prst="rect">
            <a:avLst/>
          </a:prstGeom>
          <a:noFill/>
        </p:spPr>
      </p:pic>
      <p:pic>
        <p:nvPicPr>
          <p:cNvPr id="24584" name="Picture 8" descr="www.glitterjoy.com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355976" y="5301208"/>
            <a:ext cx="4788024" cy="381001"/>
          </a:xfrm>
          <a:prstGeom prst="rect">
            <a:avLst/>
          </a:prstGeom>
          <a:noFill/>
        </p:spPr>
      </p:pic>
      <p:pic>
        <p:nvPicPr>
          <p:cNvPr id="24586" name="Picture 10" descr="www.glitterjoy.com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67544" y="5589240"/>
            <a:ext cx="4198243" cy="381001"/>
          </a:xfrm>
          <a:prstGeom prst="rect">
            <a:avLst/>
          </a:prstGeom>
          <a:noFill/>
        </p:spPr>
      </p:pic>
      <p:pic>
        <p:nvPicPr>
          <p:cNvPr id="24588" name="Picture 12" descr="www.glitterjoy.com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283968" y="5589240"/>
            <a:ext cx="2733675" cy="381001"/>
          </a:xfrm>
          <a:prstGeom prst="rect">
            <a:avLst/>
          </a:prstGeom>
          <a:noFill/>
        </p:spPr>
      </p:pic>
      <p:pic>
        <p:nvPicPr>
          <p:cNvPr id="24590" name="Picture 14" descr="www.glitterjoy.com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732240" y="5589240"/>
            <a:ext cx="2095500" cy="381001"/>
          </a:xfrm>
          <a:prstGeom prst="rect">
            <a:avLst/>
          </a:prstGeom>
          <a:noFill/>
        </p:spPr>
      </p:pic>
      <p:pic>
        <p:nvPicPr>
          <p:cNvPr id="24592" name="Picture 16" descr="www.glitterjoy.com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3707904" y="5877272"/>
            <a:ext cx="1857375" cy="381001"/>
          </a:xfrm>
          <a:prstGeom prst="rect">
            <a:avLst/>
          </a:prstGeom>
          <a:noFill/>
        </p:spPr>
      </p:pic>
      <p:pic>
        <p:nvPicPr>
          <p:cNvPr id="10" name="Picture 4" descr="C:\Users\Usuario\Downloads\buenas fotos 29-6-2013\746167[1].gif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18000">
    <p:circl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04" name="Picture 4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63888" y="6093296"/>
            <a:ext cx="2590800" cy="381001"/>
          </a:xfrm>
          <a:prstGeom prst="rect">
            <a:avLst/>
          </a:prstGeom>
          <a:noFill/>
        </p:spPr>
      </p:pic>
      <p:pic>
        <p:nvPicPr>
          <p:cNvPr id="4" name="Picture 4" descr="C:\Users\Usuario\Downloads\buenas fotos 29-6-2013\746167[1]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7000">
    <p:circl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5" name="Picture 1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4" descr="C:\Users\Usuario\Downloads\buenas fotos 29-6-2013\746167[1]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circl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 descr="C:\Users\Usuario\Downloads\CORAZONES GUAPOS GRANDES\03652f78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7652" name="Picture 4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419872" y="3284984"/>
            <a:ext cx="5114925" cy="381001"/>
          </a:xfrm>
          <a:prstGeom prst="rect">
            <a:avLst/>
          </a:prstGeom>
          <a:noFill/>
        </p:spPr>
      </p:pic>
      <p:pic>
        <p:nvPicPr>
          <p:cNvPr id="27654" name="Picture 6" descr="www.glitterjoy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884368" y="3284984"/>
            <a:ext cx="895350" cy="381001"/>
          </a:xfrm>
          <a:prstGeom prst="rect">
            <a:avLst/>
          </a:prstGeom>
          <a:noFill/>
        </p:spPr>
      </p:pic>
      <p:pic>
        <p:nvPicPr>
          <p:cNvPr id="27658" name="Picture 10" descr="www.glitterjoy.com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716016" y="3717032"/>
            <a:ext cx="3171825" cy="381001"/>
          </a:xfrm>
          <a:prstGeom prst="rect">
            <a:avLst/>
          </a:prstGeom>
          <a:noFill/>
        </p:spPr>
      </p:pic>
      <p:pic>
        <p:nvPicPr>
          <p:cNvPr id="6" name="Picture 4" descr="C:\Users\Usuario\Downloads\buenas fotos 29-6-2013\746167[1].gi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10000">
    <p:circl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9" name="Picture 7" descr="C:\Users\Usuario\Downloads\FONDOS GRANDES Y GUAPOS gifs\52132045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8681" name="Picture 9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5536" y="5301208"/>
            <a:ext cx="4829175" cy="381001"/>
          </a:xfrm>
          <a:prstGeom prst="rect">
            <a:avLst/>
          </a:prstGeom>
          <a:noFill/>
        </p:spPr>
      </p:pic>
      <p:pic>
        <p:nvPicPr>
          <p:cNvPr id="28683" name="Picture 11" descr="www.glitterjoy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752975" y="5301208"/>
            <a:ext cx="4391025" cy="381001"/>
          </a:xfrm>
          <a:prstGeom prst="rect">
            <a:avLst/>
          </a:prstGeom>
          <a:noFill/>
        </p:spPr>
      </p:pic>
      <p:pic>
        <p:nvPicPr>
          <p:cNvPr id="28685" name="Picture 13" descr="www.glitterjoy.com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95536" y="5589240"/>
            <a:ext cx="5000625" cy="381001"/>
          </a:xfrm>
          <a:prstGeom prst="rect">
            <a:avLst/>
          </a:prstGeom>
          <a:noFill/>
        </p:spPr>
      </p:pic>
      <p:pic>
        <p:nvPicPr>
          <p:cNvPr id="28687" name="Picture 15" descr="www.glitterjoy.com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932040" y="5589240"/>
            <a:ext cx="3409950" cy="381001"/>
          </a:xfrm>
          <a:prstGeom prst="rect">
            <a:avLst/>
          </a:prstGeom>
          <a:noFill/>
        </p:spPr>
      </p:pic>
      <p:pic>
        <p:nvPicPr>
          <p:cNvPr id="28689" name="Picture 17" descr="www.glitterjoy.com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915816" y="5949280"/>
            <a:ext cx="2486025" cy="381001"/>
          </a:xfrm>
          <a:prstGeom prst="rect">
            <a:avLst/>
          </a:prstGeom>
          <a:noFill/>
        </p:spPr>
      </p:pic>
      <p:pic>
        <p:nvPicPr>
          <p:cNvPr id="8" name="Picture 4" descr="C:\Users\Usuario\Downloads\buenas fotos 29-6-2013\746167[1].gif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15000">
    <p:circl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 descr="C:\Users\Usuario\Downloads\buenas fotos 29-6-2013\4475832_orig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9702" name="Picture 6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27784" y="5877272"/>
            <a:ext cx="2571750" cy="381001"/>
          </a:xfrm>
          <a:prstGeom prst="rect">
            <a:avLst/>
          </a:prstGeom>
          <a:noFill/>
        </p:spPr>
      </p:pic>
      <p:pic>
        <p:nvPicPr>
          <p:cNvPr id="4" name="Picture 4" descr="C:\Users\Usuario\Downloads\buenas fotos 29-6-2013\746167[1]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7000">
    <p:circl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C:\Users\Usuario\Downloads\buenas fotos 29-6-2013\6004795_orig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4" descr="C:\Users\Usuario\Downloads\buenas fotos 29-6-2013\746167[1]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circl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 descr="C:\Users\Usuario\Downloads\buenas fotos 29-6-2013\6997233_orig[1]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4" descr="C:\Users\Usuario\Downloads\buenas fotos 29-6-2013\746167[1]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2" descr="C:\Users\Usuario\Downloads\buenas fotos 29-6-2013\8938009_orig[1]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7029400"/>
          </a:xfrm>
          <a:prstGeom prst="rect">
            <a:avLst/>
          </a:prstGeom>
          <a:noFill/>
        </p:spPr>
      </p:pic>
      <p:pic>
        <p:nvPicPr>
          <p:cNvPr id="3" name="Picture 6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059832" y="5877272"/>
            <a:ext cx="2571750" cy="381001"/>
          </a:xfrm>
          <a:prstGeom prst="rect">
            <a:avLst/>
          </a:prstGeom>
          <a:noFill/>
        </p:spPr>
      </p:pic>
      <p:pic>
        <p:nvPicPr>
          <p:cNvPr id="4" name="Picture 4" descr="C:\Users\Usuario\Downloads\buenas fotos 29-6-2013\746167[1]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circl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pitchFamily="34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pitchFamily="34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200</TotalTime>
  <Words>60</Words>
  <Application>Microsoft Office PowerPoint</Application>
  <PresentationFormat>Presentación en pantalla (4:3)</PresentationFormat>
  <Paragraphs>28</Paragraphs>
  <Slides>22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22</vt:i4>
      </vt:variant>
    </vt:vector>
  </HeadingPairs>
  <TitlesOfParts>
    <vt:vector size="24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Usuario</dc:creator>
  <cp:lastModifiedBy>Usuario</cp:lastModifiedBy>
  <cp:revision>23</cp:revision>
  <dcterms:created xsi:type="dcterms:W3CDTF">2013-06-30T13:08:48Z</dcterms:created>
  <dcterms:modified xsi:type="dcterms:W3CDTF">2013-06-30T17:26:25Z</dcterms:modified>
</cp:coreProperties>
</file>