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cQvgwMW+V6E4TJuWOSs+w" hashData="9zJ+qRjpBJFMtioInvcIDFuBoe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9E44-C9E3-490F-81F4-56DE1764988E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838-9ECC-4779-A230-AF7F6F1C14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9E44-C9E3-490F-81F4-56DE1764988E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838-9ECC-4779-A230-AF7F6F1C14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9E44-C9E3-490F-81F4-56DE1764988E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838-9ECC-4779-A230-AF7F6F1C14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9E44-C9E3-490F-81F4-56DE1764988E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838-9ECC-4779-A230-AF7F6F1C14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9E44-C9E3-490F-81F4-56DE1764988E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838-9ECC-4779-A230-AF7F6F1C14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9E44-C9E3-490F-81F4-56DE1764988E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838-9ECC-4779-A230-AF7F6F1C14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9E44-C9E3-490F-81F4-56DE1764988E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838-9ECC-4779-A230-AF7F6F1C14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9E44-C9E3-490F-81F4-56DE1764988E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838-9ECC-4779-A230-AF7F6F1C14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9E44-C9E3-490F-81F4-56DE1764988E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838-9ECC-4779-A230-AF7F6F1C14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9E44-C9E3-490F-81F4-56DE1764988E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838-9ECC-4779-A230-AF7F6F1C14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9E44-C9E3-490F-81F4-56DE1764988E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838-9ECC-4779-A230-AF7F6F1C14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4DA874-C42F-49AC-8D2B-C8290C5987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29E44-C9E3-490F-81F4-56DE1764988E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5A838-9ECC-4779-A230-AF7F6F1C146E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E0823E-2C66-4301-AE34-F88C3EB57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9" Type="http://schemas.openxmlformats.org/officeDocument/2006/relationships/image" Target="../media/image42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Usuario\Desktop\Joaquin+Sabina++Rocio+Durcal+01+Rocio+Durcal+y+Joaquin+Sab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0"/>
            <a:ext cx="7929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71472" y="500042"/>
            <a:ext cx="770435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Algerian" pitchFamily="82" charset="0"/>
                <a:cs typeface="+mn-cs"/>
              </a:rPr>
              <a:t>Y  nos  dieron  las  10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28596" y="5143512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  <a:cs typeface="+mn-cs"/>
              </a:rPr>
              <a:t>Por  Jesús  Mota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Usuario\Desktop\dio-durca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88" y="0"/>
            <a:ext cx="59293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2" descr="C:\Users\Usuario\Desktop\3775865_249px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54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 descr="C:\Users\Usuario\Desktop\ROCIO 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518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4" descr="C:\Users\Usuario\Desktop\127299-170x170_fl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5" descr="C:\Users\Usuario\Desktop\09_11_2010_14_33_05_179751812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23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4743">
    <p:push dir="u"/>
    <p:sndAc>
      <p:stSnd>
        <p:snd r:embed="rId3" name="y nos dieron las diez.wmv    Joaquin Sabina y Rocio Durc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6012537683_9e0b0ecff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8" y="0"/>
            <a:ext cx="5357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1714500"/>
            <a:ext cx="3857625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Calibri" pitchFamily="34" charset="0"/>
              </a:rPr>
              <a:t>Fue en un pueblo con mar</a:t>
            </a:r>
            <a:br>
              <a:rPr lang="es-ES" sz="44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400">
                <a:solidFill>
                  <a:schemeClr val="bg1"/>
                </a:solidFill>
                <a:latin typeface="Calibri" pitchFamily="34" charset="0"/>
              </a:rPr>
              <a:t>una noche despues de un concierto;</a:t>
            </a:r>
          </a:p>
        </p:txBody>
      </p:sp>
    </p:spTree>
  </p:cSld>
  <p:clrMapOvr>
    <a:masterClrMapping/>
  </p:clrMapOvr>
  <p:transition spd="slow" advClick="0" advTm="9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C:\Users\Usuario\Desktop\14821350-camarera-atractiva-que-da-un-vaso-de-cerveza-a-los-clientes-en-el-mostrador-de-bar-rie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38"/>
            <a:ext cx="9174163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00063" y="0"/>
            <a:ext cx="8429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tú reinabas detrás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de la barra del único bar que vimos abierto</a:t>
            </a:r>
          </a:p>
        </p:txBody>
      </p:sp>
    </p:spTree>
  </p:cSld>
  <p:clrMapOvr>
    <a:masterClrMapping/>
  </p:clrMapOvr>
  <p:transition spd="slow" advClick="0" advTm="7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Users\Usuario\Desktop\SABINA Y LUIS82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83038" y="0"/>
            <a:ext cx="51609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1143000"/>
            <a:ext cx="4214813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Calibri" pitchFamily="34" charset="0"/>
              </a:rPr>
              <a:t>-"cántame una canción</a:t>
            </a:r>
            <a:br>
              <a:rPr lang="es-ES" sz="4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800">
                <a:solidFill>
                  <a:schemeClr val="bg1"/>
                </a:solidFill>
                <a:latin typeface="Calibri" pitchFamily="34" charset="0"/>
              </a:rPr>
              <a:t>al oido y te pongo un cubata"-</a:t>
            </a:r>
          </a:p>
        </p:txBody>
      </p:sp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Usuario\Desktop\ey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85875"/>
            <a:ext cx="9144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0" y="0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-"con una condición: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que me dejes abierto el balcón de tus ojos de gata"-</a:t>
            </a:r>
          </a:p>
        </p:txBody>
      </p:sp>
    </p:spTree>
  </p:cSld>
  <p:clrMapOvr>
    <a:masterClrMapping/>
  </p:clrMapOvr>
  <p:transition spd="slow" advClick="0" advTm="6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esktop\bonita-casa-de-pueblo-con-vistas-al-mar--127934071_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714750" y="0"/>
            <a:ext cx="4572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Calibri" pitchFamily="34" charset="0"/>
              </a:rPr>
              <a:t>loco por conocer</a:t>
            </a:r>
            <a:br>
              <a:rPr lang="es-ES" sz="4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800">
                <a:solidFill>
                  <a:schemeClr val="bg1"/>
                </a:solidFill>
                <a:latin typeface="Calibri" pitchFamily="34" charset="0"/>
              </a:rPr>
              <a:t>los secretos de mi  dormitorio</a:t>
            </a:r>
          </a:p>
        </p:txBody>
      </p:sp>
    </p:spTree>
  </p:cSld>
  <p:clrMapOvr>
    <a:masterClrMapping/>
  </p:clrMapOvr>
  <p:transition spd="slow"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Usuario\Desktop\fitoysab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928688" y="285750"/>
            <a:ext cx="4572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esa noche canté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al piano del amanecer todo mi repertorio.</a:t>
            </a:r>
          </a:p>
        </p:txBody>
      </p:sp>
    </p:spTree>
  </p:cSld>
  <p:clrMapOvr>
    <a:masterClrMapping/>
  </p:clrMapOvr>
  <p:transition spd="slow" advClick="0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:\Users\Usuario\Desktop\size1_40625_messi_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1450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14313" y="0"/>
            <a:ext cx="90725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Calibri" pitchFamily="34" charset="0"/>
              </a:rPr>
              <a:t>los clientes del bar</a:t>
            </a:r>
            <a:br>
              <a:rPr lang="es-ES" sz="4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800">
                <a:solidFill>
                  <a:schemeClr val="bg1"/>
                </a:solidFill>
                <a:latin typeface="Calibri" pitchFamily="34" charset="0"/>
              </a:rPr>
              <a:t>uno a uno se fueron  marchando,</a:t>
            </a:r>
          </a:p>
        </p:txBody>
      </p:sp>
    </p:spTree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Users\Usuario\Desktop\Leon-Emblema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313"/>
            <a:ext cx="9144000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0"/>
            <a:ext cx="9715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tú saliste a cerrar,   yo me dije: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"cuidado, chaval, te estas enamorando",</a:t>
            </a:r>
          </a:p>
        </p:txBody>
      </p:sp>
    </p:spTree>
  </p:cSld>
  <p:clrMapOvr>
    <a:masterClrMapping/>
  </p:clrMapOvr>
  <p:transition spd="slow" advClick="0" advTm="8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Usuario\Desktop\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5" y="0"/>
            <a:ext cx="5286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0" y="1000125"/>
            <a:ext cx="4572000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5400">
                <a:solidFill>
                  <a:schemeClr val="bg1"/>
                </a:solidFill>
                <a:latin typeface="Calibri" pitchFamily="34" charset="0"/>
              </a:rPr>
              <a:t>luego todo pasó</a:t>
            </a:r>
            <a:br>
              <a:rPr lang="es-ES" sz="54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5400">
                <a:solidFill>
                  <a:schemeClr val="bg1"/>
                </a:solidFill>
                <a:latin typeface="Calibri" pitchFamily="34" charset="0"/>
              </a:rPr>
              <a:t>de repente, mi dedo en tu espalda</a:t>
            </a:r>
          </a:p>
        </p:txBody>
      </p:sp>
    </p:spTree>
  </p:cSld>
  <p:clrMapOvr>
    <a:masterClrMapping/>
  </p:clrMapOvr>
  <p:transition spd="slow" advClick="0" advTm="7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esktop\20090427093512_como-bailar-agarrado-manos-cu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5" y="0"/>
            <a:ext cx="5000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928688"/>
            <a:ext cx="45720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Calibri" pitchFamily="34" charset="0"/>
              </a:rPr>
              <a:t>dibujo un corazón</a:t>
            </a:r>
            <a:br>
              <a:rPr lang="es-ES" sz="4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800">
                <a:solidFill>
                  <a:schemeClr val="bg1"/>
                </a:solidFill>
                <a:latin typeface="Calibri" pitchFamily="34" charset="0"/>
              </a:rPr>
              <a:t>y mi mano le correspondió debajo de tu falda;</a:t>
            </a:r>
          </a:p>
        </p:txBody>
      </p:sp>
    </p:spTree>
  </p:cSld>
  <p:clrMapOvr>
    <a:masterClrMapping/>
  </p:clrMapOvr>
  <p:transition spd="slow" advClick="0" advTm="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Usuario\Desktop\Presentació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142875"/>
            <a:ext cx="4572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caminito al hostal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nos besamos en cada farola,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2928938"/>
            <a:ext cx="4572000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era un pueblo con mar,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yo quería dormir contigo y tú no querías dormir sola...</a:t>
            </a:r>
          </a:p>
        </p:txBody>
      </p:sp>
    </p:spTree>
  </p:cSld>
  <p:clrMapOvr>
    <a:masterClrMapping/>
  </p:clrMapOvr>
  <p:transition spd="slow" advClick="0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:\Users\Usuario\Desktop\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357188" y="428625"/>
            <a:ext cx="7286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y nos dieron las diez y las once, las doce y la una  y las dos y las tres</a:t>
            </a:r>
          </a:p>
        </p:txBody>
      </p:sp>
    </p:spTree>
  </p:cSld>
  <p:clrMapOvr>
    <a:masterClrMapping/>
  </p:clrMapOvr>
  <p:transition spd="slow" advClick="0" advTm="8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C:\Users\Usuario\Desktop\20071106132757-pareja7zz0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00063" y="285750"/>
            <a:ext cx="80883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y desnudos al anochecer nos encontró la luna.</a:t>
            </a:r>
          </a:p>
        </p:txBody>
      </p:sp>
    </p:spTree>
  </p:cSld>
  <p:clrMapOvr>
    <a:masterClrMapping/>
  </p:clrMapOvr>
  <p:transition spd="slow" advClick="0"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C:\Users\Usuario\Desktop\0308_Picture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0"/>
            <a:ext cx="96615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esktop\venise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 descr="C:\Users\Usuario\Desktop\fetch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C:\Users\Usuario\Desktop\20101110062728despedi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313"/>
            <a:ext cx="9144000" cy="729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3 Rectángulo"/>
          <p:cNvSpPr>
            <a:spLocks noChangeArrowheads="1"/>
          </p:cNvSpPr>
          <p:nvPr/>
        </p:nvSpPr>
        <p:spPr bwMode="auto">
          <a:xfrm>
            <a:off x="1500188" y="428625"/>
            <a:ext cx="64293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nos dijimos adios,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ojalá que volvamos a vernos</a:t>
            </a:r>
          </a:p>
        </p:txBody>
      </p:sp>
    </p:spTree>
  </p:cSld>
  <p:clrMapOvr>
    <a:masterClrMapping/>
  </p:clrMapOvr>
  <p:transition spd="slow" advClick="0" advTm="8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C:\Users\Usuario\Desktop\1248961370006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42875" y="214313"/>
            <a:ext cx="4572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el verano acabó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el otoño duró lo que tarda en llegar el invierno,</a:t>
            </a:r>
          </a:p>
        </p:txBody>
      </p:sp>
    </p:spTree>
  </p:cSld>
  <p:clrMapOvr>
    <a:masterClrMapping/>
  </p:clrMapOvr>
  <p:transition spd="slow" advClick="0" advTm="8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C:\Users\Usuario\Desktop\antib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75" y="0"/>
            <a:ext cx="9159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57188" y="0"/>
            <a:ext cx="685800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Calibri" pitchFamily="34" charset="0"/>
              </a:rPr>
              <a:t>y a tu pueblo el azar</a:t>
            </a:r>
            <a:br>
              <a:rPr lang="es-ES" sz="44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400">
                <a:solidFill>
                  <a:schemeClr val="bg1"/>
                </a:solidFill>
                <a:latin typeface="Calibri" pitchFamily="34" charset="0"/>
              </a:rPr>
              <a:t>otra vez el verano siguiente</a:t>
            </a:r>
          </a:p>
        </p:txBody>
      </p:sp>
    </p:spTree>
  </p:cSld>
  <p:clrMapOvr>
    <a:masterClrMapping/>
  </p:clrMapOvr>
  <p:transition spd="slow" advClick="0" advTm="7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esktop\gente  concier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642938" y="214313"/>
            <a:ext cx="77152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me llevó, y al final del concierto me puse a buscar tu cara entre la gente,</a:t>
            </a:r>
          </a:p>
        </p:txBody>
      </p:sp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esktop\Alquimia SOnora - Tributo Serrat y Sab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357313" y="0"/>
            <a:ext cx="6715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y no halle quien de ti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me dijera ni media palabra,</a:t>
            </a:r>
          </a:p>
        </p:txBody>
      </p:sp>
    </p:spTree>
  </p:cSld>
  <p:clrMapOvr>
    <a:masterClrMapping/>
  </p:clrMapOvr>
  <p:transition spd="slow" advClick="0" advTm="9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uario\Desktop\hx0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714375" y="4643438"/>
            <a:ext cx="6786563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parecia como si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me quisiera gastar el destino una broma macabra.</a:t>
            </a:r>
          </a:p>
        </p:txBody>
      </p:sp>
    </p:spTree>
  </p:cSld>
  <p:clrMapOvr>
    <a:masterClrMapping/>
  </p:clrMapOvr>
  <p:transition spd="slow" advClick="0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uario\Desktop\Barra-de-bar-blanca-y-mad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57188" y="4929188"/>
            <a:ext cx="60007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no había nadie detrás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de la barra del otro verano.</a:t>
            </a:r>
          </a:p>
        </p:txBody>
      </p:sp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Rectángulo"/>
          <p:cNvSpPr>
            <a:spLocks noChangeArrowheads="1"/>
          </p:cNvSpPr>
          <p:nvPr/>
        </p:nvSpPr>
        <p:spPr bwMode="auto">
          <a:xfrm>
            <a:off x="-214313" y="0"/>
            <a:ext cx="7643813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sp>
        <p:nvSpPr>
          <p:cNvPr id="26627" name="2 Rectángulo"/>
          <p:cNvSpPr>
            <a:spLocks noChangeArrowheads="1"/>
          </p:cNvSpPr>
          <p:nvPr/>
        </p:nvSpPr>
        <p:spPr bwMode="auto">
          <a:xfrm>
            <a:off x="4714875" y="500063"/>
            <a:ext cx="4429125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 b="1">
                <a:latin typeface="Calibri" pitchFamily="34" charset="0"/>
              </a:rPr>
              <a:t/>
            </a:r>
            <a:br>
              <a:rPr lang="es-ES" b="1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pic>
        <p:nvPicPr>
          <p:cNvPr id="26628" name="Picture 5" descr="C:\Users\Usuario\Desktop\noticias_24663_640x4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00063"/>
            <a:ext cx="9715500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5 Rectángulo"/>
          <p:cNvSpPr>
            <a:spLocks noChangeArrowheads="1"/>
          </p:cNvSpPr>
          <p:nvPr/>
        </p:nvSpPr>
        <p:spPr bwMode="auto">
          <a:xfrm>
            <a:off x="285750" y="4572000"/>
            <a:ext cx="64293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y en lugar de tu bar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me encontré una sucursal del banco hispano americano,</a:t>
            </a:r>
          </a:p>
        </p:txBody>
      </p:sp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C:\Users\Usuario\Desktop\uuuuuuuuuu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643188" y="3286125"/>
            <a:ext cx="592931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tu memoria vengué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a pedradas contra los cristales,</a:t>
            </a:r>
          </a:p>
        </p:txBody>
      </p:sp>
    </p:spTree>
  </p:cSld>
  <p:clrMapOvr>
    <a:masterClrMapping/>
  </p:clrMapOvr>
  <p:transition spd="slow" advClick="0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C:\Users\Usuario\Desktop\Una-patrulla-de-la-Guardia-Urb_54239297103_53389389549_600_3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9144000" cy="579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71500" y="0"/>
            <a:ext cx="77152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-"se que no lo soñé“   protestaba 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  mientras me esposaban los municipales</a:t>
            </a:r>
          </a:p>
        </p:txBody>
      </p:sp>
    </p:spTree>
  </p:cSld>
  <p:clrMapOvr>
    <a:masterClrMapping/>
  </p:clrMapOvr>
  <p:transition spd="slow" advClick="0" advTm="8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C:\Users\Usuario\Desktop\41963-944-5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19250"/>
            <a:ext cx="9144000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00063" y="285750"/>
            <a:ext cx="75009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en mi declaración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alegué que llevaba tres copas</a:t>
            </a:r>
          </a:p>
        </p:txBody>
      </p:sp>
    </p:spTree>
  </p:cSld>
  <p:clrMapOvr>
    <a:masterClrMapping/>
  </p:clrMapOvr>
  <p:transition spd="slow" advClick="0" advTm="8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C:\Users\Usuario\Desktop\mano-escribiendo-en-pap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2 Rectángulo"/>
          <p:cNvSpPr>
            <a:spLocks noChangeArrowheads="1"/>
          </p:cNvSpPr>
          <p:nvPr/>
        </p:nvSpPr>
        <p:spPr bwMode="auto">
          <a:xfrm rot="-1728649">
            <a:off x="50800" y="2016125"/>
            <a:ext cx="4572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latin typeface="Calibri" pitchFamily="34" charset="0"/>
              </a:rPr>
              <a:t>y empecé esta canción</a:t>
            </a:r>
            <a:br>
              <a:rPr lang="es-ES" sz="2800">
                <a:latin typeface="Calibri" pitchFamily="34" charset="0"/>
              </a:rPr>
            </a:br>
            <a:r>
              <a:rPr lang="es-ES" sz="2800">
                <a:latin typeface="Calibri" pitchFamily="34" charset="0"/>
              </a:rPr>
              <a:t>en el cuarto donde aquella vez te quitaba la ropa</a:t>
            </a:r>
          </a:p>
        </p:txBody>
      </p:sp>
    </p:spTree>
  </p:cSld>
  <p:clrMapOvr>
    <a:masterClrMapping/>
  </p:clrMapOvr>
  <p:transition spd="slow" advClick="0" advTm="8000">
    <p:pull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C:\Users\Usuario\Desktop\4B90C5A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C:\Users\Usuario\Desktop\Presentació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7" descr="C:\Users\Usuario\Desktop\roci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7" descr="C:\Users\Usuario\Desktop\roci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63" y="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 descr="C:\Users\Usuario\Desktop\joaquin sabin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 descr="C:\Users\Usuario\Desktop\joaquin sabin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C:\Users\Usuario\Desktop\444366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C:\Users\Usuario\Desktop\444366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4" descr="C:\Users\Usuario\Desktop\p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 descr="C:\Users\Usuario\Desktop\p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C:\Users\Usuario\Desktop\bombin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351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C:\Users\Usuario\Desktop\mi firma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429000" y="3714750"/>
            <a:ext cx="3254375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Rectángulo"/>
          <p:cNvSpPr/>
          <p:nvPr/>
        </p:nvSpPr>
        <p:spPr>
          <a:xfrm>
            <a:off x="142844" y="0"/>
            <a:ext cx="2549096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38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Fin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4000" decel="100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4000" decel="100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decel="100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 decel="100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155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1155" decel="100000"/>
                                        <p:tgtEl>
                                          <p:spTgt spid="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7" dur="1155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9" dur="1155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6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218</Words>
  <Application>Microsoft Office PowerPoint</Application>
  <PresentationFormat>Presentación en pantalla (4:3)</PresentationFormat>
  <Paragraphs>59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4</cp:revision>
  <dcterms:created xsi:type="dcterms:W3CDTF">2013-01-24T16:01:33Z</dcterms:created>
  <dcterms:modified xsi:type="dcterms:W3CDTF">2013-01-24T16:28:01Z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