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7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EgVpCE3hOUkC4lEOOKifw==" hashData="YqWkBsoFLsCJcQM7qbwHTzyva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2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E93E6D-CCFB-4FCB-AF63-49B108B300D0}" type="datetimeFigureOut">
              <a:rPr lang="es-AR" smtClean="0"/>
              <a:t>16/05/2015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345B54-2717-4D01-9DFA-A429DE94F2AC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45B54-2717-4D01-9DFA-A429DE94F2AC}" type="slidenum">
              <a:rPr lang="es-AR" smtClean="0"/>
              <a:t>16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22BB0-04DE-4A46-AE35-10565BC62D3A}" type="datetimeFigureOut">
              <a:rPr lang="en-US" smtClean="0"/>
              <a:pPr/>
              <a:t>5/16/2015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B47EF-D7B7-43A3-8F90-FEE2AF85F3A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3R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12201"/>
          <a:stretch>
            <a:fillRect/>
          </a:stretch>
        </p:blipFill>
        <p:spPr>
          <a:xfrm>
            <a:off x="1187624" y="457233"/>
            <a:ext cx="6912768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92D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3 CuadroTexto"/>
          <p:cNvSpPr txBox="1"/>
          <p:nvPr/>
        </p:nvSpPr>
        <p:spPr>
          <a:xfrm>
            <a:off x="2915816" y="1657367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4800" dirty="0" smtClean="0">
                <a:solidFill>
                  <a:schemeClr val="bg1"/>
                </a:solidFill>
                <a:latin typeface="Lucida Calligraphy" pitchFamily="66" charset="0"/>
              </a:rPr>
              <a:t>Y apareciste tú</a:t>
            </a:r>
            <a:endParaRPr lang="en-US" sz="4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292080" y="2797493"/>
            <a:ext cx="35283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</a:rPr>
              <a:t>Canta:     </a:t>
            </a:r>
            <a:r>
              <a:rPr lang="es-AR" sz="2000" dirty="0" smtClean="0">
                <a:solidFill>
                  <a:schemeClr val="bg1"/>
                </a:solidFill>
              </a:rPr>
              <a:t>Cacho  Castaña</a:t>
            </a:r>
            <a:endParaRPr lang="en-US" sz="2000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  <p:sp>
        <p:nvSpPr>
          <p:cNvPr id="6" name="5 CuadroTexto"/>
          <p:cNvSpPr txBox="1"/>
          <p:nvPr/>
        </p:nvSpPr>
        <p:spPr>
          <a:xfrm>
            <a:off x="6588224" y="417764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7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3937620"/>
            <a:ext cx="792088" cy="45005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amond/>
    <p:sndAc>
      <p:stSnd>
        <p:snd r:embed="rId2" name="Y apareciste tu - Cacho Castañ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0.jpg"/>
          <p:cNvPicPr>
            <a:picLocks noChangeAspect="1"/>
          </p:cNvPicPr>
          <p:nvPr/>
        </p:nvPicPr>
        <p:blipFill>
          <a:blip r:embed="rId2" cstate="print"/>
          <a:srcRect b="4063"/>
          <a:stretch>
            <a:fillRect/>
          </a:stretch>
        </p:blipFill>
        <p:spPr>
          <a:xfrm>
            <a:off x="-41008" y="1328"/>
            <a:ext cx="9185008" cy="571367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95736" y="3697593"/>
            <a:ext cx="56166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El amor cuando se busca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nunca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llega 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aparece cuando menos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te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lo esperas,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BLAN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9847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67944" y="2137420"/>
            <a:ext cx="43924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cuando muere la ilusión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Y el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corazón esta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dormido…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cuando piensas que el futuro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ya pasó</a:t>
            </a:r>
          </a:p>
          <a:p>
            <a:pPr algn="ctr"/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las pocas ilusiones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quedan muertas…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Y SEND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6611"/>
            <a:ext cx="8640960" cy="54820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1691680" y="4237654"/>
            <a:ext cx="5832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Hoy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que todo me da igual,</a:t>
            </a:r>
          </a:p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 otra ilusión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golpea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mi puerta... </a:t>
            </a:r>
            <a:br>
              <a:rPr lang="es-ES" dirty="0">
                <a:solidFill>
                  <a:schemeClr val="bg1"/>
                </a:solidFill>
                <a:latin typeface="Lucida Calligraphy" pitchFamily="66" charset="0"/>
              </a:rPr>
            </a:b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5" name="4 Imagen" descr="ALBERTO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228184" y="1333025"/>
            <a:ext cx="1224136" cy="1284448"/>
          </a:xfrm>
          <a:prstGeom prst="ellipse">
            <a:avLst/>
          </a:prstGeom>
          <a:ln w="28575">
            <a:solidFill>
              <a:srgbClr val="FF0000"/>
            </a:solidFill>
          </a:ln>
        </p:spPr>
      </p:pic>
    </p:spTree>
  </p:cSld>
  <p:clrMapOvr>
    <a:masterClrMapping/>
  </p:clrMapOvr>
  <p:transition spd="med" advClick="0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e3W2gMXVj4msUbt.jpg"/>
          <p:cNvPicPr>
            <a:picLocks noChangeAspect="1"/>
          </p:cNvPicPr>
          <p:nvPr/>
        </p:nvPicPr>
        <p:blipFill>
          <a:blip r:embed="rId2" cstate="print"/>
          <a:srcRect b="4397"/>
          <a:stretch>
            <a:fillRect/>
          </a:stretch>
        </p:blipFill>
        <p:spPr>
          <a:xfrm>
            <a:off x="1" y="0"/>
            <a:ext cx="9143999" cy="5715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475656" y="3037520"/>
            <a:ext cx="6192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apareciste tu... </a:t>
            </a:r>
            <a:br>
              <a:rPr lang="es-ES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desvelo de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mi noche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sin amor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¿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a donde estabas? 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n-US" dirty="0"/>
          </a:p>
        </p:txBody>
      </p:sp>
    </p:spTree>
  </p:cSld>
  <p:clrMapOvr>
    <a:masterClrMapping/>
  </p:clrMapOvr>
  <p:transition spd="med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JOVEN 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162"/>
          <a:stretch>
            <a:fillRect/>
          </a:stretch>
        </p:blipFill>
        <p:spPr>
          <a:xfrm>
            <a:off x="0" y="-189244"/>
            <a:ext cx="9396536" cy="590424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59832" y="3457567"/>
            <a:ext cx="4608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apareciste tu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ya nada fue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lo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mismo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para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mi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con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tu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llegada,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dirty="0">
                <a:solidFill>
                  <a:schemeClr val="bg1"/>
                </a:solidFill>
              </a:rPr>
              <a:t> 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tos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339752" y="1177314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apareciste tu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cambiando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con tu luz y tu mirar todo por nada </a:t>
            </a:r>
          </a:p>
          <a:p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19.jpg"/>
          <p:cNvPicPr>
            <a:picLocks noChangeAspect="1"/>
          </p:cNvPicPr>
          <p:nvPr/>
        </p:nvPicPr>
        <p:blipFill>
          <a:blip r:embed="rId2" cstate="print"/>
          <a:srcRect r="1928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67744" y="255746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>
                <a:latin typeface="Lucida Calligraphy" pitchFamily="66" charset="0"/>
              </a:rPr>
              <a:t>que apareciste </a:t>
            </a:r>
            <a:r>
              <a:rPr lang="es-ES" dirty="0">
                <a:latin typeface="Lucida Calligraphy" pitchFamily="66" charset="0"/>
              </a:rPr>
              <a:t>tu </a:t>
            </a:r>
            <a:endParaRPr lang="es-ES" dirty="0" smtClean="0">
              <a:latin typeface="Lucida Calligraphy" pitchFamily="66" charset="0"/>
            </a:endParaRPr>
          </a:p>
          <a:p>
            <a:pPr algn="ctr"/>
            <a:r>
              <a:rPr lang="es-ES" dirty="0" smtClean="0">
                <a:latin typeface="Lucida Calligraphy" pitchFamily="66" charset="0"/>
              </a:rPr>
              <a:t>y </a:t>
            </a:r>
            <a:r>
              <a:rPr lang="es-ES" dirty="0">
                <a:latin typeface="Lucida Calligraphy" pitchFamily="66" charset="0"/>
              </a:rPr>
              <a:t>en mi ventana </a:t>
            </a:r>
            <a:r>
              <a:rPr lang="es-ES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dirty="0" smtClean="0">
                <a:latin typeface="Lucida Calligraphy" pitchFamily="66" charset="0"/>
              </a:rPr>
              <a:t>volvió </a:t>
            </a:r>
            <a:r>
              <a:rPr lang="es-ES" dirty="0">
                <a:latin typeface="Lucida Calligraphy" pitchFamily="66" charset="0"/>
              </a:rPr>
              <a:t>a salir el sol </a:t>
            </a:r>
            <a:endParaRPr lang="es-ES" dirty="0" smtClean="0">
              <a:latin typeface="Lucida Calligraphy" pitchFamily="66" charset="0"/>
            </a:endParaRPr>
          </a:p>
          <a:p>
            <a:pPr algn="ctr"/>
            <a:r>
              <a:rPr lang="es-ES" dirty="0" smtClean="0">
                <a:latin typeface="Lucida Calligraphy" pitchFamily="66" charset="0"/>
              </a:rPr>
              <a:t>por </a:t>
            </a:r>
            <a:r>
              <a:rPr lang="es-ES" dirty="0">
                <a:latin typeface="Lucida Calligraphy" pitchFamily="66" charset="0"/>
              </a:rPr>
              <a:t>las mañanas </a:t>
            </a:r>
            <a:endParaRPr lang="en-US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4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DURMIENDO EN EL RIO.jpg"/>
          <p:cNvPicPr>
            <a:picLocks noChangeAspect="1"/>
          </p:cNvPicPr>
          <p:nvPr/>
        </p:nvPicPr>
        <p:blipFill>
          <a:blip r:embed="rId2" cstate="print"/>
          <a:srcRect b="590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86000" y="1297328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Nuevamente me hace bien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esto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de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amar,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aunque dure lo que dure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mas da 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423326_369290496436754_309729402392864_1252359_731958427_n.jpg"/>
          <p:cNvPicPr>
            <a:picLocks noChangeAspect="1"/>
          </p:cNvPicPr>
          <p:nvPr/>
        </p:nvPicPr>
        <p:blipFill>
          <a:blip r:embed="rId2" cstate="print"/>
          <a:srcRect b="11059"/>
          <a:stretch>
            <a:fillRect/>
          </a:stretch>
        </p:blipFill>
        <p:spPr>
          <a:xfrm>
            <a:off x="1187624" y="272120"/>
            <a:ext cx="6823564" cy="324545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" name="3 Rectángulo"/>
          <p:cNvSpPr/>
          <p:nvPr/>
        </p:nvSpPr>
        <p:spPr>
          <a:xfrm>
            <a:off x="2286000" y="4117640"/>
            <a:ext cx="457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Lucida Calligraphy" pitchFamily="66" charset="0"/>
              </a:rPr>
              <a:t>lo importante es que mi </a:t>
            </a:r>
            <a:r>
              <a:rPr lang="es-ES" dirty="0" smtClean="0">
                <a:latin typeface="Lucida Calligraphy" pitchFamily="66" charset="0"/>
              </a:rPr>
              <a:t>piel</a:t>
            </a:r>
          </a:p>
          <a:p>
            <a:pPr algn="ctr"/>
            <a:r>
              <a:rPr lang="es-ES" dirty="0" smtClean="0">
                <a:latin typeface="Lucida Calligraphy" pitchFamily="66" charset="0"/>
              </a:rPr>
              <a:t> </a:t>
            </a:r>
            <a:r>
              <a:rPr lang="es-ES" dirty="0">
                <a:latin typeface="Lucida Calligraphy" pitchFamily="66" charset="0"/>
              </a:rPr>
              <a:t>vuelva a sentir la fantasía, </a:t>
            </a:r>
            <a:endParaRPr lang="es-ES" dirty="0" smtClean="0">
              <a:latin typeface="Lucida Calligraphy" pitchFamily="66" charset="0"/>
            </a:endParaRPr>
          </a:p>
          <a:p>
            <a:pPr algn="ctr"/>
            <a:r>
              <a:rPr lang="es-ES" dirty="0" smtClean="0">
                <a:latin typeface="Lucida Calligraphy" pitchFamily="66" charset="0"/>
              </a:rPr>
              <a:t/>
            </a:r>
            <a:br>
              <a:rPr lang="es-ES" dirty="0" smtClean="0">
                <a:latin typeface="Lucida Calligraphy" pitchFamily="66" charset="0"/>
              </a:rPr>
            </a:br>
            <a:r>
              <a:rPr lang="es-ES" dirty="0">
                <a:latin typeface="Lucida Calligraphy" pitchFamily="66" charset="0"/>
              </a:rPr>
              <a:t>puede ser que se me rompa </a:t>
            </a:r>
            <a:endParaRPr lang="es-ES" dirty="0" smtClean="0">
              <a:latin typeface="Lucida Calligraphy" pitchFamily="66" charset="0"/>
            </a:endParaRPr>
          </a:p>
          <a:p>
            <a:pPr algn="ctr"/>
            <a:r>
              <a:rPr lang="es-ES" dirty="0" smtClean="0">
                <a:latin typeface="Lucida Calligraphy" pitchFamily="66" charset="0"/>
              </a:rPr>
              <a:t>el </a:t>
            </a:r>
            <a:r>
              <a:rPr lang="es-ES" dirty="0">
                <a:latin typeface="Lucida Calligraphy" pitchFamily="66" charset="0"/>
              </a:rPr>
              <a:t>corazón,</a:t>
            </a:r>
            <a:endParaRPr lang="en-US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y1pYSxd-JFT5tQgLMB1T4mtV3Ot3auQuSxBuzGySHzbf1_ORx9QZE2bX6K-pv8XlbfCyVBVZc4_18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3574"/>
            <a:ext cx="9144000" cy="571857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67744" y="249746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puede ser que sea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el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verdadero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amor,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puede ser que salga bien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o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salga mal,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así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es la vida 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ilvi 1.jpg"/>
          <p:cNvPicPr>
            <a:picLocks noChangeAspect="1"/>
          </p:cNvPicPr>
          <p:nvPr/>
        </p:nvPicPr>
        <p:blipFill>
          <a:blip r:embed="rId2" cstate="print"/>
          <a:srcRect b="8421"/>
          <a:stretch>
            <a:fillRect/>
          </a:stretch>
        </p:blipFill>
        <p:spPr>
          <a:xfrm>
            <a:off x="179512" y="157200"/>
            <a:ext cx="8784976" cy="5400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81000" h="381000" prst="convex"/>
            <a:bevelB w="381000" h="381000"/>
          </a:sp3d>
        </p:spPr>
      </p:pic>
      <p:sp>
        <p:nvSpPr>
          <p:cNvPr id="4" name="3 Rectángulo"/>
          <p:cNvSpPr/>
          <p:nvPr/>
        </p:nvSpPr>
        <p:spPr>
          <a:xfrm>
            <a:off x="1187624" y="2472780"/>
            <a:ext cx="5328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Lucida Calligraphy" pitchFamily="66" charset="0"/>
              </a:rPr>
              <a:t>y apareciste tu... </a:t>
            </a:r>
            <a:endParaRPr lang="es-ES" dirty="0" smtClean="0">
              <a:latin typeface="Lucida Calligraphy" pitchFamily="66" charset="0"/>
            </a:endParaRPr>
          </a:p>
          <a:p>
            <a:pPr algn="ctr"/>
            <a:r>
              <a:rPr lang="es-ES" dirty="0" smtClean="0">
                <a:latin typeface="Lucida Calligraphy" pitchFamily="66" charset="0"/>
              </a:rPr>
              <a:t/>
            </a:r>
            <a:br>
              <a:rPr lang="es-ES" dirty="0" smtClean="0">
                <a:latin typeface="Lucida Calligraphy" pitchFamily="66" charset="0"/>
              </a:rPr>
            </a:br>
            <a:r>
              <a:rPr lang="es-ES" dirty="0">
                <a:latin typeface="Lucida Calligraphy" pitchFamily="66" charset="0"/>
              </a:rPr>
              <a:t>desvelo de mi noche sin amor  </a:t>
            </a:r>
            <a:endParaRPr lang="es-ES" dirty="0" smtClean="0">
              <a:latin typeface="Lucida Calligraphy" pitchFamily="66" charset="0"/>
            </a:endParaRPr>
          </a:p>
          <a:p>
            <a:pPr algn="ctr"/>
            <a:r>
              <a:rPr lang="es-ES" dirty="0" smtClean="0">
                <a:latin typeface="Lucida Calligraphy" pitchFamily="66" charset="0"/>
              </a:rPr>
              <a:t>¿</a:t>
            </a:r>
            <a:r>
              <a:rPr lang="es-ES" dirty="0">
                <a:latin typeface="Lucida Calligraphy" pitchFamily="66" charset="0"/>
              </a:rPr>
              <a:t>a donde estabas?</a:t>
            </a:r>
            <a:endParaRPr lang="en-US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ilvi 11.jpg"/>
          <p:cNvPicPr>
            <a:picLocks noChangeAspect="1"/>
          </p:cNvPicPr>
          <p:nvPr/>
        </p:nvPicPr>
        <p:blipFill>
          <a:blip r:embed="rId2" cstate="print"/>
          <a:srcRect b="8421"/>
          <a:stretch>
            <a:fillRect/>
          </a:stretch>
        </p:blipFill>
        <p:spPr>
          <a:xfrm>
            <a:off x="-76711" y="0"/>
            <a:ext cx="9290775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86000" y="2357363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>
                <a:latin typeface="Lucida Calligraphy" pitchFamily="66" charset="0"/>
              </a:rPr>
              <a:t>y apareciste tu </a:t>
            </a:r>
            <a:endParaRPr lang="es-ES" dirty="0" smtClean="0">
              <a:latin typeface="Lucida Calligraphy" pitchFamily="66" charset="0"/>
            </a:endParaRPr>
          </a:p>
          <a:p>
            <a:pPr algn="ctr"/>
            <a:endParaRPr lang="es-ES" dirty="0" smtClean="0">
              <a:latin typeface="Lucida Calligraphy" pitchFamily="66" charset="0"/>
            </a:endParaRPr>
          </a:p>
          <a:p>
            <a:pPr algn="ctr"/>
            <a:r>
              <a:rPr lang="es-ES" dirty="0" smtClean="0">
                <a:latin typeface="Lucida Calligraphy" pitchFamily="66" charset="0"/>
              </a:rPr>
              <a:t>y </a:t>
            </a:r>
            <a:r>
              <a:rPr lang="es-ES" dirty="0">
                <a:latin typeface="Lucida Calligraphy" pitchFamily="66" charset="0"/>
              </a:rPr>
              <a:t>ya nada fue </a:t>
            </a:r>
            <a:r>
              <a:rPr lang="es-ES" dirty="0" smtClean="0">
                <a:latin typeface="Lucida Calligraphy" pitchFamily="66" charset="0"/>
              </a:rPr>
              <a:t>lo mismo</a:t>
            </a:r>
          </a:p>
          <a:p>
            <a:pPr algn="ctr"/>
            <a:r>
              <a:rPr lang="es-ES" dirty="0" smtClean="0">
                <a:latin typeface="Lucida Calligraphy" pitchFamily="66" charset="0"/>
              </a:rPr>
              <a:t> </a:t>
            </a:r>
            <a:r>
              <a:rPr lang="es-ES" dirty="0">
                <a:latin typeface="Lucida Calligraphy" pitchFamily="66" charset="0"/>
              </a:rPr>
              <a:t>para mi con tu llegada </a:t>
            </a:r>
            <a:r>
              <a:rPr lang="es-ES" dirty="0" smtClean="0">
                <a:latin typeface="Lucida Calligraphy" pitchFamily="66" charset="0"/>
              </a:rPr>
              <a:t/>
            </a:r>
            <a:br>
              <a:rPr lang="es-ES" dirty="0" smtClean="0">
                <a:latin typeface="Lucida Calligraphy" pitchFamily="66" charset="0"/>
              </a:rPr>
            </a:br>
            <a:endParaRPr lang="en-US" dirty="0">
              <a:latin typeface="Lucida Calligraphy" pitchFamily="66" charset="0"/>
            </a:endParaRPr>
          </a:p>
        </p:txBody>
      </p:sp>
      <p:pic>
        <p:nvPicPr>
          <p:cNvPr id="6" name="5 Imagen" descr="ALBERTO  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r="4568"/>
          <a:stretch>
            <a:fillRect/>
          </a:stretch>
        </p:blipFill>
        <p:spPr>
          <a:xfrm>
            <a:off x="1547664" y="532664"/>
            <a:ext cx="1872208" cy="2017843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Click="0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y''''.jpg"/>
          <p:cNvPicPr>
            <a:picLocks noChangeAspect="1"/>
          </p:cNvPicPr>
          <p:nvPr/>
        </p:nvPicPr>
        <p:blipFill>
          <a:blip r:embed="rId2" cstate="print"/>
          <a:srcRect b="8001"/>
          <a:stretch>
            <a:fillRect/>
          </a:stretch>
        </p:blipFill>
        <p:spPr>
          <a:xfrm>
            <a:off x="0" y="-1"/>
            <a:ext cx="9144000" cy="578577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86000" y="3937620"/>
            <a:ext cx="4572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apareciste tu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cambiando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con tu luz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tu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mirar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todo por nada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n-US" dirty="0"/>
          </a:p>
        </p:txBody>
      </p:sp>
    </p:spTree>
  </p:cSld>
  <p:clrMapOvr>
    <a:masterClrMapping/>
  </p:clrMapOvr>
  <p:transition spd="med" advClick="0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REJA AL SO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435" y="157200"/>
            <a:ext cx="8832053" cy="54006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39552" y="2617473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y apareciste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tu, </a:t>
            </a:r>
          </a:p>
          <a:p>
            <a:pPr algn="ctr"/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en mi ventana </a:t>
            </a:r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volvió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a salir el sol </a:t>
            </a:r>
            <a:endParaRPr lang="es-ES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por </a:t>
            </a:r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las mañanas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6" name="5 Imagen" descr="ALBERTO 2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287183" y="637254"/>
            <a:ext cx="1628633" cy="1708876"/>
          </a:xfrm>
          <a:prstGeom prst="ellipse">
            <a:avLst/>
          </a:prstGeom>
          <a:ln w="285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Click="0" advTm="2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..FLOR RO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3 Imagen" descr="A ..Voy a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3880345"/>
            <a:ext cx="1920840" cy="1618916"/>
          </a:xfrm>
          <a:prstGeom prst="ellipse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4 CuadroTexto"/>
          <p:cNvSpPr txBox="1"/>
          <p:nvPr/>
        </p:nvSpPr>
        <p:spPr>
          <a:xfrm>
            <a:off x="2843808" y="4873725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4400" dirty="0" err="1" smtClean="0">
                <a:latin typeface="Edwardian Script ITC" pitchFamily="66" charset="0"/>
              </a:rPr>
              <a:t>Ilda</a:t>
            </a:r>
            <a:endParaRPr lang="en-US" sz="4400" dirty="0"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04248" y="5317774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/>
              <a:t>Pps</a:t>
            </a:r>
            <a:r>
              <a:rPr lang="es-AR" sz="1200" dirty="0" smtClean="0"/>
              <a:t> sin fines de lucro</a:t>
            </a:r>
            <a:endParaRPr lang="en-US" sz="1200" dirty="0"/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184</Words>
  <Application>Microsoft Office PowerPoint</Application>
  <PresentationFormat>Presentación en pantalla (16:10)</PresentationFormat>
  <Paragraphs>68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40</cp:revision>
  <dcterms:created xsi:type="dcterms:W3CDTF">2013-05-08T05:15:19Z</dcterms:created>
  <dcterms:modified xsi:type="dcterms:W3CDTF">2015-05-16T15:07:39Z</dcterms:modified>
</cp:coreProperties>
</file>