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9" r:id="rId4"/>
    <p:sldId id="273" r:id="rId5"/>
    <p:sldId id="272" r:id="rId6"/>
    <p:sldId id="271" r:id="rId7"/>
    <p:sldId id="259" r:id="rId8"/>
    <p:sldId id="267" r:id="rId9"/>
    <p:sldId id="266" r:id="rId10"/>
    <p:sldId id="265" r:id="rId11"/>
    <p:sldId id="264" r:id="rId12"/>
    <p:sldId id="263" r:id="rId13"/>
    <p:sldId id="274" r:id="rId14"/>
    <p:sldId id="262" r:id="rId15"/>
    <p:sldId id="261" r:id="rId16"/>
    <p:sldId id="260" r:id="rId17"/>
    <p:sldId id="258" r:id="rId18"/>
    <p:sldId id="268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67191-2CCD-4F6E-A5A7-1A338F70DFB3}" type="datetimeFigureOut">
              <a:rPr lang="es-ES"/>
              <a:pPr>
                <a:defRPr/>
              </a:pPr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09E84-38B9-44C9-AAD6-6DA01E57F4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DC783-8DE0-4080-9D56-D8FD6C7B243F}" type="datetimeFigureOut">
              <a:rPr lang="es-ES"/>
              <a:pPr>
                <a:defRPr/>
              </a:pPr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DFB343-E497-4851-9BB7-38E7341BF4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58402-E8D8-48F3-BBC5-88EC42609F28}" type="datetimeFigureOut">
              <a:rPr lang="es-ES"/>
              <a:pPr>
                <a:defRPr/>
              </a:pPr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11212-D9AD-4EA2-B8CD-0E68A93CC8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A3A8B-51FC-46CC-ABDE-CB7DACEAA095}" type="datetimeFigureOut">
              <a:rPr lang="es-ES"/>
              <a:pPr>
                <a:defRPr/>
              </a:pPr>
              <a:t>02/10/2012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E1C18-7B95-4EA5-B9CC-F87266412D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B8EEA-BC59-4141-B370-01CD3A0FF2AE}" type="datetimeFigureOut">
              <a:rPr lang="es-ES"/>
              <a:pPr>
                <a:defRPr/>
              </a:pPr>
              <a:t>02/10/2012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6C604-2A8F-4CAB-9FC4-075011F4F4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E93D2-C43F-4348-B2D6-F7E3A19AB801}" type="datetimeFigureOut">
              <a:rPr lang="es-ES"/>
              <a:pPr>
                <a:defRPr/>
              </a:pPr>
              <a:t>02/10/2012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A5D39-A29F-47A2-A2CF-E41BB263A1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B620D-3442-4BDA-A77F-34F8CF697060}" type="datetimeFigureOut">
              <a:rPr lang="es-ES"/>
              <a:pPr>
                <a:defRPr/>
              </a:pPr>
              <a:t>02/10/2012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0710B-9214-47A4-AACE-4F9CAD93B3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C1DAA-1994-4737-81A2-258ABBDA2BB4}" type="datetimeFigureOut">
              <a:rPr lang="es-ES"/>
              <a:pPr>
                <a:defRPr/>
              </a:pPr>
              <a:t>02/10/2012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EEC91-6537-4290-A474-E9FACF696E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FFC7E-62E5-467A-A40B-75DF9CF642D0}" type="datetimeFigureOut">
              <a:rPr lang="es-ES"/>
              <a:pPr>
                <a:defRPr/>
              </a:pPr>
              <a:t>02/10/2012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B88BF-4879-450E-990F-4335BE7544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C0F20-195D-4571-A975-0B26174FEDEC}" type="datetimeFigureOut">
              <a:rPr lang="es-ES"/>
              <a:pPr>
                <a:defRPr/>
              </a:pPr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59CF3-0820-4074-A1BD-50390D354E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84CE8-E7EB-4CEB-AA5F-326716C26B8E}" type="datetimeFigureOut">
              <a:rPr lang="es-ES"/>
              <a:pPr>
                <a:defRPr/>
              </a:pPr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5EB1F-ADF2-4942-8102-2A98E7452D6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FBAC70-866F-4235-8698-CD0317ED772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9A4E77-1651-4F14-AF92-1AC99BE68454}" type="datetimeFigureOut">
              <a:rPr lang="es-ES"/>
              <a:pPr>
                <a:defRPr/>
              </a:pPr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6D6078-4800-44FD-92EF-E6D45BC750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3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6B5F18F-DFFD-4694-AE69-40FB920FFDC7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cuments\AWALPAPERS BONITOS\FONDOS GUAPOSSSS\fejlec2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4 CuadroTexto"/>
          <p:cNvSpPr txBox="1">
            <a:spLocks noChangeArrowheads="1"/>
          </p:cNvSpPr>
          <p:nvPr/>
        </p:nvSpPr>
        <p:spPr bwMode="auto">
          <a:xfrm>
            <a:off x="0" y="188913"/>
            <a:ext cx="36353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  <a:latin typeface="Calibri" pitchFamily="34" charset="0"/>
              </a:rPr>
              <a:t>Canción</a:t>
            </a:r>
            <a:r>
              <a:rPr lang="es-ES" sz="2400" dirty="0">
                <a:solidFill>
                  <a:srgbClr val="FFFF00"/>
                </a:solidFill>
                <a:latin typeface="Calibri" pitchFamily="34" charset="0"/>
              </a:rPr>
              <a:t>:</a:t>
            </a:r>
            <a:r>
              <a:rPr lang="es-ES" sz="2400" b="1" dirty="0">
                <a:solidFill>
                  <a:srgbClr val="FFFF00"/>
                </a:solidFill>
                <a:latin typeface="Calibri" pitchFamily="34" charset="0"/>
              </a:rPr>
              <a:t>Wonderful Life</a:t>
            </a:r>
          </a:p>
          <a:p>
            <a:pPr algn="ctr"/>
            <a:r>
              <a:rPr lang="es-ES" sz="2400" b="1" dirty="0">
                <a:solidFill>
                  <a:srgbClr val="FFFF00"/>
                </a:solidFill>
                <a:latin typeface="Calibri" pitchFamily="34" charset="0"/>
              </a:rPr>
              <a:t>Interprete: </a:t>
            </a:r>
            <a:r>
              <a:rPr lang="es-ES" sz="2400" b="1" u="sng" dirty="0">
                <a:solidFill>
                  <a:srgbClr val="FFFF00"/>
                </a:solidFill>
                <a:latin typeface="Calibri" pitchFamily="34" charset="0"/>
              </a:rPr>
              <a:t>Black</a:t>
            </a:r>
            <a:r>
              <a:rPr lang="es-ES" sz="2400" dirty="0">
                <a:solidFill>
                  <a:srgbClr val="FFFF00"/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2052" name="Picture 3" descr="C:\Users\Usuario\Downloads\PROYECTO NUEVO\Black Wonderful Life Letra Traducid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980728"/>
            <a:ext cx="233997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6 Rectángulo"/>
          <p:cNvSpPr>
            <a:spLocks noChangeArrowheads="1"/>
          </p:cNvSpPr>
          <p:nvPr/>
        </p:nvSpPr>
        <p:spPr bwMode="auto">
          <a:xfrm>
            <a:off x="773113" y="2781300"/>
            <a:ext cx="614997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5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Wonderful Life</a:t>
            </a:r>
          </a:p>
          <a:p>
            <a:pPr algn="ctr"/>
            <a:r>
              <a:rPr lang="es-ES" sz="5400" b="1" dirty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(Maravillosa vida)</a:t>
            </a:r>
          </a:p>
        </p:txBody>
      </p:sp>
      <p:pic>
        <p:nvPicPr>
          <p:cNvPr id="2055" name="Picture 5" descr="C:\Users\Usuario\Documents\AWALPAPERS BONITOS\GIFS GUAPOS\GIFS 55\altavoz2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8888" y="4724400"/>
            <a:ext cx="936625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3563938" y="5300663"/>
            <a:ext cx="33115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AUTOMATICO</a:t>
            </a:r>
          </a:p>
        </p:txBody>
      </p:sp>
      <p:pic>
        <p:nvPicPr>
          <p:cNvPr id="1026" name="Picture 2" descr="C:\Users\Usuario\Downloads\NECESARIO PARA PPS\z504a099c9c4d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188640"/>
            <a:ext cx="22860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3"/>
    <p:sndAc>
      <p:stSnd>
        <p:snd r:embed="rId2" name="Wonderful lif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JPEG\JPEG NUEVOS\573aecc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838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JPEG\JPEG NUEVOS\6bf006a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JPEG\JPEG NUEVOS\240212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JPEG\JPEG NUEVOS\2195h8k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cuments\AWALPAPERS BONITOS\PAISAJES\w4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Usuario\Documents\AWALPAPERS BONITOS\GIFS GUAPOS\GIFS 55\mouett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333375"/>
            <a:ext cx="833437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Users\Usuario\Documents\AWALPAPERS BONITOS\GIFS GUAPOS\GIFS 55\mouett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908050"/>
            <a:ext cx="9144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Users\Usuario\Documents\AWALPAPERS BONITOS\GIFS GUAPOS\GIFS 55\mouett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188913"/>
            <a:ext cx="833437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C:\Users\Usuario\Documents\AWALPAPERS BONITOS\GIFS GUAPOS\GIFS 55\mouett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476250"/>
            <a:ext cx="1239838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C:\Users\Usuario\Documents\AWALPAPERS BONITOS\VHOMBRES\pasik23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2276475"/>
            <a:ext cx="1944688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0" name="7 CuadroTexto"/>
          <p:cNvSpPr txBox="1">
            <a:spLocks noChangeArrowheads="1"/>
          </p:cNvSpPr>
          <p:nvPr/>
        </p:nvSpPr>
        <p:spPr bwMode="auto">
          <a:xfrm>
            <a:off x="0" y="5732463"/>
            <a:ext cx="9144000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solidFill>
                  <a:srgbClr val="FF0000"/>
                </a:solidFill>
                <a:latin typeface="Calibri" pitchFamily="34" charset="0"/>
              </a:rPr>
              <a:t>Here i go out to sea again, the sunshine fills my hair, and dreams hang in the air, gulls in the sky and in my blue eye</a:t>
            </a:r>
            <a:endParaRPr lang="es-ES" sz="28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230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cuments\AWALPAPERS BONITOS\MAS MUJERES 13\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3 CuadroTexto"/>
          <p:cNvSpPr txBox="1">
            <a:spLocks noChangeArrowheads="1"/>
          </p:cNvSpPr>
          <p:nvPr/>
        </p:nvSpPr>
        <p:spPr bwMode="auto">
          <a:xfrm>
            <a:off x="0" y="5805488"/>
            <a:ext cx="91440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600" b="1">
                <a:solidFill>
                  <a:srgbClr val="FF0000"/>
                </a:solidFill>
                <a:latin typeface="Calibri" pitchFamily="34" charset="0"/>
              </a:rPr>
              <a:t>you know it feels unfair, there's magic everywhere, look at me standing, here on my own again, up straight in the sunshine</a:t>
            </a:r>
            <a:endParaRPr lang="es-ES" sz="2600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4100" name="Picture 3" descr="C:\Users\Usuario\Documents\AWALPAPERS BONITOS\GIFS GUAPOS\GIFS 44\mod_article5558921_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763293">
            <a:off x="6502400" y="977900"/>
            <a:ext cx="170815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4" descr="C:\Users\Usuario\Documents\AWALPAPERS BONITOS\GIFS GUAPOS\GIFS 44\mod_article5558921_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362952">
            <a:off x="7181850" y="3976688"/>
            <a:ext cx="1312863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4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MUJERES GIFS\24c9f6a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CuadroTexto"/>
          <p:cNvSpPr txBox="1">
            <a:spLocks noChangeArrowheads="1"/>
          </p:cNvSpPr>
          <p:nvPr/>
        </p:nvSpPr>
        <p:spPr bwMode="auto">
          <a:xfrm>
            <a:off x="0" y="5661025"/>
            <a:ext cx="9144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solidFill>
                  <a:srgbClr val="FFFF00"/>
                </a:solidFill>
                <a:latin typeface="Calibri" pitchFamily="34" charset="0"/>
              </a:rPr>
              <a:t>No need to laugh and cry, it's a wonderful, wonderful life, no need to run and hide, it's a wonderful, wonderful life</a:t>
            </a:r>
          </a:p>
        </p:txBody>
      </p:sp>
    </p:spTree>
  </p:cSld>
  <p:clrMapOvr>
    <a:masterClrMapping/>
  </p:clrMapOvr>
  <p:transition advTm="21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MUJERES GIFS\3003120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CuadroTexto"/>
          <p:cNvSpPr txBox="1">
            <a:spLocks noChangeArrowheads="1"/>
          </p:cNvSpPr>
          <p:nvPr/>
        </p:nvSpPr>
        <p:spPr bwMode="auto">
          <a:xfrm>
            <a:off x="0" y="5300663"/>
            <a:ext cx="9144000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The sun's in your eyes, the heat is in your hair, they seem to hate you, because you're there, and  i need a friend, oh i need a friend,</a:t>
            </a:r>
            <a:endParaRPr lang="es-ES" sz="2800" b="1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1265" name="Picture 1" descr="C:\Users\Usuario\Downloads\PNG HOMBRES\4ea3487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836712"/>
            <a:ext cx="1452607" cy="1944216"/>
          </a:xfrm>
          <a:prstGeom prst="rect">
            <a:avLst/>
          </a:prstGeom>
          <a:noFill/>
        </p:spPr>
      </p:pic>
    </p:spTree>
  </p:cSld>
  <p:clrMapOvr>
    <a:masterClrMapping/>
  </p:clrMapOvr>
  <p:transition advTm="25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cuments\AWALPAPERS BONITOS\PAISAJES\puesta_de_sol_2-800x6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C:\Users\Usuario\Documents\AWALPAPERS BONITOS\VHOMBRES\pasik5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8" y="1989138"/>
            <a:ext cx="2455862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4 CuadroTexto"/>
          <p:cNvSpPr txBox="1">
            <a:spLocks noChangeArrowheads="1"/>
          </p:cNvSpPr>
          <p:nvPr/>
        </p:nvSpPr>
        <p:spPr bwMode="auto">
          <a:xfrm>
            <a:off x="0" y="5589588"/>
            <a:ext cx="91440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solidFill>
                  <a:srgbClr val="FFFF00"/>
                </a:solidFill>
                <a:latin typeface="Calibri" pitchFamily="34" charset="0"/>
              </a:rPr>
              <a:t>to make me happy, not stand here on my own, look at me standing, here on my own again, up straight in the sunshine</a:t>
            </a:r>
            <a:endParaRPr lang="es-ES" sz="2800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7173" name="Picture 5" descr="C:\Users\Usuario\Documents\AWALPAPERS BONITOS\GIFS 44\119307909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198965">
            <a:off x="7400925" y="857250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 descr="C:\Users\Usuario\Documents\AWALPAPERS BONITOS\GIFS 44\119307909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980953">
            <a:off x="773113" y="925513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1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MUJERES GIFS\yeuxnoirs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C:\Users\Usuario\Documents\AWALPAPERS BONITOS\VHOMBRES\pasik6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196975"/>
            <a:ext cx="2305050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3 CuadroTexto"/>
          <p:cNvSpPr txBox="1">
            <a:spLocks noChangeArrowheads="1"/>
          </p:cNvSpPr>
          <p:nvPr/>
        </p:nvSpPr>
        <p:spPr bwMode="auto">
          <a:xfrm>
            <a:off x="0" y="5732463"/>
            <a:ext cx="9144000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Calibri" pitchFamily="34" charset="0"/>
              </a:rPr>
              <a:t>I need a it's a wonderful, wonderful life, no need to run and hide, it's a wonderful, wonderful life</a:t>
            </a:r>
          </a:p>
        </p:txBody>
      </p:sp>
    </p:spTree>
  </p:cSld>
  <p:clrMapOvr>
    <a:masterClrMapping/>
  </p:clrMapOvr>
  <p:transition advTm="20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d6fb54b0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028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548680"/>
            <a:ext cx="3790950" cy="63817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67544" y="1196752"/>
            <a:ext cx="82809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latin typeface="Arial Black" pitchFamily="34" charset="0"/>
              </a:rPr>
              <a:t>Aquí </a:t>
            </a:r>
            <a:r>
              <a:rPr lang="es-ES" sz="2000" dirty="0" smtClean="0">
                <a:latin typeface="Arial Black" pitchFamily="34" charset="0"/>
              </a:rPr>
              <a:t>voy, a la mar otra vez </a:t>
            </a:r>
            <a:r>
              <a:rPr lang="es-ES" sz="2000" dirty="0" smtClean="0">
                <a:latin typeface="Arial Black" pitchFamily="34" charset="0"/>
              </a:rPr>
              <a:t>, el </a:t>
            </a:r>
            <a:r>
              <a:rPr lang="es-ES" sz="2000" dirty="0" smtClean="0">
                <a:latin typeface="Arial Black" pitchFamily="34" charset="0"/>
              </a:rPr>
              <a:t>sol cubre mi cabello </a:t>
            </a:r>
            <a:r>
              <a:rPr lang="es-ES" sz="2000" dirty="0" smtClean="0">
                <a:latin typeface="Arial Black" pitchFamily="34" charset="0"/>
              </a:rPr>
              <a:t>, y </a:t>
            </a:r>
            <a:r>
              <a:rPr lang="es-ES" sz="2000" dirty="0" smtClean="0">
                <a:latin typeface="Arial Black" pitchFamily="34" charset="0"/>
              </a:rPr>
              <a:t>los sueños </a:t>
            </a:r>
            <a:r>
              <a:rPr lang="es-ES" sz="2000" dirty="0" smtClean="0">
                <a:latin typeface="Arial Black" pitchFamily="34" charset="0"/>
              </a:rPr>
              <a:t>están </a:t>
            </a:r>
            <a:r>
              <a:rPr lang="es-ES" sz="2000" dirty="0" smtClean="0">
                <a:latin typeface="Arial Black" pitchFamily="34" charset="0"/>
              </a:rPr>
              <a:t>en el aire </a:t>
            </a:r>
            <a:r>
              <a:rPr lang="es-ES" sz="2000" dirty="0" smtClean="0">
                <a:latin typeface="Arial Black" pitchFamily="34" charset="0"/>
              </a:rPr>
              <a:t>, gaviotas </a:t>
            </a:r>
            <a:r>
              <a:rPr lang="es-ES" sz="2000" dirty="0" smtClean="0">
                <a:latin typeface="Arial Black" pitchFamily="34" charset="0"/>
              </a:rPr>
              <a:t>en el cielo y en mis ojos tristes </a:t>
            </a:r>
            <a:r>
              <a:rPr lang="es-ES" sz="2000" dirty="0" smtClean="0">
                <a:latin typeface="Arial Black" pitchFamily="34" charset="0"/>
              </a:rPr>
              <a:t>, sabes que </a:t>
            </a:r>
            <a:r>
              <a:rPr lang="es-ES" sz="2000" dirty="0" smtClean="0">
                <a:latin typeface="Arial Black" pitchFamily="34" charset="0"/>
              </a:rPr>
              <a:t>no se siente bien, hay magia en todas partes. </a:t>
            </a:r>
            <a:r>
              <a:rPr lang="es-ES" sz="2000" dirty="0" smtClean="0">
                <a:latin typeface="Arial Black" pitchFamily="34" charset="0"/>
              </a:rPr>
              <a:t>Mírame </a:t>
            </a:r>
            <a:r>
              <a:rPr lang="es-ES" sz="2000" dirty="0" smtClean="0">
                <a:latin typeface="Arial Black" pitchFamily="34" charset="0"/>
              </a:rPr>
              <a:t>a mi sigo </a:t>
            </a:r>
            <a:r>
              <a:rPr lang="es-ES" sz="2000" dirty="0" smtClean="0">
                <a:latin typeface="Arial Black" pitchFamily="34" charset="0"/>
              </a:rPr>
              <a:t>aquí solo, firme </a:t>
            </a:r>
            <a:r>
              <a:rPr lang="es-ES" sz="2000" dirty="0" smtClean="0">
                <a:latin typeface="Arial Black" pitchFamily="34" charset="0"/>
              </a:rPr>
              <a:t>en el brillo del </a:t>
            </a:r>
            <a:r>
              <a:rPr lang="es-ES" sz="2000" dirty="0" smtClean="0">
                <a:latin typeface="Arial Black" pitchFamily="34" charset="0"/>
              </a:rPr>
              <a:t>sol, no </a:t>
            </a:r>
            <a:r>
              <a:rPr lang="es-ES" sz="2000" dirty="0" smtClean="0">
                <a:latin typeface="Arial Black" pitchFamily="34" charset="0"/>
              </a:rPr>
              <a:t>necesito correr ni ocultarme </a:t>
            </a:r>
            <a:r>
              <a:rPr lang="es-ES" sz="2000" dirty="0" smtClean="0">
                <a:latin typeface="Arial Black" pitchFamily="34" charset="0"/>
              </a:rPr>
              <a:t>, es </a:t>
            </a:r>
            <a:r>
              <a:rPr lang="es-ES" sz="2000" dirty="0" smtClean="0">
                <a:latin typeface="Arial Black" pitchFamily="34" charset="0"/>
              </a:rPr>
              <a:t>una maravillosa, maravillosa vida </a:t>
            </a:r>
            <a:r>
              <a:rPr lang="es-ES" sz="2000" dirty="0" smtClean="0">
                <a:latin typeface="Arial Black" pitchFamily="34" charset="0"/>
              </a:rPr>
              <a:t>, no </a:t>
            </a:r>
            <a:r>
              <a:rPr lang="es-ES" sz="2000" dirty="0" smtClean="0">
                <a:latin typeface="Arial Black" pitchFamily="34" charset="0"/>
              </a:rPr>
              <a:t>necesito </a:t>
            </a:r>
            <a:r>
              <a:rPr lang="es-ES" sz="2000" dirty="0" smtClean="0">
                <a:latin typeface="Arial Black" pitchFamily="34" charset="0"/>
              </a:rPr>
              <a:t>reír </a:t>
            </a:r>
            <a:r>
              <a:rPr lang="es-ES" sz="2000" dirty="0" smtClean="0">
                <a:latin typeface="Arial Black" pitchFamily="34" charset="0"/>
              </a:rPr>
              <a:t>ni llorar </a:t>
            </a:r>
            <a:r>
              <a:rPr lang="es-ES" sz="2000" dirty="0" smtClean="0">
                <a:latin typeface="Arial Black" pitchFamily="34" charset="0"/>
              </a:rPr>
              <a:t>, es </a:t>
            </a:r>
            <a:r>
              <a:rPr lang="es-ES" sz="2000" dirty="0" smtClean="0">
                <a:latin typeface="Arial Black" pitchFamily="34" charset="0"/>
              </a:rPr>
              <a:t>una maravillosa, maravillosa </a:t>
            </a:r>
            <a:r>
              <a:rPr lang="es-ES" sz="2000" dirty="0" smtClean="0">
                <a:latin typeface="Arial Black" pitchFamily="34" charset="0"/>
              </a:rPr>
              <a:t>vida. </a:t>
            </a:r>
            <a:r>
              <a:rPr lang="es-ES" sz="2000" dirty="0" smtClean="0">
                <a:latin typeface="Arial Black" pitchFamily="34" charset="0"/>
              </a:rPr>
              <a:t/>
            </a:r>
            <a:br>
              <a:rPr lang="es-ES" sz="2000" dirty="0" smtClean="0">
                <a:latin typeface="Arial Black" pitchFamily="34" charset="0"/>
              </a:rPr>
            </a:br>
            <a:r>
              <a:rPr lang="es-ES" sz="2000" dirty="0" smtClean="0">
                <a:latin typeface="Arial Black" pitchFamily="34" charset="0"/>
              </a:rPr>
              <a:t/>
            </a:r>
            <a:br>
              <a:rPr lang="es-ES" sz="2000" dirty="0" smtClean="0">
                <a:latin typeface="Arial Black" pitchFamily="34" charset="0"/>
              </a:rPr>
            </a:br>
            <a:r>
              <a:rPr lang="es-ES" sz="2000" dirty="0" smtClean="0">
                <a:latin typeface="Arial Black" pitchFamily="34" charset="0"/>
              </a:rPr>
              <a:t>El sol esta en tus ojos </a:t>
            </a:r>
            <a:r>
              <a:rPr lang="es-ES" sz="2000" dirty="0" smtClean="0">
                <a:latin typeface="Arial Black" pitchFamily="34" charset="0"/>
              </a:rPr>
              <a:t>, el </a:t>
            </a:r>
            <a:r>
              <a:rPr lang="es-ES" sz="2000" dirty="0" smtClean="0">
                <a:latin typeface="Arial Black" pitchFamily="34" charset="0"/>
              </a:rPr>
              <a:t>calor en su </a:t>
            </a:r>
            <a:r>
              <a:rPr lang="es-ES" sz="2000" dirty="0" smtClean="0">
                <a:latin typeface="Arial Black" pitchFamily="34" charset="0"/>
              </a:rPr>
              <a:t>pelo, parecen </a:t>
            </a:r>
            <a:r>
              <a:rPr lang="es-ES" sz="2000" dirty="0" smtClean="0">
                <a:latin typeface="Arial Black" pitchFamily="34" charset="0"/>
              </a:rPr>
              <a:t>odiarte por estar </a:t>
            </a:r>
            <a:r>
              <a:rPr lang="es-ES" sz="2000" dirty="0" smtClean="0">
                <a:latin typeface="Arial Black" pitchFamily="34" charset="0"/>
              </a:rPr>
              <a:t>ahí   y </a:t>
            </a:r>
            <a:r>
              <a:rPr lang="es-ES" sz="2000" dirty="0" smtClean="0">
                <a:latin typeface="Arial Black" pitchFamily="34" charset="0"/>
              </a:rPr>
              <a:t>necesito un amigo ohh </a:t>
            </a:r>
            <a:r>
              <a:rPr lang="es-ES" sz="2000" dirty="0" smtClean="0">
                <a:latin typeface="Arial Black" pitchFamily="34" charset="0"/>
              </a:rPr>
              <a:t>, necesito </a:t>
            </a:r>
            <a:r>
              <a:rPr lang="es-ES" sz="2000" dirty="0" smtClean="0">
                <a:latin typeface="Arial Black" pitchFamily="34" charset="0"/>
              </a:rPr>
              <a:t>un amigo </a:t>
            </a:r>
            <a:r>
              <a:rPr lang="es-ES" sz="2000" dirty="0" smtClean="0">
                <a:latin typeface="Arial Black" pitchFamily="34" charset="0"/>
              </a:rPr>
              <a:t>, que </a:t>
            </a:r>
            <a:r>
              <a:rPr lang="es-ES" sz="2000" dirty="0" smtClean="0">
                <a:latin typeface="Arial Black" pitchFamily="34" charset="0"/>
              </a:rPr>
              <a:t>me haga feliz </a:t>
            </a:r>
            <a:r>
              <a:rPr lang="es-ES" sz="2000" dirty="0" smtClean="0">
                <a:latin typeface="Arial Black" pitchFamily="34" charset="0"/>
              </a:rPr>
              <a:t>,no seguiré </a:t>
            </a:r>
            <a:r>
              <a:rPr lang="es-ES" sz="2000" dirty="0" smtClean="0">
                <a:latin typeface="Arial Black" pitchFamily="34" charset="0"/>
              </a:rPr>
              <a:t>solo </a:t>
            </a:r>
            <a:br>
              <a:rPr lang="es-ES" sz="2000" dirty="0" smtClean="0">
                <a:latin typeface="Arial Black" pitchFamily="34" charset="0"/>
              </a:rPr>
            </a:br>
            <a:r>
              <a:rPr lang="es-ES" sz="2000" dirty="0" smtClean="0">
                <a:latin typeface="Arial Black" pitchFamily="34" charset="0"/>
              </a:rPr>
              <a:t/>
            </a:r>
            <a:br>
              <a:rPr lang="es-ES" sz="2000" dirty="0" smtClean="0">
                <a:latin typeface="Arial Black" pitchFamily="34" charset="0"/>
              </a:rPr>
            </a:br>
            <a:r>
              <a:rPr lang="es-ES" sz="2000" dirty="0" smtClean="0">
                <a:latin typeface="Arial Black" pitchFamily="34" charset="0"/>
              </a:rPr>
              <a:t> Mírame </a:t>
            </a:r>
            <a:r>
              <a:rPr lang="es-ES" sz="2000" dirty="0" smtClean="0">
                <a:latin typeface="Arial Black" pitchFamily="34" charset="0"/>
              </a:rPr>
              <a:t>a mi, sigo </a:t>
            </a:r>
            <a:r>
              <a:rPr lang="es-ES" sz="2000" dirty="0" smtClean="0">
                <a:latin typeface="Arial Black" pitchFamily="34" charset="0"/>
              </a:rPr>
              <a:t>aquí </a:t>
            </a:r>
            <a:r>
              <a:rPr lang="es-ES" sz="2000" dirty="0" smtClean="0">
                <a:latin typeface="Arial Black" pitchFamily="34" charset="0"/>
              </a:rPr>
              <a:t>solo </a:t>
            </a:r>
            <a:r>
              <a:rPr lang="es-ES" sz="2000" dirty="0" smtClean="0">
                <a:latin typeface="Arial Black" pitchFamily="34" charset="0"/>
              </a:rPr>
              <a:t>. firme </a:t>
            </a:r>
            <a:r>
              <a:rPr lang="es-ES" sz="2000" dirty="0" smtClean="0">
                <a:latin typeface="Arial Black" pitchFamily="34" charset="0"/>
              </a:rPr>
              <a:t>en el brillo del sol </a:t>
            </a:r>
            <a:r>
              <a:rPr lang="es-ES" sz="2000" dirty="0" smtClean="0">
                <a:latin typeface="Arial Black" pitchFamily="34" charset="0"/>
              </a:rPr>
              <a:t>, no </a:t>
            </a:r>
            <a:r>
              <a:rPr lang="es-ES" sz="2000" dirty="0" smtClean="0">
                <a:latin typeface="Arial Black" pitchFamily="34" charset="0"/>
              </a:rPr>
              <a:t>necesito correr ni ocultarme </a:t>
            </a:r>
            <a:r>
              <a:rPr lang="es-ES" sz="2000" dirty="0" smtClean="0">
                <a:latin typeface="Arial Black" pitchFamily="34" charset="0"/>
              </a:rPr>
              <a:t>, es </a:t>
            </a:r>
            <a:r>
              <a:rPr lang="es-ES" sz="2000" dirty="0" smtClean="0">
                <a:latin typeface="Arial Black" pitchFamily="34" charset="0"/>
              </a:rPr>
              <a:t>una maravillosa, maravillosa vida....</a:t>
            </a:r>
            <a:endParaRPr lang="es-ES" sz="20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MUJERES GIFS\taghommekisses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CuadroTexto"/>
          <p:cNvSpPr txBox="1">
            <a:spLocks noChangeArrowheads="1"/>
          </p:cNvSpPr>
          <p:nvPr/>
        </p:nvSpPr>
        <p:spPr bwMode="auto">
          <a:xfrm>
            <a:off x="0" y="5732463"/>
            <a:ext cx="9144000" cy="89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600" b="1">
                <a:solidFill>
                  <a:srgbClr val="FFFF00"/>
                </a:solidFill>
                <a:latin typeface="Calibri" pitchFamily="34" charset="0"/>
              </a:rPr>
              <a:t>friend, oh i need a friend, to make me happy, not so alone, look at me here, here on my own again, up straight in the sunshine</a:t>
            </a:r>
            <a:endParaRPr lang="es-ES" sz="2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34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wnloads\MUJERES GIFS\uebildsigrid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CuadroTexto"/>
          <p:cNvSpPr txBox="1">
            <a:spLocks noChangeArrowheads="1"/>
          </p:cNvSpPr>
          <p:nvPr/>
        </p:nvSpPr>
        <p:spPr bwMode="auto">
          <a:xfrm>
            <a:off x="0" y="5517232"/>
            <a:ext cx="91440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libri" pitchFamily="34" charset="0"/>
              </a:rPr>
              <a:t>I need a it's a wonderful, wonderful life, no need to run and hide, it's a wonderful, wonderful life</a:t>
            </a:r>
          </a:p>
        </p:txBody>
      </p:sp>
    </p:spTree>
  </p:cSld>
  <p:clrMapOvr>
    <a:masterClrMapping/>
  </p:clrMapOvr>
  <p:transition advTm="180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wnloads\MUJERES GIFS\www.tvn.hu_81f5a55746a80ef39dd051d6f95cc2f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620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CuadroTexto"/>
          <p:cNvSpPr txBox="1">
            <a:spLocks noChangeArrowheads="1"/>
          </p:cNvSpPr>
          <p:nvPr/>
        </p:nvSpPr>
        <p:spPr bwMode="auto">
          <a:xfrm>
            <a:off x="0" y="5589240"/>
            <a:ext cx="91440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libri" pitchFamily="34" charset="0"/>
              </a:rPr>
              <a:t>I need a it's a wonderful, wonderful life, no need to run and hide, it's a wonderful, wonderful life</a:t>
            </a:r>
          </a:p>
        </p:txBody>
      </p:sp>
    </p:spTree>
  </p:cSld>
  <p:clrMapOvr>
    <a:masterClrMapping/>
  </p:clrMapOvr>
  <p:transition advTm="21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:\Users\Usuario\Downloads\MUJERES GIFS\0211629930221818871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3 CuadroTexto"/>
          <p:cNvSpPr txBox="1">
            <a:spLocks noChangeArrowheads="1"/>
          </p:cNvSpPr>
          <p:nvPr/>
        </p:nvSpPr>
        <p:spPr bwMode="auto">
          <a:xfrm>
            <a:off x="0" y="5732463"/>
            <a:ext cx="91440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wonderful life ,  wonderful l</a:t>
            </a:r>
            <a:r>
              <a:rPr lang="es-ES" sz="3200">
                <a:solidFill>
                  <a:srgbClr val="FFFF00"/>
                </a:solidFill>
                <a:latin typeface="Calibri" pitchFamily="34" charset="0"/>
              </a:rPr>
              <a:t>ife</a:t>
            </a:r>
          </a:p>
        </p:txBody>
      </p:sp>
    </p:spTree>
  </p:cSld>
  <p:clrMapOvr>
    <a:masterClrMapping/>
  </p:clrMapOvr>
  <p:transition advTm="13000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411</Words>
  <Application>Microsoft Office PowerPoint</Application>
  <PresentationFormat>Presentación en pantalla (4:3)</PresentationFormat>
  <Paragraphs>44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37</cp:revision>
  <dcterms:created xsi:type="dcterms:W3CDTF">2012-04-07T21:27:36Z</dcterms:created>
  <dcterms:modified xsi:type="dcterms:W3CDTF">2012-10-02T16:30:22Z</dcterms:modified>
</cp:coreProperties>
</file>