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1" r:id="rId8"/>
    <p:sldId id="260" r:id="rId9"/>
    <p:sldId id="266" r:id="rId10"/>
    <p:sldId id="259" r:id="rId11"/>
    <p:sldId id="258" r:id="rId12"/>
    <p:sldId id="257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XT69e9HyawQeXfpGhJFuw==" hashData="XKMxayLPRqJyxFX+/5hL1HB4K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FD88F-AEAC-4942-9B28-E2C7546FE87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D9416-4558-489C-A92A-B89942CAE61E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7CFFE-2C02-4D97-8D19-4C5AB1144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A5FEDF-4C3F-4103-BB20-DA23B34444C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10" Type="http://schemas.openxmlformats.org/officeDocument/2006/relationships/image" Target="../media/image18.gif"/><Relationship Id="rId4" Type="http://schemas.openxmlformats.org/officeDocument/2006/relationships/image" Target="../media/image12.gif"/><Relationship Id="rId9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png"/><Relationship Id="rId7" Type="http://schemas.openxmlformats.org/officeDocument/2006/relationships/image" Target="../media/image24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10" Type="http://schemas.openxmlformats.org/officeDocument/2006/relationships/image" Target="../media/image27.gif"/><Relationship Id="rId4" Type="http://schemas.openxmlformats.org/officeDocument/2006/relationships/image" Target="../media/image21.gif"/><Relationship Id="rId9" Type="http://schemas.openxmlformats.org/officeDocument/2006/relationships/image" Target="../media/image2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29.gif"/><Relationship Id="rId7" Type="http://schemas.openxmlformats.org/officeDocument/2006/relationships/image" Target="../media/image3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Relationship Id="rId9" Type="http://schemas.openxmlformats.org/officeDocument/2006/relationships/image" Target="../media/image3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13" Type="http://schemas.openxmlformats.org/officeDocument/2006/relationships/image" Target="../media/image47.gif"/><Relationship Id="rId3" Type="http://schemas.openxmlformats.org/officeDocument/2006/relationships/image" Target="../media/image37.png"/><Relationship Id="rId7" Type="http://schemas.openxmlformats.org/officeDocument/2006/relationships/image" Target="../media/image41.gif"/><Relationship Id="rId12" Type="http://schemas.openxmlformats.org/officeDocument/2006/relationships/image" Target="../media/image4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11" Type="http://schemas.openxmlformats.org/officeDocument/2006/relationships/image" Target="../media/image45.gif"/><Relationship Id="rId5" Type="http://schemas.openxmlformats.org/officeDocument/2006/relationships/image" Target="../media/image39.gif"/><Relationship Id="rId10" Type="http://schemas.openxmlformats.org/officeDocument/2006/relationships/image" Target="../media/image44.gif"/><Relationship Id="rId4" Type="http://schemas.openxmlformats.org/officeDocument/2006/relationships/image" Target="../media/image38.gif"/><Relationship Id="rId9" Type="http://schemas.openxmlformats.org/officeDocument/2006/relationships/image" Target="../media/image4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13" Type="http://schemas.openxmlformats.org/officeDocument/2006/relationships/image" Target="../media/image58.gif"/><Relationship Id="rId3" Type="http://schemas.openxmlformats.org/officeDocument/2006/relationships/image" Target="../media/image49.gif"/><Relationship Id="rId7" Type="http://schemas.openxmlformats.org/officeDocument/2006/relationships/image" Target="../media/image53.gif"/><Relationship Id="rId12" Type="http://schemas.openxmlformats.org/officeDocument/2006/relationships/image" Target="../media/image5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11" Type="http://schemas.openxmlformats.org/officeDocument/2006/relationships/image" Target="../media/image56.gif"/><Relationship Id="rId5" Type="http://schemas.openxmlformats.org/officeDocument/2006/relationships/image" Target="../media/image51.gif"/><Relationship Id="rId10" Type="http://schemas.openxmlformats.org/officeDocument/2006/relationships/image" Target="../media/image55.gif"/><Relationship Id="rId4" Type="http://schemas.openxmlformats.org/officeDocument/2006/relationships/image" Target="../media/image50.gif"/><Relationship Id="rId9" Type="http://schemas.openxmlformats.org/officeDocument/2006/relationships/image" Target="../media/image33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92696"/>
            <a:ext cx="3000375" cy="504826"/>
          </a:xfrm>
          <a:prstGeom prst="rect">
            <a:avLst/>
          </a:prstGeom>
          <a:noFill/>
        </p:spPr>
      </p:pic>
      <p:pic>
        <p:nvPicPr>
          <p:cNvPr id="1033" name="Picture 9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620688"/>
            <a:ext cx="2162175" cy="504826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052736"/>
            <a:ext cx="2724150" cy="504826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2780928"/>
            <a:ext cx="6638925" cy="885825"/>
          </a:xfrm>
          <a:prstGeom prst="rect">
            <a:avLst/>
          </a:prstGeom>
          <a:noFill/>
        </p:spPr>
      </p:pic>
      <p:pic>
        <p:nvPicPr>
          <p:cNvPr id="1039" name="Picture 15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3789040"/>
            <a:ext cx="2190750" cy="504826"/>
          </a:xfrm>
          <a:prstGeom prst="rect">
            <a:avLst/>
          </a:prstGeom>
          <a:noFill/>
        </p:spPr>
      </p:pic>
      <p:pic>
        <p:nvPicPr>
          <p:cNvPr id="1042" name="Picture 18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5733256"/>
            <a:ext cx="1440160" cy="360040"/>
          </a:xfrm>
          <a:prstGeom prst="rect">
            <a:avLst/>
          </a:prstGeom>
          <a:noFill/>
        </p:spPr>
      </p:pic>
      <p:pic>
        <p:nvPicPr>
          <p:cNvPr id="1044" name="Picture 20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5589240"/>
            <a:ext cx="3819525" cy="504826"/>
          </a:xfrm>
          <a:prstGeom prst="rect">
            <a:avLst/>
          </a:prstGeom>
          <a:noFill/>
        </p:spPr>
      </p:pic>
      <p:pic>
        <p:nvPicPr>
          <p:cNvPr id="1046" name="Picture 22" descr="https://encrypted-tbn3.gstatic.com/images?q=tbn:ANd9GcTb4rGLad0PEUcEd56tY7jfpOnClhhmiklkoEU9Nmi1mHTpsxDLdQ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03648" y="1556792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withou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SE MUEVE EL AGUA Y GENTE LLORANDO\9703462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65" name="Picture 17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4562475" cy="381001"/>
          </a:xfrm>
          <a:prstGeom prst="rect">
            <a:avLst/>
          </a:prstGeom>
          <a:noFill/>
        </p:spPr>
      </p:pic>
      <p:pic>
        <p:nvPicPr>
          <p:cNvPr id="2067" name="Picture 19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5733256"/>
            <a:ext cx="4410075" cy="381001"/>
          </a:xfrm>
          <a:prstGeom prst="rect">
            <a:avLst/>
          </a:prstGeom>
          <a:noFill/>
        </p:spPr>
      </p:pic>
      <p:pic>
        <p:nvPicPr>
          <p:cNvPr id="2069" name="Picture 21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5733256"/>
            <a:ext cx="1637159" cy="381001"/>
          </a:xfrm>
          <a:prstGeom prst="rect">
            <a:avLst/>
          </a:prstGeom>
          <a:noFill/>
        </p:spPr>
      </p:pic>
      <p:pic>
        <p:nvPicPr>
          <p:cNvPr id="2071" name="Picture 23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93296"/>
            <a:ext cx="4562475" cy="381001"/>
          </a:xfrm>
          <a:prstGeom prst="rect">
            <a:avLst/>
          </a:prstGeom>
          <a:noFill/>
        </p:spPr>
      </p:pic>
      <p:pic>
        <p:nvPicPr>
          <p:cNvPr id="2073" name="Picture 25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6093296"/>
            <a:ext cx="1009650" cy="381001"/>
          </a:xfrm>
          <a:prstGeom prst="rect">
            <a:avLst/>
          </a:prstGeom>
          <a:noFill/>
        </p:spPr>
      </p:pic>
      <p:pic>
        <p:nvPicPr>
          <p:cNvPr id="2075" name="Picture 27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6121098"/>
            <a:ext cx="4717926" cy="353199"/>
          </a:xfrm>
          <a:prstGeom prst="rect">
            <a:avLst/>
          </a:prstGeom>
          <a:noFill/>
        </p:spPr>
      </p:pic>
      <p:pic>
        <p:nvPicPr>
          <p:cNvPr id="2077" name="Picture 29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6476999"/>
            <a:ext cx="3105150" cy="381001"/>
          </a:xfrm>
          <a:prstGeom prst="rect">
            <a:avLst/>
          </a:prstGeom>
          <a:noFill/>
        </p:spPr>
      </p:pic>
      <p:pic>
        <p:nvPicPr>
          <p:cNvPr id="2079" name="Picture 31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984" y="6476999"/>
            <a:ext cx="2600325" cy="381001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0" y="5229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Arial Black" pitchFamily="34" charset="0"/>
              </a:rPr>
              <a:t>No, I can't forget this </a:t>
            </a:r>
            <a:r>
              <a:rPr lang="en-US" sz="1400" dirty="0" smtClean="0">
                <a:solidFill>
                  <a:srgbClr val="FF0000"/>
                </a:solidFill>
                <a:latin typeface="Arial Black" pitchFamily="34" charset="0"/>
              </a:rPr>
              <a:t>evening, or </a:t>
            </a:r>
            <a:r>
              <a:rPr lang="en-US" sz="1400" dirty="0">
                <a:solidFill>
                  <a:srgbClr val="FF0000"/>
                </a:solidFill>
                <a:latin typeface="Arial Black" pitchFamily="34" charset="0"/>
              </a:rPr>
              <a:t>your face as you were </a:t>
            </a:r>
            <a:r>
              <a:rPr lang="en-US" sz="1400" dirty="0" smtClean="0">
                <a:solidFill>
                  <a:srgbClr val="FF0000"/>
                </a:solidFill>
                <a:latin typeface="Arial Black" pitchFamily="34" charset="0"/>
              </a:rPr>
              <a:t>leaving, But </a:t>
            </a:r>
            <a:r>
              <a:rPr lang="en-US" sz="1400" dirty="0">
                <a:solidFill>
                  <a:srgbClr val="FF0000"/>
                </a:solidFill>
                <a:latin typeface="Arial Black" pitchFamily="34" charset="0"/>
              </a:rPr>
              <a:t>I guess that's just the way the story goes. </a:t>
            </a:r>
            <a:r>
              <a:rPr lang="en-US" sz="1400" dirty="0" smtClean="0">
                <a:solidFill>
                  <a:srgbClr val="FF0000"/>
                </a:solidFill>
                <a:latin typeface="Arial Black" pitchFamily="34" charset="0"/>
              </a:rPr>
              <a:t> You </a:t>
            </a:r>
            <a:r>
              <a:rPr lang="en-US" sz="1400" dirty="0">
                <a:solidFill>
                  <a:srgbClr val="FF0000"/>
                </a:solidFill>
                <a:latin typeface="Arial Black" pitchFamily="34" charset="0"/>
              </a:rPr>
              <a:t>always smile but in your eyes </a:t>
            </a:r>
            <a:r>
              <a:rPr lang="en-US" sz="1400" dirty="0" smtClean="0">
                <a:solidFill>
                  <a:srgbClr val="FF0000"/>
                </a:solidFill>
                <a:latin typeface="Arial Black" pitchFamily="34" charset="0"/>
              </a:rPr>
              <a:t>, your </a:t>
            </a:r>
            <a:r>
              <a:rPr lang="en-US" sz="1400" dirty="0">
                <a:solidFill>
                  <a:srgbClr val="FF0000"/>
                </a:solidFill>
                <a:latin typeface="Arial Black" pitchFamily="34" charset="0"/>
              </a:rPr>
              <a:t>sorrow </a:t>
            </a:r>
            <a:r>
              <a:rPr lang="en-US" sz="1400" dirty="0" smtClean="0">
                <a:solidFill>
                  <a:srgbClr val="FF0000"/>
                </a:solidFill>
                <a:latin typeface="Arial Black" pitchFamily="34" charset="0"/>
              </a:rPr>
              <a:t>shows es</a:t>
            </a:r>
            <a:r>
              <a:rPr lang="en-US" sz="1400" dirty="0">
                <a:solidFill>
                  <a:srgbClr val="FF0000"/>
                </a:solidFill>
                <a:latin typeface="Arial Black" pitchFamily="34" charset="0"/>
              </a:rPr>
              <a:t>, it shows</a:t>
            </a:r>
          </a:p>
        </p:txBody>
      </p:sp>
    </p:spTree>
  </p:cSld>
  <p:clrMapOvr>
    <a:masterClrMapping/>
  </p:clrMapOvr>
  <p:transition advTm="29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TOMAS\7f8a853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C:\Users\Usuario\Downloads\PNG HOMBRES 1\71026313h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29175"/>
            <a:ext cx="2555776" cy="6428825"/>
          </a:xfrm>
          <a:prstGeom prst="rect">
            <a:avLst/>
          </a:prstGeom>
          <a:noFill/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5085184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No, I can't forget tomorrow,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When I think of all my sorrows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When I had you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there 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but then 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let you go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And now it's only fair 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that I should let you know 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what You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should know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080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589240"/>
            <a:ext cx="4591050" cy="381001"/>
          </a:xfrm>
          <a:prstGeom prst="rect">
            <a:avLst/>
          </a:prstGeom>
          <a:noFill/>
        </p:spPr>
      </p:pic>
      <p:pic>
        <p:nvPicPr>
          <p:cNvPr id="3082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157192"/>
            <a:ext cx="381000" cy="381001"/>
          </a:xfrm>
          <a:prstGeom prst="rect">
            <a:avLst/>
          </a:prstGeom>
          <a:noFill/>
        </p:spPr>
      </p:pic>
      <p:pic>
        <p:nvPicPr>
          <p:cNvPr id="3084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0050" y="5589240"/>
            <a:ext cx="4933950" cy="381001"/>
          </a:xfrm>
          <a:prstGeom prst="rect">
            <a:avLst/>
          </a:prstGeom>
          <a:noFill/>
        </p:spPr>
      </p:pic>
      <p:pic>
        <p:nvPicPr>
          <p:cNvPr id="3086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949280"/>
            <a:ext cx="2800350" cy="381001"/>
          </a:xfrm>
          <a:prstGeom prst="rect">
            <a:avLst/>
          </a:prstGeom>
          <a:noFill/>
        </p:spPr>
      </p:pic>
      <p:pic>
        <p:nvPicPr>
          <p:cNvPr id="3088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5949280"/>
            <a:ext cx="3400425" cy="381001"/>
          </a:xfrm>
          <a:prstGeom prst="rect">
            <a:avLst/>
          </a:prstGeom>
          <a:noFill/>
        </p:spPr>
      </p:pic>
      <p:pic>
        <p:nvPicPr>
          <p:cNvPr id="3090" name="Picture 18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5949280"/>
            <a:ext cx="3867150" cy="381001"/>
          </a:xfrm>
          <a:prstGeom prst="rect">
            <a:avLst/>
          </a:prstGeom>
          <a:noFill/>
        </p:spPr>
      </p:pic>
      <p:pic>
        <p:nvPicPr>
          <p:cNvPr id="3092" name="Picture 20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99792" y="6309320"/>
            <a:ext cx="38195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MUJERES Y HOMBRES JEPG\06a650b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229200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  <a:latin typeface="Arial Black" pitchFamily="34" charset="0"/>
              </a:rPr>
              <a:t>I can't live, if living is without </a:t>
            </a:r>
            <a:r>
              <a:rPr lang="en-US" sz="1400" dirty="0" smtClean="0">
                <a:solidFill>
                  <a:srgbClr val="C00000"/>
                </a:solidFill>
                <a:latin typeface="Arial Black" pitchFamily="34" charset="0"/>
              </a:rPr>
              <a:t>you, I </a:t>
            </a:r>
            <a:r>
              <a:rPr lang="en-US" sz="1400" dirty="0">
                <a:solidFill>
                  <a:srgbClr val="C00000"/>
                </a:solidFill>
                <a:latin typeface="Arial Black" pitchFamily="34" charset="0"/>
              </a:rPr>
              <a:t>can't live, I can't give any </a:t>
            </a:r>
            <a:r>
              <a:rPr lang="en-US" sz="1400" dirty="0" smtClean="0">
                <a:solidFill>
                  <a:srgbClr val="C00000"/>
                </a:solidFill>
                <a:latin typeface="Arial Black" pitchFamily="34" charset="0"/>
              </a:rPr>
              <a:t>more. Can't </a:t>
            </a:r>
            <a:r>
              <a:rPr lang="en-US" sz="1400" dirty="0">
                <a:solidFill>
                  <a:srgbClr val="C00000"/>
                </a:solidFill>
                <a:latin typeface="Arial Black" pitchFamily="34" charset="0"/>
              </a:rPr>
              <a:t>live, if living is without you </a:t>
            </a:r>
            <a:r>
              <a:rPr lang="en-US" sz="1400" dirty="0" smtClean="0">
                <a:solidFill>
                  <a:srgbClr val="C00000"/>
                </a:solidFill>
                <a:latin typeface="Arial Black" pitchFamily="34" charset="0"/>
              </a:rPr>
              <a:t>, I can't </a:t>
            </a:r>
            <a:r>
              <a:rPr lang="en-US" sz="1400" dirty="0">
                <a:solidFill>
                  <a:srgbClr val="C00000"/>
                </a:solidFill>
                <a:latin typeface="Arial Black" pitchFamily="34" charset="0"/>
              </a:rPr>
              <a:t>give, I can't give anymore</a:t>
            </a:r>
            <a:endParaRPr lang="es-ES" sz="14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4099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733256"/>
            <a:ext cx="4362450" cy="381001"/>
          </a:xfrm>
          <a:prstGeom prst="rect">
            <a:avLst/>
          </a:prstGeom>
          <a:noFill/>
        </p:spPr>
      </p:pic>
      <p:pic>
        <p:nvPicPr>
          <p:cNvPr id="4101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5733256"/>
            <a:ext cx="990600" cy="381001"/>
          </a:xfrm>
          <a:prstGeom prst="rect">
            <a:avLst/>
          </a:prstGeom>
          <a:noFill/>
        </p:spPr>
      </p:pic>
      <p:pic>
        <p:nvPicPr>
          <p:cNvPr id="4103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5755662"/>
            <a:ext cx="4464496" cy="358595"/>
          </a:xfrm>
          <a:prstGeom prst="rect">
            <a:avLst/>
          </a:prstGeom>
          <a:noFill/>
        </p:spPr>
      </p:pic>
      <p:pic>
        <p:nvPicPr>
          <p:cNvPr id="4105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6021288"/>
            <a:ext cx="3581400" cy="381001"/>
          </a:xfrm>
          <a:prstGeom prst="rect">
            <a:avLst/>
          </a:prstGeom>
          <a:noFill/>
        </p:spPr>
      </p:pic>
      <p:pic>
        <p:nvPicPr>
          <p:cNvPr id="4107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6021288"/>
            <a:ext cx="2085975" cy="381001"/>
          </a:xfrm>
          <a:prstGeom prst="rect">
            <a:avLst/>
          </a:prstGeom>
          <a:noFill/>
        </p:spPr>
      </p:pic>
      <p:pic>
        <p:nvPicPr>
          <p:cNvPr id="4111" name="Picture 15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6021288"/>
            <a:ext cx="2047875" cy="381001"/>
          </a:xfrm>
          <a:prstGeom prst="rect">
            <a:avLst/>
          </a:prstGeom>
          <a:noFill/>
        </p:spPr>
      </p:pic>
      <p:pic>
        <p:nvPicPr>
          <p:cNvPr id="4113" name="Picture 17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8" y="6309320"/>
            <a:ext cx="31527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MUJERES Y HOMBRES JEPG\8_gabr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PNG HOMBRES 1\25959818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7" y="1052736"/>
            <a:ext cx="2592289" cy="580526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3933056"/>
            <a:ext cx="4716016" cy="1323439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No, I can't forget this </a:t>
            </a:r>
            <a:r>
              <a:rPr lang="en-US" sz="1600" dirty="0" smtClean="0">
                <a:solidFill>
                  <a:srgbClr val="0070C0"/>
                </a:solidFill>
                <a:latin typeface="Arial Black" pitchFamily="34" charset="0"/>
              </a:rPr>
              <a:t>evening, or </a:t>
            </a:r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your face as you were </a:t>
            </a:r>
            <a:r>
              <a:rPr lang="en-US" sz="1600" dirty="0" smtClean="0">
                <a:solidFill>
                  <a:srgbClr val="0070C0"/>
                </a:solidFill>
                <a:latin typeface="Arial Black" pitchFamily="34" charset="0"/>
              </a:rPr>
              <a:t>leaving But </a:t>
            </a:r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I guess </a:t>
            </a:r>
            <a:r>
              <a:rPr lang="en-US" sz="1600" dirty="0" smtClean="0">
                <a:solidFill>
                  <a:srgbClr val="0070C0"/>
                </a:solidFill>
                <a:latin typeface="Arial Black" pitchFamily="34" charset="0"/>
              </a:rPr>
              <a:t>that's </a:t>
            </a:r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just the way the story </a:t>
            </a:r>
            <a:r>
              <a:rPr lang="en-US" sz="1600" dirty="0" smtClean="0">
                <a:solidFill>
                  <a:srgbClr val="0070C0"/>
                </a:solidFill>
                <a:latin typeface="Arial Black" pitchFamily="34" charset="0"/>
              </a:rPr>
              <a:t>goes. You </a:t>
            </a:r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always smile but in your </a:t>
            </a:r>
            <a:r>
              <a:rPr lang="en-US" sz="1600" dirty="0" smtClean="0">
                <a:solidFill>
                  <a:srgbClr val="0070C0"/>
                </a:solidFill>
                <a:latin typeface="Arial Black" pitchFamily="34" charset="0"/>
              </a:rPr>
              <a:t>eyes your </a:t>
            </a:r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sorrow </a:t>
            </a:r>
            <a:r>
              <a:rPr lang="en-US" sz="1600" dirty="0" smtClean="0">
                <a:solidFill>
                  <a:srgbClr val="0070C0"/>
                </a:solidFill>
                <a:latin typeface="Arial Black" pitchFamily="34" charset="0"/>
              </a:rPr>
              <a:t>shows Yes, </a:t>
            </a:r>
            <a:r>
              <a:rPr lang="en-US" sz="1600" dirty="0">
                <a:solidFill>
                  <a:srgbClr val="0070C0"/>
                </a:solidFill>
                <a:latin typeface="Arial Black" pitchFamily="34" charset="0"/>
              </a:rPr>
              <a:t>it shows</a:t>
            </a:r>
            <a:endParaRPr lang="es-ES" sz="1600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5125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157192"/>
            <a:ext cx="4524375" cy="381001"/>
          </a:xfrm>
          <a:prstGeom prst="rect">
            <a:avLst/>
          </a:prstGeom>
          <a:noFill/>
        </p:spPr>
      </p:pic>
      <p:pic>
        <p:nvPicPr>
          <p:cNvPr id="5127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157192"/>
            <a:ext cx="4181475" cy="381001"/>
          </a:xfrm>
          <a:prstGeom prst="rect">
            <a:avLst/>
          </a:prstGeom>
          <a:noFill/>
        </p:spPr>
      </p:pic>
      <p:pic>
        <p:nvPicPr>
          <p:cNvPr id="5129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517232"/>
            <a:ext cx="1907704" cy="383459"/>
          </a:xfrm>
          <a:prstGeom prst="rect">
            <a:avLst/>
          </a:prstGeom>
          <a:noFill/>
        </p:spPr>
      </p:pic>
      <p:pic>
        <p:nvPicPr>
          <p:cNvPr id="5131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5517232"/>
            <a:ext cx="4848225" cy="381001"/>
          </a:xfrm>
          <a:prstGeom prst="rect">
            <a:avLst/>
          </a:prstGeom>
          <a:noFill/>
        </p:spPr>
      </p:pic>
      <p:pic>
        <p:nvPicPr>
          <p:cNvPr id="5133" name="Picture 1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5517232"/>
            <a:ext cx="790575" cy="381001"/>
          </a:xfrm>
          <a:prstGeom prst="rect">
            <a:avLst/>
          </a:prstGeom>
          <a:noFill/>
        </p:spPr>
      </p:pic>
      <p:pic>
        <p:nvPicPr>
          <p:cNvPr id="5135" name="Picture 15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5517232"/>
            <a:ext cx="1943100" cy="381001"/>
          </a:xfrm>
          <a:prstGeom prst="rect">
            <a:avLst/>
          </a:prstGeom>
          <a:noFill/>
        </p:spPr>
      </p:pic>
      <p:pic>
        <p:nvPicPr>
          <p:cNvPr id="5137" name="Picture 17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949280"/>
            <a:ext cx="4391025" cy="381001"/>
          </a:xfrm>
          <a:prstGeom prst="rect">
            <a:avLst/>
          </a:prstGeom>
          <a:noFill/>
        </p:spPr>
      </p:pic>
      <p:pic>
        <p:nvPicPr>
          <p:cNvPr id="5139" name="Picture 19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3928" y="5949280"/>
            <a:ext cx="3467100" cy="381001"/>
          </a:xfrm>
          <a:prstGeom prst="rect">
            <a:avLst/>
          </a:prstGeom>
          <a:noFill/>
        </p:spPr>
      </p:pic>
      <p:pic>
        <p:nvPicPr>
          <p:cNvPr id="5141" name="Picture 21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5949280"/>
            <a:ext cx="2195736" cy="362933"/>
          </a:xfrm>
          <a:prstGeom prst="rect">
            <a:avLst/>
          </a:prstGeom>
          <a:noFill/>
        </p:spPr>
      </p:pic>
      <p:pic>
        <p:nvPicPr>
          <p:cNvPr id="5143" name="Picture 23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19872" y="6309320"/>
            <a:ext cx="21907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ownloads\MUJERES Y HOMBRES JEPG\4f57711c5f952070320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51520" y="5016170"/>
            <a:ext cx="87129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Can't live, if living is without you,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I can't live, I can't give anymore,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I can't live, if living is without you,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Can't live, I can't give anymore,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Aaaay...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Living is without you.</a:t>
            </a: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6150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517232"/>
            <a:ext cx="2619375" cy="381001"/>
          </a:xfrm>
          <a:prstGeom prst="rect">
            <a:avLst/>
          </a:prstGeom>
          <a:noFill/>
        </p:spPr>
      </p:pic>
      <p:pic>
        <p:nvPicPr>
          <p:cNvPr id="6152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517232"/>
            <a:ext cx="3067050" cy="381001"/>
          </a:xfrm>
          <a:prstGeom prst="rect">
            <a:avLst/>
          </a:prstGeom>
          <a:noFill/>
        </p:spPr>
      </p:pic>
      <p:pic>
        <p:nvPicPr>
          <p:cNvPr id="6154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5517232"/>
            <a:ext cx="2295525" cy="381001"/>
          </a:xfrm>
          <a:prstGeom prst="rect">
            <a:avLst/>
          </a:prstGeom>
          <a:noFill/>
        </p:spPr>
      </p:pic>
      <p:pic>
        <p:nvPicPr>
          <p:cNvPr id="6156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5517232"/>
            <a:ext cx="1047750" cy="381001"/>
          </a:xfrm>
          <a:prstGeom prst="rect">
            <a:avLst/>
          </a:prstGeom>
          <a:noFill/>
        </p:spPr>
      </p:pic>
      <p:pic>
        <p:nvPicPr>
          <p:cNvPr id="6158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805264"/>
            <a:ext cx="2228850" cy="381001"/>
          </a:xfrm>
          <a:prstGeom prst="rect">
            <a:avLst/>
          </a:prstGeom>
          <a:noFill/>
        </p:spPr>
      </p:pic>
      <p:pic>
        <p:nvPicPr>
          <p:cNvPr id="6160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5805264"/>
            <a:ext cx="3248025" cy="381001"/>
          </a:xfrm>
          <a:prstGeom prst="rect">
            <a:avLst/>
          </a:prstGeom>
          <a:noFill/>
        </p:spPr>
      </p:pic>
      <p:pic>
        <p:nvPicPr>
          <p:cNvPr id="6162" name="Picture 18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5805264"/>
            <a:ext cx="2085975" cy="381001"/>
          </a:xfrm>
          <a:prstGeom prst="rect">
            <a:avLst/>
          </a:prstGeom>
          <a:noFill/>
        </p:spPr>
      </p:pic>
      <p:pic>
        <p:nvPicPr>
          <p:cNvPr id="6166" name="Picture 22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0272" y="5805264"/>
            <a:ext cx="1885950" cy="381001"/>
          </a:xfrm>
          <a:prstGeom prst="rect">
            <a:avLst/>
          </a:prstGeom>
          <a:noFill/>
        </p:spPr>
      </p:pic>
      <p:pic>
        <p:nvPicPr>
          <p:cNvPr id="6168" name="Picture 24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6237312"/>
            <a:ext cx="3724275" cy="381001"/>
          </a:xfrm>
          <a:prstGeom prst="rect">
            <a:avLst/>
          </a:prstGeom>
          <a:noFill/>
        </p:spPr>
      </p:pic>
      <p:pic>
        <p:nvPicPr>
          <p:cNvPr id="6170" name="Picture 26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07904" y="6237312"/>
            <a:ext cx="1181100" cy="381001"/>
          </a:xfrm>
          <a:prstGeom prst="rect">
            <a:avLst/>
          </a:prstGeom>
          <a:noFill/>
        </p:spPr>
      </p:pic>
      <p:pic>
        <p:nvPicPr>
          <p:cNvPr id="6172" name="Picture 28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8024" y="6237312"/>
            <a:ext cx="2752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OMAS\28eef3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50c0ff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0871vegny5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OMAS\a-k%E9k+z%F6l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1536zzzz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262</Words>
  <Application>Microsoft Office PowerPoint</Application>
  <PresentationFormat>Presentación en pantalla (4:3)</PresentationFormat>
  <Paragraphs>33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2013-05-27T19:03:07Z</dcterms:created>
  <dcterms:modified xsi:type="dcterms:W3CDTF">2013-05-28T18:40:06Z</dcterms:modified>
</cp:coreProperties>
</file>