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2" r:id="rId4"/>
    <p:sldId id="261" r:id="rId5"/>
    <p:sldId id="260" r:id="rId6"/>
    <p:sldId id="259" r:id="rId7"/>
    <p:sldId id="258" r:id="rId8"/>
    <p:sldId id="257" r:id="rId9"/>
    <p:sldId id="264" r:id="rId10"/>
    <p:sldId id="265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5022A-3AEC-400D-8651-F66BBA6BCCA6}" type="datetimeFigureOut">
              <a:rPr lang="es-ES" smtClean="0"/>
              <a:pPr/>
              <a:t>01/10/2012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592C4-9294-4D9B-A992-69E04AF5C2C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5022A-3AEC-400D-8651-F66BBA6BCCA6}" type="datetimeFigureOut">
              <a:rPr lang="es-ES" smtClean="0"/>
              <a:pPr/>
              <a:t>01/10/2012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592C4-9294-4D9B-A992-69E04AF5C2C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5022A-3AEC-400D-8651-F66BBA6BCCA6}" type="datetimeFigureOut">
              <a:rPr lang="es-ES" smtClean="0"/>
              <a:pPr/>
              <a:t>01/10/2012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592C4-9294-4D9B-A992-69E04AF5C2C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5022A-3AEC-400D-8651-F66BBA6BCCA6}" type="datetimeFigureOut">
              <a:rPr lang="es-ES" smtClean="0"/>
              <a:pPr/>
              <a:t>01/10/2012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592C4-9294-4D9B-A992-69E04AF5C2C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5022A-3AEC-400D-8651-F66BBA6BCCA6}" type="datetimeFigureOut">
              <a:rPr lang="es-ES" smtClean="0"/>
              <a:pPr/>
              <a:t>01/10/2012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592C4-9294-4D9B-A992-69E04AF5C2C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5022A-3AEC-400D-8651-F66BBA6BCCA6}" type="datetimeFigureOut">
              <a:rPr lang="es-ES" smtClean="0"/>
              <a:pPr/>
              <a:t>01/10/2012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592C4-9294-4D9B-A992-69E04AF5C2C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5022A-3AEC-400D-8651-F66BBA6BCCA6}" type="datetimeFigureOut">
              <a:rPr lang="es-ES" smtClean="0"/>
              <a:pPr/>
              <a:t>01/10/2012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592C4-9294-4D9B-A992-69E04AF5C2C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5022A-3AEC-400D-8651-F66BBA6BCCA6}" type="datetimeFigureOut">
              <a:rPr lang="es-ES" smtClean="0"/>
              <a:pPr/>
              <a:t>01/10/2012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592C4-9294-4D9B-A992-69E04AF5C2C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5022A-3AEC-400D-8651-F66BBA6BCCA6}" type="datetimeFigureOut">
              <a:rPr lang="es-ES" smtClean="0"/>
              <a:pPr/>
              <a:t>01/10/2012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592C4-9294-4D9B-A992-69E04AF5C2C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5022A-3AEC-400D-8651-F66BBA6BCCA6}" type="datetimeFigureOut">
              <a:rPr lang="es-ES" smtClean="0"/>
              <a:pPr/>
              <a:t>01/10/2012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592C4-9294-4D9B-A992-69E04AF5C2C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5022A-3AEC-400D-8651-F66BBA6BCCA6}" type="datetimeFigureOut">
              <a:rPr lang="es-ES" smtClean="0"/>
              <a:pPr/>
              <a:t>01/10/2012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592C4-9294-4D9B-A992-69E04AF5C2C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984796-012C-4F6A-8D26-27C0CFC272B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5022A-3AEC-400D-8651-F66BBA6BCCA6}" type="datetimeFigureOut">
              <a:rPr lang="es-ES" smtClean="0"/>
              <a:pPr/>
              <a:t>01/10/2012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0592C4-9294-4D9B-A992-69E04AF5C2C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1F818FC-E23D-4196-A818-BA39531E6CD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JPEG\Stranger_Magic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188640"/>
            <a:ext cx="3851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</a:rPr>
              <a:t>Canción: WE </a:t>
            </a:r>
            <a:r>
              <a:rPr lang="es-ES" sz="2400" b="1" dirty="0">
                <a:solidFill>
                  <a:srgbClr val="FFFF00"/>
                </a:solidFill>
              </a:rPr>
              <a:t>WILL ROCK </a:t>
            </a:r>
            <a:r>
              <a:rPr lang="es-ES" sz="2400" b="1" dirty="0" smtClean="0">
                <a:solidFill>
                  <a:srgbClr val="FFFF00"/>
                </a:solidFill>
              </a:rPr>
              <a:t>YOU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Interpretes: Queen </a:t>
            </a:r>
            <a:endParaRPr lang="es-ES" sz="2400" b="1" dirty="0">
              <a:solidFill>
                <a:srgbClr val="FFFF00"/>
              </a:solidFill>
            </a:endParaRPr>
          </a:p>
        </p:txBody>
      </p:sp>
      <p:pic>
        <p:nvPicPr>
          <p:cNvPr id="1027" name="Picture 3" descr="C:\Users\Usuario\Downloads\B0002M5U88.01.LZZZZZZZ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27584" y="980728"/>
            <a:ext cx="2021210" cy="2021210"/>
          </a:xfrm>
          <a:prstGeom prst="rect">
            <a:avLst/>
          </a:prstGeom>
          <a:noFill/>
        </p:spPr>
      </p:pic>
      <p:pic>
        <p:nvPicPr>
          <p:cNvPr id="1028" name="Picture 4" descr="C:\Users\Usuario\Documents\AWALPAPERS BONITOS\FIRMAS DE TOMAS\Tomas. amari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260648"/>
            <a:ext cx="1481137" cy="1728192"/>
          </a:xfrm>
          <a:prstGeom prst="rect">
            <a:avLst/>
          </a:prstGeom>
          <a:noFill/>
        </p:spPr>
      </p:pic>
      <p:pic>
        <p:nvPicPr>
          <p:cNvPr id="1029" name="Picture 5" descr="C:\Users\Usuario\Downloads\altavoz2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4437112"/>
            <a:ext cx="762000" cy="1052314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5796136" y="4149080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AUTOMATICO</a:t>
            </a:r>
            <a:endParaRPr lang="es-ES" sz="3200" b="1" dirty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123728" y="5949280"/>
            <a:ext cx="5184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WE WILL ROCK YOU</a:t>
            </a:r>
            <a:endParaRPr lang="es-ES" sz="4000" dirty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11000">
    <p:zoom/>
    <p:sndAc>
      <p:stSnd>
        <p:snd r:embed="rId2" name="13 We Will Rock Yo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93 (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125" cy="6858000"/>
          </a:xfrm>
          <a:prstGeom prst="rect">
            <a:avLst/>
          </a:prstGeom>
          <a:noFill/>
        </p:spPr>
      </p:pic>
      <p:pic>
        <p:nvPicPr>
          <p:cNvPr id="2052" name="Picture 4" descr="C:\Users\Usuario\Downloads\Olay_banner-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980727"/>
            <a:ext cx="3600400" cy="587727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301208"/>
            <a:ext cx="9144000" cy="138499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FFF00"/>
                </a:solidFill>
              </a:rPr>
              <a:t>Buddy you’re a boy make a big </a:t>
            </a:r>
            <a:r>
              <a:rPr lang="en-US" sz="2800" b="1" dirty="0" smtClean="0">
                <a:solidFill>
                  <a:srgbClr val="FFFF00"/>
                </a:solidFill>
              </a:rPr>
              <a:t>noise. Playing’ </a:t>
            </a:r>
            <a:r>
              <a:rPr lang="en-US" sz="2800" b="1" dirty="0">
                <a:solidFill>
                  <a:srgbClr val="FFFF00"/>
                </a:solidFill>
              </a:rPr>
              <a:t>in the street gonna be a big man some </a:t>
            </a:r>
            <a:r>
              <a:rPr lang="en-US" sz="2800" b="1" dirty="0" smtClean="0">
                <a:solidFill>
                  <a:srgbClr val="FFFF00"/>
                </a:solidFill>
              </a:rPr>
              <a:t>day. You </a:t>
            </a:r>
            <a:r>
              <a:rPr lang="en-US" sz="2800" b="1" dirty="0">
                <a:solidFill>
                  <a:srgbClr val="FFFF00"/>
                </a:solidFill>
              </a:rPr>
              <a:t>got mud on </a:t>
            </a:r>
            <a:r>
              <a:rPr lang="en-US" sz="2800" b="1" dirty="0" smtClean="0">
                <a:solidFill>
                  <a:srgbClr val="FFFF00"/>
                </a:solidFill>
              </a:rPr>
              <a:t>yo’face. </a:t>
            </a:r>
            <a:r>
              <a:rPr lang="es-ES" sz="2800" b="1" dirty="0" smtClean="0">
                <a:solidFill>
                  <a:srgbClr val="FFFF00"/>
                </a:solidFill>
              </a:rPr>
              <a:t>You </a:t>
            </a:r>
            <a:r>
              <a:rPr lang="es-ES" sz="2800" b="1" dirty="0">
                <a:solidFill>
                  <a:srgbClr val="FFFF00"/>
                </a:solidFill>
              </a:rPr>
              <a:t>big </a:t>
            </a:r>
            <a:r>
              <a:rPr lang="es-ES" sz="2800" b="1" dirty="0" smtClean="0">
                <a:solidFill>
                  <a:srgbClr val="FFFF00"/>
                </a:solidFill>
              </a:rPr>
              <a:t>disgrace. </a:t>
            </a:r>
            <a:r>
              <a:rPr lang="en-US" sz="2800" b="1" dirty="0" smtClean="0">
                <a:solidFill>
                  <a:srgbClr val="FFFF00"/>
                </a:solidFill>
              </a:rPr>
              <a:t>Kickin</a:t>
            </a:r>
            <a:r>
              <a:rPr lang="en-US" sz="2800" b="1" dirty="0">
                <a:solidFill>
                  <a:srgbClr val="FFFF00"/>
                </a:solidFill>
              </a:rPr>
              <a:t>’ your can all over the </a:t>
            </a:r>
            <a:r>
              <a:rPr lang="en-US" sz="2800" b="1" dirty="0" smtClean="0">
                <a:solidFill>
                  <a:srgbClr val="FFFF00"/>
                </a:solidFill>
              </a:rPr>
              <a:t>place. </a:t>
            </a:r>
            <a:r>
              <a:rPr lang="es-ES" sz="2800" b="1" dirty="0" smtClean="0">
                <a:solidFill>
                  <a:srgbClr val="FFFF00"/>
                </a:solidFill>
              </a:rPr>
              <a:t>Singin’</a:t>
            </a:r>
            <a:endParaRPr lang="es-ES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1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davidalayon.bitacoras.com/wp-content/uploads/rock-ro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94928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FFF00"/>
                </a:solidFill>
              </a:rPr>
              <a:t>We will we will rock </a:t>
            </a:r>
            <a:r>
              <a:rPr lang="en-US" sz="3200" b="1" dirty="0" smtClean="0">
                <a:solidFill>
                  <a:srgbClr val="FFFF00"/>
                </a:solidFill>
              </a:rPr>
              <a:t>you. We </a:t>
            </a:r>
            <a:r>
              <a:rPr lang="en-US" sz="3200" b="1" dirty="0">
                <a:solidFill>
                  <a:srgbClr val="FFFF00"/>
                </a:solidFill>
              </a:rPr>
              <a:t>will we will rock you</a:t>
            </a:r>
            <a:r>
              <a:rPr lang="en-US" sz="3200" b="1" dirty="0" smtClean="0">
                <a:solidFill>
                  <a:srgbClr val="FFFF00"/>
                </a:solidFill>
              </a:rPr>
              <a:t>.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2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Users\Usuario\Documents\AWALPAPERS BONITOS\VARIOS\fond-ecran-construction-divers-argents-04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14338" name="Picture 2" descr="C:\Users\Usuario\Downloads\PNG\1311335147_6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0"/>
            <a:ext cx="4281264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657671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Aharoni" pitchFamily="2" charset="-79"/>
              </a:rPr>
              <a:t>Buddy you’re a young man hard </a:t>
            </a:r>
            <a:r>
              <a:rPr lang="en-US" sz="2400" b="1" dirty="0" smtClean="0">
                <a:latin typeface="+mj-lt"/>
                <a:cs typeface="Aharoni" pitchFamily="2" charset="-79"/>
              </a:rPr>
              <a:t>man. Shoutin</a:t>
            </a:r>
            <a:r>
              <a:rPr lang="en-US" sz="2400" b="1" dirty="0">
                <a:latin typeface="+mj-lt"/>
                <a:cs typeface="Aharoni" pitchFamily="2" charset="-79"/>
              </a:rPr>
              <a:t>’ in the street gonna take on the world some </a:t>
            </a:r>
            <a:r>
              <a:rPr lang="en-US" sz="2400" b="1" dirty="0" smtClean="0">
                <a:latin typeface="+mj-lt"/>
                <a:cs typeface="Aharoni" pitchFamily="2" charset="-79"/>
              </a:rPr>
              <a:t>day. You </a:t>
            </a:r>
            <a:r>
              <a:rPr lang="en-US" sz="2400" b="1" dirty="0">
                <a:latin typeface="+mj-lt"/>
                <a:cs typeface="Aharoni" pitchFamily="2" charset="-79"/>
              </a:rPr>
              <a:t>got blood on </a:t>
            </a:r>
            <a:r>
              <a:rPr lang="en-US" sz="2400" b="1" dirty="0" smtClean="0">
                <a:latin typeface="+mj-lt"/>
                <a:cs typeface="Aharoni" pitchFamily="2" charset="-79"/>
              </a:rPr>
              <a:t>you’ face. </a:t>
            </a:r>
            <a:r>
              <a:rPr lang="es-ES" sz="2400" b="1" dirty="0" smtClean="0">
                <a:latin typeface="+mj-lt"/>
                <a:cs typeface="Aharoni" pitchFamily="2" charset="-79"/>
              </a:rPr>
              <a:t>You </a:t>
            </a:r>
            <a:r>
              <a:rPr lang="es-ES" sz="2400" b="1" dirty="0">
                <a:latin typeface="+mj-lt"/>
                <a:cs typeface="Aharoni" pitchFamily="2" charset="-79"/>
              </a:rPr>
              <a:t>big </a:t>
            </a:r>
            <a:r>
              <a:rPr lang="es-ES" sz="2400" b="1" dirty="0" smtClean="0">
                <a:latin typeface="+mj-lt"/>
                <a:cs typeface="Aharoni" pitchFamily="2" charset="-79"/>
              </a:rPr>
              <a:t>disgrace. </a:t>
            </a:r>
            <a:r>
              <a:rPr lang="en-US" sz="2400" b="1" dirty="0" smtClean="0">
                <a:latin typeface="+mj-lt"/>
                <a:cs typeface="Aharoni" pitchFamily="2" charset="-79"/>
              </a:rPr>
              <a:t>Waving’ </a:t>
            </a:r>
            <a:r>
              <a:rPr lang="en-US" sz="2400" b="1" dirty="0">
                <a:latin typeface="+mj-lt"/>
                <a:cs typeface="Aharoni" pitchFamily="2" charset="-79"/>
              </a:rPr>
              <a:t>your </a:t>
            </a:r>
            <a:r>
              <a:rPr lang="en-US" sz="2400" b="1" dirty="0" smtClean="0">
                <a:latin typeface="+mj-lt"/>
                <a:cs typeface="Aharoni" pitchFamily="2" charset="-79"/>
              </a:rPr>
              <a:t>banner </a:t>
            </a:r>
            <a:r>
              <a:rPr lang="en-US" sz="2400" b="1" dirty="0">
                <a:latin typeface="+mj-lt"/>
                <a:cs typeface="Aharoni" pitchFamily="2" charset="-79"/>
              </a:rPr>
              <a:t>all over the </a:t>
            </a:r>
            <a:r>
              <a:rPr lang="en-US" sz="2400" b="1" dirty="0" smtClean="0">
                <a:latin typeface="+mj-lt"/>
                <a:cs typeface="Aharoni" pitchFamily="2" charset="-79"/>
              </a:rPr>
              <a:t>place. </a:t>
            </a:r>
            <a:r>
              <a:rPr lang="es-ES" sz="2400" b="1" dirty="0" smtClean="0">
                <a:latin typeface="+mj-lt"/>
                <a:cs typeface="Aharoni" pitchFamily="2" charset="-79"/>
              </a:rPr>
              <a:t>Singin</a:t>
            </a:r>
            <a:r>
              <a:rPr lang="es-ES" sz="2400" b="1" dirty="0" smtClean="0">
                <a:solidFill>
                  <a:srgbClr val="FFCC00"/>
                </a:solidFill>
                <a:latin typeface="+mj-lt"/>
                <a:cs typeface="Aharoni" pitchFamily="2" charset="-79"/>
              </a:rPr>
              <a:t>’</a:t>
            </a:r>
            <a:endParaRPr lang="es-ES" sz="2400" b="1" dirty="0">
              <a:solidFill>
                <a:srgbClr val="FFCC00"/>
              </a:solidFill>
              <a:latin typeface="+mj-lt"/>
              <a:cs typeface="Aharoni" pitchFamily="2" charset="-79"/>
            </a:endParaRPr>
          </a:p>
        </p:txBody>
      </p:sp>
    </p:spTree>
  </p:cSld>
  <p:clrMapOvr>
    <a:masterClrMapping/>
  </p:clrMapOvr>
  <p:transition advTm="10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2.bp.blogspot.com/-SN_GO_8JyBk/TVfrt5VRp9I/AAAAAAAAACc/KADAXlKgmLU/s1600/rock-n-ro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691680" y="3140968"/>
            <a:ext cx="7452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FF00"/>
                </a:solidFill>
              </a:rPr>
              <a:t>        We </a:t>
            </a:r>
            <a:r>
              <a:rPr lang="en-US" sz="2400" b="1" dirty="0">
                <a:solidFill>
                  <a:srgbClr val="FFFF00"/>
                </a:solidFill>
              </a:rPr>
              <a:t>will we will rock </a:t>
            </a:r>
            <a:r>
              <a:rPr lang="en-US" sz="2400" b="1" dirty="0" smtClean="0">
                <a:solidFill>
                  <a:srgbClr val="FFFF00"/>
                </a:solidFill>
              </a:rPr>
              <a:t>you.     We </a:t>
            </a:r>
            <a:r>
              <a:rPr lang="en-US" sz="2400" b="1" dirty="0">
                <a:solidFill>
                  <a:srgbClr val="FFFF00"/>
                </a:solidFill>
              </a:rPr>
              <a:t>will we will rock you.</a:t>
            </a:r>
          </a:p>
        </p:txBody>
      </p:sp>
    </p:spTree>
  </p:cSld>
  <p:clrMapOvr>
    <a:masterClrMapping/>
  </p:clrMapOvr>
  <p:transition advTm="12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virtuosso.com/Imagen/carlos-santana,-tocar-la-guitarra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517232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FF00"/>
                </a:solidFill>
              </a:rPr>
              <a:t>Buddy you’re an old man poor man. Pleading’ with your eyes goanna make, you some peace some day. You got mud on your face. </a:t>
            </a:r>
            <a:r>
              <a:rPr lang="es-ES" sz="2400" b="1" dirty="0" smtClean="0">
                <a:solidFill>
                  <a:srgbClr val="FFFF00"/>
                </a:solidFill>
              </a:rPr>
              <a:t>You big  disgrace. </a:t>
            </a:r>
            <a:r>
              <a:rPr lang="en-US" sz="2400" b="1" dirty="0" smtClean="0">
                <a:solidFill>
                  <a:srgbClr val="FFFF00"/>
                </a:solidFill>
              </a:rPr>
              <a:t>Somebody goanna put you back in your place.</a:t>
            </a:r>
          </a:p>
        </p:txBody>
      </p:sp>
    </p:spTree>
  </p:cSld>
  <p:clrMapOvr>
    <a:masterClrMapping/>
  </p:clrMapOvr>
  <p:transition advTm="11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us.123rf.com/400wm/400/400/rahultiwari3190/rahultiwari31901004/rahultiwari3190100400069/6825103-un-hombre-tocando-la-guitarra-electrica-en-fondo-de-onda-de-musica-ilustracion-vectorial-de-burg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C:\Users\Usuario\Downloads\OTROS GIFS\1687_e20b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356992"/>
            <a:ext cx="1609725" cy="1600200"/>
          </a:xfrm>
          <a:prstGeom prst="rect">
            <a:avLst/>
          </a:prstGeom>
          <a:noFill/>
        </p:spPr>
      </p:pic>
      <p:pic>
        <p:nvPicPr>
          <p:cNvPr id="2052" name="Picture 4" descr="C:\Users\Usuario\Downloads\OTROS GIFS\1687_e20b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2780928"/>
            <a:ext cx="1609725" cy="1600200"/>
          </a:xfrm>
          <a:prstGeom prst="rect">
            <a:avLst/>
          </a:prstGeom>
          <a:noFill/>
        </p:spPr>
      </p:pic>
      <p:pic>
        <p:nvPicPr>
          <p:cNvPr id="2053" name="Picture 5" descr="C:\Users\Usuario\Downloads\OTROS GIFS\1687_e20b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0"/>
            <a:ext cx="1609725" cy="1600200"/>
          </a:xfrm>
          <a:prstGeom prst="rect">
            <a:avLst/>
          </a:prstGeom>
          <a:noFill/>
        </p:spPr>
      </p:pic>
      <p:pic>
        <p:nvPicPr>
          <p:cNvPr id="2054" name="Picture 6" descr="C:\Users\Usuario\Downloads\OTROS GIFS\1687_e20b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332656"/>
            <a:ext cx="1609725" cy="1600200"/>
          </a:xfrm>
          <a:prstGeom prst="rect">
            <a:avLst/>
          </a:prstGeom>
          <a:noFill/>
        </p:spPr>
      </p:pic>
      <p:pic>
        <p:nvPicPr>
          <p:cNvPr id="2055" name="Picture 7" descr="C:\Users\Usuario\Downloads\OTROS GIFS\1687_e20b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76672"/>
            <a:ext cx="1609725" cy="16002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5805264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We will we will rock you. We will we will rock you.</a:t>
            </a:r>
          </a:p>
        </p:txBody>
      </p:sp>
    </p:spTree>
  </p:cSld>
  <p:clrMapOvr>
    <a:masterClrMapping/>
  </p:clrMapOvr>
  <p:transition advTm="11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tec.nologia.com/wp-content/uploads/2009/10/camiseta-air-guit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021288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</a:rPr>
              <a:t>We will we will rock you. We will we will rock you.</a:t>
            </a:r>
          </a:p>
        </p:txBody>
      </p:sp>
    </p:spTree>
  </p:cSld>
  <p:clrMapOvr>
    <a:masterClrMapping/>
  </p:clrMapOvr>
  <p:transition advTm="25000"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260</Words>
  <Application>Microsoft Office PowerPoint</Application>
  <PresentationFormat>Presentación en pantalla (4:3)</PresentationFormat>
  <Paragraphs>39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2012-04-12T19:54:20Z</dcterms:created>
  <dcterms:modified xsi:type="dcterms:W3CDTF">2012-10-01T13:32:47Z</dcterms:modified>
</cp:coreProperties>
</file>