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4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</p:sldIdLst>
  <p:sldSz cx="9144000" cy="6858000" type="screen4x3"/>
  <p:notesSz cx="6858000" cy="91440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YU5pSAADUPZMOsOyc5Z5MQ" hashData="HZmfvlM8HGIFxJbhwMhGWFJ7a/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clrMru>
    <a:srgbClr val="FF9933"/>
    <a:srgbClr val="FFFF00"/>
    <a:srgbClr val="00FFFF"/>
    <a:srgbClr val="0000FF"/>
    <a:srgbClr val="00FF00"/>
    <a:srgbClr val="FFCC00"/>
    <a:srgbClr val="FF3300"/>
    <a:srgbClr val="990099"/>
    <a:srgbClr val="CC0000"/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46" autoAdjust="0"/>
    <p:restoredTop sz="94686" autoAdjust="0"/>
  </p:normalViewPr>
  <p:slideViewPr>
    <p:cSldViewPr>
      <p:cViewPr varScale="1">
        <p:scale>
          <a:sx n="48" d="100"/>
          <a:sy n="48" d="100"/>
        </p:scale>
        <p:origin x="-58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6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effectLst/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747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7475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7475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effectLst/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7475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Arial" charset="0"/>
              </a:defRPr>
            </a:lvl1pPr>
          </a:lstStyle>
          <a:p>
            <a:fld id="{1B18C32E-6421-4F93-8012-3802F570BABF}" type="slidenum">
              <a:rPr lang="es-ES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03EDD1-6FF2-46BB-A9D0-8DD7C1C7B426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7E4C2F-5297-43C1-B464-EBFCB75C6D3A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BC8C9D-EA15-4C95-B9B9-73889079C8F1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5030DD-0FE6-41C9-841D-CBFDA7275E5E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D21736-4C36-4FBB-85ED-AD09929326E2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5008CA-39A7-42A2-BD87-A80A174056FD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52870C-49B6-45E1-9CB8-A13AB74A5B7F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E2E681-11E4-4574-A1DB-667897543ECB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65879C-4AC0-4674-BA0A-47BDA3A876D9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45C8DE-BA46-4DB6-BA0C-D8CBC3C66ABB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5CF95C-8413-4D63-A8D4-A21576A631AB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E8FFEF-7F28-4800-98A7-C4EF81C72D4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effectLst/>
                <a:latin typeface="+mn-lt"/>
              </a:defRPr>
            </a:lvl1pPr>
          </a:lstStyle>
          <a:p>
            <a:endParaRPr lang="es-E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effectLst/>
                <a:latin typeface="+mn-lt"/>
              </a:defRPr>
            </a:lvl1pPr>
          </a:lstStyle>
          <a:p>
            <a:endParaRPr lang="es-E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effectLst/>
                <a:latin typeface="+mn-lt"/>
              </a:defRPr>
            </a:lvl1pPr>
          </a:lstStyle>
          <a:p>
            <a:fld id="{C83D777C-A23F-420E-B496-0D9A9E5AAC17}" type="slidenum">
              <a:rPr lang="es-ES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F766CB3-BEA4-4BEF-949A-5187C4F2A1F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18" Type="http://schemas.openxmlformats.org/officeDocument/2006/relationships/image" Target="../media/image1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17" Type="http://schemas.openxmlformats.org/officeDocument/2006/relationships/image" Target="../media/image15.gif"/><Relationship Id="rId2" Type="http://schemas.openxmlformats.org/officeDocument/2006/relationships/audio" Target="../media/audio1.wav"/><Relationship Id="rId16" Type="http://schemas.openxmlformats.org/officeDocument/2006/relationships/image" Target="../media/image1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5" Type="http://schemas.openxmlformats.org/officeDocument/2006/relationships/image" Target="../media/image13.gif"/><Relationship Id="rId10" Type="http://schemas.openxmlformats.org/officeDocument/2006/relationships/image" Target="../media/image8.gif"/><Relationship Id="rId19" Type="http://schemas.openxmlformats.org/officeDocument/2006/relationships/image" Target="../media/image17.gif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gif"/><Relationship Id="rId3" Type="http://schemas.openxmlformats.org/officeDocument/2006/relationships/image" Target="../media/image37.jpeg"/><Relationship Id="rId7" Type="http://schemas.openxmlformats.org/officeDocument/2006/relationships/image" Target="../media/image41.gif"/><Relationship Id="rId12" Type="http://schemas.openxmlformats.org/officeDocument/2006/relationships/image" Target="../media/image46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0.gif"/><Relationship Id="rId11" Type="http://schemas.openxmlformats.org/officeDocument/2006/relationships/image" Target="../media/image45.gif"/><Relationship Id="rId5" Type="http://schemas.openxmlformats.org/officeDocument/2006/relationships/image" Target="../media/image39.gif"/><Relationship Id="rId10" Type="http://schemas.openxmlformats.org/officeDocument/2006/relationships/image" Target="../media/image44.gif"/><Relationship Id="rId4" Type="http://schemas.openxmlformats.org/officeDocument/2006/relationships/image" Target="../media/image38.gif"/><Relationship Id="rId9" Type="http://schemas.openxmlformats.org/officeDocument/2006/relationships/image" Target="../media/image43.gif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6" name="Rectangle 8"/>
          <p:cNvSpPr>
            <a:spLocks noGrp="1" noChangeArrowheads="1"/>
          </p:cNvSpPr>
          <p:nvPr>
            <p:ph type="body" idx="4294967295"/>
          </p:nvPr>
        </p:nvSpPr>
        <p:spPr>
          <a:xfrm>
            <a:off x="0" y="6021388"/>
            <a:ext cx="9144000" cy="4670425"/>
          </a:xfrm>
        </p:spPr>
        <p:txBody>
          <a:bodyPr/>
          <a:lstStyle/>
          <a:p>
            <a:pPr>
              <a:buFontTx/>
              <a:buNone/>
            </a:pPr>
            <a:r>
              <a:rPr lang="es-ES" sz="2800" b="1" dirty="0">
                <a:solidFill>
                  <a:srgbClr val="FF5050"/>
                </a:solidFill>
                <a:latin typeface="Comic Sans MS" pitchFamily="66" charset="0"/>
              </a:rPr>
              <a:t>          </a:t>
            </a:r>
            <a:endParaRPr lang="es-ES" sz="2800" b="1" dirty="0">
              <a:solidFill>
                <a:srgbClr val="FF505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2075" name="WordArt 27"/>
          <p:cNvSpPr>
            <a:spLocks noChangeArrowheads="1" noChangeShapeType="1" noTextEdit="1"/>
          </p:cNvSpPr>
          <p:nvPr/>
        </p:nvSpPr>
        <p:spPr bwMode="auto">
          <a:xfrm>
            <a:off x="10287040" y="1500174"/>
            <a:ext cx="140017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endParaRPr lang="en-US" sz="2800" kern="10" dirty="0">
              <a:ln w="9525">
                <a:solidFill>
                  <a:srgbClr val="FF0000"/>
                </a:solidFill>
                <a:round/>
                <a:headEnd/>
                <a:tailEnd/>
              </a:ln>
              <a:solidFill>
                <a:srgbClr val="FFFFFF"/>
              </a:solidFill>
              <a:effectLst/>
              <a:latin typeface="Arial Black"/>
            </a:endParaRPr>
          </a:p>
        </p:txBody>
      </p:sp>
      <p:sp>
        <p:nvSpPr>
          <p:cNvPr id="17" name="16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1026" name="Picture 2" descr="C:\Documents and Settings\Administrador\Mis documentos\imágenes\Imagen1_0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438400" cy="1828800"/>
          </a:xfrm>
          <a:prstGeom prst="rect">
            <a:avLst/>
          </a:prstGeom>
          <a:noFill/>
        </p:spPr>
      </p:pic>
      <p:pic>
        <p:nvPicPr>
          <p:cNvPr id="1027" name="Picture 3" descr="C:\Documents and Settings\Administrador\Mis documentos\imágenes\Imagen1_02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28860" y="0"/>
            <a:ext cx="2428875" cy="1828800"/>
          </a:xfrm>
          <a:prstGeom prst="rect">
            <a:avLst/>
          </a:prstGeom>
          <a:noFill/>
        </p:spPr>
      </p:pic>
      <p:pic>
        <p:nvPicPr>
          <p:cNvPr id="1028" name="Picture 4" descr="C:\Documents and Settings\Administrador\Mis documentos\imágenes\Imagen1_03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57752" y="0"/>
            <a:ext cx="2438400" cy="1828800"/>
          </a:xfrm>
          <a:prstGeom prst="rect">
            <a:avLst/>
          </a:prstGeom>
          <a:noFill/>
        </p:spPr>
      </p:pic>
      <p:pic>
        <p:nvPicPr>
          <p:cNvPr id="1029" name="Picture 5" descr="C:\Documents and Settings\Administrador\Mis documentos\imágenes\Imagen1_04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275213" y="0"/>
            <a:ext cx="1868787" cy="1857364"/>
          </a:xfrm>
          <a:prstGeom prst="rect">
            <a:avLst/>
          </a:prstGeom>
          <a:noFill/>
        </p:spPr>
      </p:pic>
      <p:pic>
        <p:nvPicPr>
          <p:cNvPr id="1030" name="Picture 6" descr="C:\Documents and Settings\Administrador\Mis documentos\imágenes\Imagen1_05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1785926"/>
            <a:ext cx="2438400" cy="1828800"/>
          </a:xfrm>
          <a:prstGeom prst="rect">
            <a:avLst/>
          </a:prstGeom>
          <a:noFill/>
        </p:spPr>
      </p:pic>
      <p:pic>
        <p:nvPicPr>
          <p:cNvPr id="1031" name="Picture 7" descr="C:\Documents and Settings\Administrador\Mis documentos\imágenes\Imagen1_09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3500438"/>
            <a:ext cx="2438400" cy="1819275"/>
          </a:xfrm>
          <a:prstGeom prst="rect">
            <a:avLst/>
          </a:prstGeom>
          <a:noFill/>
        </p:spPr>
      </p:pic>
      <p:pic>
        <p:nvPicPr>
          <p:cNvPr id="1032" name="Picture 8" descr="C:\Documents and Settings\Administrador\Mis documentos\imágenes\Imagen1_13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5286388"/>
            <a:ext cx="2438400" cy="1571612"/>
          </a:xfrm>
          <a:prstGeom prst="rect">
            <a:avLst/>
          </a:prstGeom>
          <a:noFill/>
        </p:spPr>
      </p:pic>
      <p:pic>
        <p:nvPicPr>
          <p:cNvPr id="18" name="Picture 2" descr="C:\Documents and Settings\Administrador\Mis documentos\imágenes\Imagen1_0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438400" cy="1828800"/>
          </a:xfrm>
          <a:prstGeom prst="rect">
            <a:avLst/>
          </a:prstGeom>
          <a:noFill/>
        </p:spPr>
      </p:pic>
      <p:pic>
        <p:nvPicPr>
          <p:cNvPr id="19" name="Picture 6" descr="C:\Documents and Settings\Administrador\Mis documentos\imágenes\Imagen1_05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1785926"/>
            <a:ext cx="2438400" cy="1828800"/>
          </a:xfrm>
          <a:prstGeom prst="rect">
            <a:avLst/>
          </a:prstGeom>
          <a:noFill/>
        </p:spPr>
      </p:pic>
      <p:pic>
        <p:nvPicPr>
          <p:cNvPr id="20" name="Picture 7" descr="C:\Documents and Settings\Administrador\Mis documentos\imágenes\Imagen1_09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3500438"/>
            <a:ext cx="2438400" cy="1819275"/>
          </a:xfrm>
          <a:prstGeom prst="rect">
            <a:avLst/>
          </a:prstGeom>
          <a:noFill/>
        </p:spPr>
      </p:pic>
      <p:pic>
        <p:nvPicPr>
          <p:cNvPr id="21" name="Picture 8" descr="C:\Documents and Settings\Administrador\Mis documentos\imágenes\Imagen1_13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5286388"/>
            <a:ext cx="2438400" cy="1571612"/>
          </a:xfrm>
          <a:prstGeom prst="rect">
            <a:avLst/>
          </a:prstGeom>
          <a:noFill/>
        </p:spPr>
      </p:pic>
      <p:pic>
        <p:nvPicPr>
          <p:cNvPr id="22" name="Picture 3" descr="C:\Documents and Settings\Administrador\Mis documentos\imágenes\Imagen1_02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28860" y="0"/>
            <a:ext cx="2428875" cy="1828800"/>
          </a:xfrm>
          <a:prstGeom prst="rect">
            <a:avLst/>
          </a:prstGeom>
          <a:noFill/>
        </p:spPr>
      </p:pic>
      <p:pic>
        <p:nvPicPr>
          <p:cNvPr id="23" name="Picture 3" descr="C:\Documents and Settings\Administrador\Mis documentos\imágenes\Imagen1_02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28860" y="0"/>
            <a:ext cx="2428875" cy="1828800"/>
          </a:xfrm>
          <a:prstGeom prst="rect">
            <a:avLst/>
          </a:prstGeom>
          <a:noFill/>
        </p:spPr>
      </p:pic>
      <p:pic>
        <p:nvPicPr>
          <p:cNvPr id="1033" name="Picture 9" descr="C:\Documents and Settings\Administrador\Mis documentos\imágenes\Imagen1_06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428860" y="1785926"/>
            <a:ext cx="2428875" cy="1828800"/>
          </a:xfrm>
          <a:prstGeom prst="rect">
            <a:avLst/>
          </a:prstGeom>
          <a:noFill/>
        </p:spPr>
      </p:pic>
      <p:pic>
        <p:nvPicPr>
          <p:cNvPr id="1034" name="Picture 10" descr="C:\Documents and Settings\Administrador\Mis documentos\imágenes\Imagen1_10.gi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2428860" y="3571876"/>
            <a:ext cx="2428875" cy="1819275"/>
          </a:xfrm>
          <a:prstGeom prst="rect">
            <a:avLst/>
          </a:prstGeom>
          <a:noFill/>
        </p:spPr>
      </p:pic>
      <p:pic>
        <p:nvPicPr>
          <p:cNvPr id="1035" name="Picture 11" descr="C:\Documents and Settings\Administrador\Mis documentos\imágenes\Imagen1_14.gif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2428860" y="5357826"/>
            <a:ext cx="2428875" cy="1500174"/>
          </a:xfrm>
          <a:prstGeom prst="rect">
            <a:avLst/>
          </a:prstGeom>
          <a:noFill/>
        </p:spPr>
      </p:pic>
      <p:pic>
        <p:nvPicPr>
          <p:cNvPr id="27" name="Picture 9" descr="C:\Documents and Settings\Administrador\Mis documentos\imágenes\Imagen1_06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428860" y="1785926"/>
            <a:ext cx="2428875" cy="1828800"/>
          </a:xfrm>
          <a:prstGeom prst="rect">
            <a:avLst/>
          </a:prstGeom>
          <a:noFill/>
        </p:spPr>
      </p:pic>
      <p:pic>
        <p:nvPicPr>
          <p:cNvPr id="28" name="Picture 9" descr="C:\Documents and Settings\Administrador\Mis documentos\imágenes\Imagen1_06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428860" y="1785926"/>
            <a:ext cx="2428875" cy="1828800"/>
          </a:xfrm>
          <a:prstGeom prst="rect">
            <a:avLst/>
          </a:prstGeom>
          <a:noFill/>
        </p:spPr>
      </p:pic>
      <p:pic>
        <p:nvPicPr>
          <p:cNvPr id="29" name="Picture 10" descr="C:\Documents and Settings\Administrador\Mis documentos\imágenes\Imagen1_10.gi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2428860" y="3571876"/>
            <a:ext cx="2428875" cy="1819275"/>
          </a:xfrm>
          <a:prstGeom prst="rect">
            <a:avLst/>
          </a:prstGeom>
          <a:noFill/>
        </p:spPr>
      </p:pic>
      <p:pic>
        <p:nvPicPr>
          <p:cNvPr id="30" name="Picture 10" descr="C:\Documents and Settings\Administrador\Mis documentos\imágenes\Imagen1_10.gi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2428860" y="3571876"/>
            <a:ext cx="2428875" cy="1819275"/>
          </a:xfrm>
          <a:prstGeom prst="rect">
            <a:avLst/>
          </a:prstGeom>
          <a:noFill/>
        </p:spPr>
      </p:pic>
      <p:pic>
        <p:nvPicPr>
          <p:cNvPr id="31" name="Picture 11" descr="C:\Documents and Settings\Administrador\Mis documentos\imágenes\Imagen1_14.gif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2428860" y="5357826"/>
            <a:ext cx="2428875" cy="1500174"/>
          </a:xfrm>
          <a:prstGeom prst="rect">
            <a:avLst/>
          </a:prstGeom>
          <a:noFill/>
        </p:spPr>
      </p:pic>
      <p:pic>
        <p:nvPicPr>
          <p:cNvPr id="32" name="Picture 11" descr="C:\Documents and Settings\Administrador\Mis documentos\imágenes\Imagen1_14.gif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2428860" y="5357826"/>
            <a:ext cx="2428875" cy="1500174"/>
          </a:xfrm>
          <a:prstGeom prst="rect">
            <a:avLst/>
          </a:prstGeom>
          <a:noFill/>
        </p:spPr>
      </p:pic>
      <p:pic>
        <p:nvPicPr>
          <p:cNvPr id="1036" name="Picture 12" descr="C:\Documents and Settings\Administrador\Mis documentos\imágenes\Imagen1_07.gif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4857752" y="1785926"/>
            <a:ext cx="2438400" cy="1828800"/>
          </a:xfrm>
          <a:prstGeom prst="rect">
            <a:avLst/>
          </a:prstGeom>
          <a:noFill/>
        </p:spPr>
      </p:pic>
      <p:pic>
        <p:nvPicPr>
          <p:cNvPr id="1037" name="Picture 13" descr="C:\Documents and Settings\Administrador\Mis documentos\imágenes\Imagen1_11.gif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4857752" y="3571876"/>
            <a:ext cx="2438400" cy="1819275"/>
          </a:xfrm>
          <a:prstGeom prst="rect">
            <a:avLst/>
          </a:prstGeom>
          <a:noFill/>
        </p:spPr>
      </p:pic>
      <p:pic>
        <p:nvPicPr>
          <p:cNvPr id="1038" name="Picture 14" descr="C:\Documents and Settings\Administrador\Mis documentos\imágenes\Imagen1_15.gif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4857752" y="5357826"/>
            <a:ext cx="2438400" cy="1500174"/>
          </a:xfrm>
          <a:prstGeom prst="rect">
            <a:avLst/>
          </a:prstGeom>
          <a:noFill/>
        </p:spPr>
      </p:pic>
      <p:pic>
        <p:nvPicPr>
          <p:cNvPr id="1039" name="Picture 15" descr="C:\Documents and Settings\Administrador\Mis documentos\imágenes\Imagen1_08.gif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7286645" y="1857364"/>
            <a:ext cx="1857355" cy="1714512"/>
          </a:xfrm>
          <a:prstGeom prst="rect">
            <a:avLst/>
          </a:prstGeom>
          <a:noFill/>
        </p:spPr>
      </p:pic>
      <p:pic>
        <p:nvPicPr>
          <p:cNvPr id="1040" name="Picture 16" descr="C:\Documents and Settings\Administrador\Mis documentos\imágenes\Imagen1_12.gif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7286645" y="3571876"/>
            <a:ext cx="1857356" cy="1785949"/>
          </a:xfrm>
          <a:prstGeom prst="rect">
            <a:avLst/>
          </a:prstGeom>
          <a:noFill/>
        </p:spPr>
      </p:pic>
      <p:pic>
        <p:nvPicPr>
          <p:cNvPr id="1041" name="Picture 17" descr="C:\Documents and Settings\Administrador\Mis documentos\imágenes\Imagen1_16.gif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7286645" y="5357826"/>
            <a:ext cx="1857355" cy="1500174"/>
          </a:xfrm>
          <a:prstGeom prst="rect">
            <a:avLst/>
          </a:prstGeom>
          <a:noFill/>
        </p:spPr>
      </p:pic>
      <p:pic>
        <p:nvPicPr>
          <p:cNvPr id="39" name="Picture 4" descr="C:\Documents and Settings\Administrador\Mis documentos\imágenes\Imagen1_03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57752" y="0"/>
            <a:ext cx="2438400" cy="1828800"/>
          </a:xfrm>
          <a:prstGeom prst="rect">
            <a:avLst/>
          </a:prstGeom>
          <a:noFill/>
        </p:spPr>
      </p:pic>
      <p:pic>
        <p:nvPicPr>
          <p:cNvPr id="40" name="Picture 4" descr="C:\Documents and Settings\Administrador\Mis documentos\imágenes\Imagen1_03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57752" y="0"/>
            <a:ext cx="2438400" cy="1828800"/>
          </a:xfrm>
          <a:prstGeom prst="rect">
            <a:avLst/>
          </a:prstGeom>
          <a:noFill/>
        </p:spPr>
      </p:pic>
      <p:pic>
        <p:nvPicPr>
          <p:cNvPr id="41" name="Picture 12" descr="C:\Documents and Settings\Administrador\Mis documentos\imágenes\Imagen1_07.gif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4857752" y="1785926"/>
            <a:ext cx="2438400" cy="1828800"/>
          </a:xfrm>
          <a:prstGeom prst="rect">
            <a:avLst/>
          </a:prstGeom>
          <a:noFill/>
        </p:spPr>
      </p:pic>
      <p:pic>
        <p:nvPicPr>
          <p:cNvPr id="42" name="Picture 12" descr="C:\Documents and Settings\Administrador\Mis documentos\imágenes\Imagen1_07.gif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4857752" y="1785926"/>
            <a:ext cx="2438400" cy="1828800"/>
          </a:xfrm>
          <a:prstGeom prst="rect">
            <a:avLst/>
          </a:prstGeom>
          <a:noFill/>
        </p:spPr>
      </p:pic>
      <p:pic>
        <p:nvPicPr>
          <p:cNvPr id="44" name="Picture 13" descr="C:\Documents and Settings\Administrador\Mis documentos\imágenes\Imagen1_11.gif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4857752" y="3571876"/>
            <a:ext cx="2438400" cy="1819275"/>
          </a:xfrm>
          <a:prstGeom prst="rect">
            <a:avLst/>
          </a:prstGeom>
          <a:noFill/>
        </p:spPr>
      </p:pic>
      <p:pic>
        <p:nvPicPr>
          <p:cNvPr id="45" name="Picture 13" descr="C:\Documents and Settings\Administrador\Mis documentos\imágenes\Imagen1_11.gif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4857752" y="3571876"/>
            <a:ext cx="2438400" cy="1819275"/>
          </a:xfrm>
          <a:prstGeom prst="rect">
            <a:avLst/>
          </a:prstGeom>
          <a:noFill/>
        </p:spPr>
      </p:pic>
      <p:pic>
        <p:nvPicPr>
          <p:cNvPr id="46" name="Picture 14" descr="C:\Documents and Settings\Administrador\Mis documentos\imágenes\Imagen1_15.gif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4857752" y="5357826"/>
            <a:ext cx="2438400" cy="1500174"/>
          </a:xfrm>
          <a:prstGeom prst="rect">
            <a:avLst/>
          </a:prstGeom>
          <a:noFill/>
        </p:spPr>
      </p:pic>
      <p:pic>
        <p:nvPicPr>
          <p:cNvPr id="47" name="Picture 14" descr="C:\Documents and Settings\Administrador\Mis documentos\imágenes\Imagen1_15.gif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4857752" y="5357826"/>
            <a:ext cx="2438400" cy="1500174"/>
          </a:xfrm>
          <a:prstGeom prst="rect">
            <a:avLst/>
          </a:prstGeom>
          <a:noFill/>
        </p:spPr>
      </p:pic>
      <p:pic>
        <p:nvPicPr>
          <p:cNvPr id="48" name="Picture 5" descr="C:\Documents and Settings\Administrador\Mis documentos\imágenes\Imagen1_04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275213" y="0"/>
            <a:ext cx="1868787" cy="1857364"/>
          </a:xfrm>
          <a:prstGeom prst="rect">
            <a:avLst/>
          </a:prstGeom>
          <a:noFill/>
        </p:spPr>
      </p:pic>
      <p:pic>
        <p:nvPicPr>
          <p:cNvPr id="49" name="Picture 5" descr="C:\Documents and Settings\Administrador\Mis documentos\imágenes\Imagen1_04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275213" y="0"/>
            <a:ext cx="1868787" cy="1857364"/>
          </a:xfrm>
          <a:prstGeom prst="rect">
            <a:avLst/>
          </a:prstGeom>
          <a:noFill/>
        </p:spPr>
      </p:pic>
      <p:pic>
        <p:nvPicPr>
          <p:cNvPr id="50" name="Picture 15" descr="C:\Documents and Settings\Administrador\Mis documentos\imágenes\Imagen1_08.gif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7286645" y="1857364"/>
            <a:ext cx="1857355" cy="1714512"/>
          </a:xfrm>
          <a:prstGeom prst="rect">
            <a:avLst/>
          </a:prstGeom>
          <a:noFill/>
        </p:spPr>
      </p:pic>
      <p:pic>
        <p:nvPicPr>
          <p:cNvPr id="51" name="Picture 15" descr="C:\Documents and Settings\Administrador\Mis documentos\imágenes\Imagen1_08.gif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7286645" y="1857364"/>
            <a:ext cx="1857355" cy="1714512"/>
          </a:xfrm>
          <a:prstGeom prst="rect">
            <a:avLst/>
          </a:prstGeom>
          <a:noFill/>
        </p:spPr>
      </p:pic>
      <p:pic>
        <p:nvPicPr>
          <p:cNvPr id="52" name="Picture 16" descr="C:\Documents and Settings\Administrador\Mis documentos\imágenes\Imagen1_12.gif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7286644" y="3571876"/>
            <a:ext cx="1857356" cy="1785949"/>
          </a:xfrm>
          <a:prstGeom prst="rect">
            <a:avLst/>
          </a:prstGeom>
          <a:noFill/>
        </p:spPr>
      </p:pic>
      <p:pic>
        <p:nvPicPr>
          <p:cNvPr id="53" name="Picture 16" descr="C:\Documents and Settings\Administrador\Mis documentos\imágenes\Imagen1_12.gif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7286644" y="3571876"/>
            <a:ext cx="1857356" cy="1785949"/>
          </a:xfrm>
          <a:prstGeom prst="rect">
            <a:avLst/>
          </a:prstGeom>
          <a:noFill/>
        </p:spPr>
      </p:pic>
      <p:pic>
        <p:nvPicPr>
          <p:cNvPr id="54" name="Picture 17" descr="C:\Documents and Settings\Administrador\Mis documentos\imágenes\Imagen1_16.gif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7286645" y="5357826"/>
            <a:ext cx="1857355" cy="1500174"/>
          </a:xfrm>
          <a:prstGeom prst="rect">
            <a:avLst/>
          </a:prstGeom>
          <a:noFill/>
        </p:spPr>
      </p:pic>
      <p:pic>
        <p:nvPicPr>
          <p:cNvPr id="55" name="Picture 17" descr="C:\Documents and Settings\Administrador\Mis documentos\imágenes\Imagen1_16.gif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7286645" y="5357826"/>
            <a:ext cx="1857355" cy="1500174"/>
          </a:xfrm>
          <a:prstGeom prst="rect">
            <a:avLst/>
          </a:prstGeom>
          <a:noFill/>
        </p:spPr>
      </p:pic>
      <p:sp>
        <p:nvSpPr>
          <p:cNvPr id="56" name="55 CuadroTexto"/>
          <p:cNvSpPr txBox="1"/>
          <p:nvPr/>
        </p:nvSpPr>
        <p:spPr>
          <a:xfrm>
            <a:off x="2285984" y="714356"/>
            <a:ext cx="44291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800" dirty="0" smtClean="0">
                <a:solidFill>
                  <a:schemeClr val="bg1"/>
                </a:solidFill>
                <a:latin typeface="Lucida Calligraphy" pitchFamily="66" charset="0"/>
              </a:rPr>
              <a:t>Grupo Británico</a:t>
            </a:r>
            <a:endParaRPr lang="en-US" sz="18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57" name="56 CuadroTexto"/>
          <p:cNvSpPr txBox="1"/>
          <p:nvPr/>
        </p:nvSpPr>
        <p:spPr>
          <a:xfrm>
            <a:off x="3071802" y="1000108"/>
            <a:ext cx="27860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solidFill>
                  <a:schemeClr val="bg1"/>
                </a:solidFill>
                <a:latin typeface="Lucida Calligraphy" pitchFamily="66" charset="0"/>
              </a:rPr>
              <a:t>Queen</a:t>
            </a:r>
            <a:endParaRPr lang="en-US" sz="40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58" name="57 CuadroTexto"/>
          <p:cNvSpPr txBox="1"/>
          <p:nvPr/>
        </p:nvSpPr>
        <p:spPr>
          <a:xfrm>
            <a:off x="2214546" y="2714620"/>
            <a:ext cx="43577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Lucida Calligraphy" pitchFamily="66" charset="0"/>
              </a:rPr>
              <a:t>We will rock you</a:t>
            </a:r>
            <a:endParaRPr lang="en-US" sz="32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59" name="58 CuadroTexto"/>
          <p:cNvSpPr txBox="1"/>
          <p:nvPr/>
        </p:nvSpPr>
        <p:spPr>
          <a:xfrm>
            <a:off x="2500298" y="3286124"/>
            <a:ext cx="3929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800" dirty="0" smtClean="0">
                <a:solidFill>
                  <a:schemeClr val="bg1"/>
                </a:solidFill>
                <a:latin typeface="Lucida Calligraphy" pitchFamily="66" charset="0"/>
              </a:rPr>
              <a:t>Queremos estremecerte</a:t>
            </a:r>
            <a:endParaRPr lang="en-US" sz="18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60" name="59 CuadroTexto"/>
          <p:cNvSpPr txBox="1"/>
          <p:nvPr/>
        </p:nvSpPr>
        <p:spPr>
          <a:xfrm>
            <a:off x="3571868" y="3643314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solidFill>
                  <a:schemeClr val="bg1"/>
                </a:solidFill>
                <a:latin typeface="Lucida Calligraphy" pitchFamily="66" charset="0"/>
              </a:rPr>
              <a:t>1977</a:t>
            </a:r>
            <a:endParaRPr lang="en-US" sz="12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61" name="60 CuadroTexto"/>
          <p:cNvSpPr txBox="1"/>
          <p:nvPr/>
        </p:nvSpPr>
        <p:spPr>
          <a:xfrm>
            <a:off x="357158" y="5357826"/>
            <a:ext cx="42862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Álbum: Noticias del mundo</a:t>
            </a:r>
            <a:endParaRPr lang="en-US" sz="20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72" name="71 CuadroTexto"/>
          <p:cNvSpPr txBox="1"/>
          <p:nvPr/>
        </p:nvSpPr>
        <p:spPr>
          <a:xfrm>
            <a:off x="4143372" y="6000768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3" name="72 CuadroTexto"/>
          <p:cNvSpPr txBox="1"/>
          <p:nvPr/>
        </p:nvSpPr>
        <p:spPr>
          <a:xfrm>
            <a:off x="4071934" y="6215082"/>
            <a:ext cx="107157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4" name="Picture 8" descr="PkRU.gif (9741 bytes)"/>
          <p:cNvPicPr>
            <a:picLocks noChangeAspect="1" noChangeArrowheads="1" noCrop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3714744" y="6143644"/>
            <a:ext cx="460362" cy="287727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1000">
    <p:sndAc>
      <p:stSnd>
        <p:snd r:embed="rId2" name="01 we will rock you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5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5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5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1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0" dur="5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3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6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9" dur="5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2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5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6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8" dur="5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1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4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7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6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0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4" presetClass="entr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3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6" dur="5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6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9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4" presetClass="entr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82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5" dur="50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6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8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1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4" presetClass="entr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94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3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7" dur="5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6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0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4" presetClass="entr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3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6" presetClass="entr" presetSubtype="2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6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1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9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6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2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6" presetClass="entr" presetSubtype="2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5" dur="5000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1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8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6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1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6" presetClass="entr" presetSubtype="2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4" dur="50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1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7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6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0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6" presetClass="entr" presetSubtype="2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3" dur="5000"/>
                                        <p:tgtEl>
                                          <p:spTgt spid="1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1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6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6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9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5500"/>
                            </p:stCondLst>
                            <p:childTnLst>
                              <p:par>
                                <p:cTn id="1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7500"/>
                            </p:stCondLst>
                            <p:childTnLst>
                              <p:par>
                                <p:cTn id="16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/>
      <p:bldP spid="57" grpId="0"/>
      <p:bldP spid="58" grpId="0"/>
      <p:bldP spid="59" grpId="0"/>
      <p:bldP spid="60" grpId="0"/>
      <p:bldP spid="61" grpId="0"/>
      <p:bldP spid="72" grpId="0"/>
      <p:bldP spid="7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47" name="Picture 31" descr="niño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94513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9237" name="Text Box 21"/>
          <p:cNvSpPr txBox="1">
            <a:spLocks noChangeArrowheads="1"/>
          </p:cNvSpPr>
          <p:nvPr/>
        </p:nvSpPr>
        <p:spPr bwMode="auto">
          <a:xfrm>
            <a:off x="684213" y="476250"/>
            <a:ext cx="7775575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Buddy you’re a boy make a big noise playin’ in the street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Amigo, eres un chico que hace un gran ruido tocando en la calle</a:t>
            </a:r>
            <a:r>
              <a:rPr lang="en-US" sz="18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es-ES" sz="1800" dirty="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advClick="0" advTm="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3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950255-800x600-ph207632127001438710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51" name="Text Box 11"/>
          <p:cNvSpPr txBox="1">
            <a:spLocks noChangeArrowheads="1"/>
          </p:cNvSpPr>
          <p:nvPr/>
        </p:nvSpPr>
        <p:spPr bwMode="auto">
          <a:xfrm>
            <a:off x="2357422" y="357166"/>
            <a:ext cx="4895850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</a:rPr>
              <a:t>Gonna be a big man some day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</a:t>
            </a:r>
            <a:r>
              <a:rPr lang="es-ES" sz="1800" dirty="0">
                <a:solidFill>
                  <a:schemeClr val="bg1"/>
                </a:solidFill>
              </a:rPr>
              <a:t>Serás un gran hombre algún día</a:t>
            </a:r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8" name="Picture 14" descr="446714189_b0f3f9654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622800" cy="6858000"/>
          </a:xfrm>
          <a:prstGeom prst="rect">
            <a:avLst/>
          </a:prstGeom>
          <a:noFill/>
        </p:spPr>
      </p:pic>
      <p:pic>
        <p:nvPicPr>
          <p:cNvPr id="5" name="Picture 14" descr="446714189_b0f3f9654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4521200" y="0"/>
            <a:ext cx="4622800" cy="6858000"/>
          </a:xfrm>
          <a:prstGeom prst="rect">
            <a:avLst/>
          </a:prstGeom>
          <a:noFill/>
        </p:spPr>
      </p:pic>
      <p:sp>
        <p:nvSpPr>
          <p:cNvPr id="11283" name="Text Box 19"/>
          <p:cNvSpPr txBox="1">
            <a:spLocks noChangeArrowheads="1"/>
          </p:cNvSpPr>
          <p:nvPr/>
        </p:nvSpPr>
        <p:spPr bwMode="auto">
          <a:xfrm>
            <a:off x="500034" y="714356"/>
            <a:ext cx="388937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</a:rPr>
              <a:t>You got mud on yo’ face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</a:t>
            </a:r>
            <a:r>
              <a:rPr lang="es-ES" sz="1800" dirty="0">
                <a:solidFill>
                  <a:srgbClr val="FFFF00"/>
                </a:solidFill>
              </a:rPr>
              <a:t>Tienes barro en tu cara</a:t>
            </a:r>
          </a:p>
        </p:txBody>
      </p:sp>
    </p:spTree>
  </p:cSld>
  <p:clrMapOvr>
    <a:masterClrMapping/>
  </p:clrMapOvr>
  <p:transition advClick="0" advTm="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8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7" name="Rectangle 9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pic>
        <p:nvPicPr>
          <p:cNvPr id="12313" name="Picture 25" descr="basur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450" y="-19050"/>
            <a:ext cx="6877050" cy="6877050"/>
          </a:xfrm>
          <a:prstGeom prst="rect">
            <a:avLst/>
          </a:prstGeom>
          <a:noFill/>
        </p:spPr>
      </p:pic>
      <p:sp>
        <p:nvSpPr>
          <p:cNvPr id="12299" name="Text Box 11"/>
          <p:cNvSpPr txBox="1">
            <a:spLocks noChangeArrowheads="1"/>
          </p:cNvSpPr>
          <p:nvPr/>
        </p:nvSpPr>
        <p:spPr bwMode="auto">
          <a:xfrm>
            <a:off x="3643306" y="285728"/>
            <a:ext cx="3529013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FF00"/>
                </a:solidFill>
              </a:rPr>
              <a:t>You big disgrace</a:t>
            </a:r>
            <a:r>
              <a:rPr lang="en-US" dirty="0">
                <a:solidFill>
                  <a:srgbClr val="FF505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</a:t>
            </a:r>
            <a:r>
              <a:rPr lang="es-ES" sz="1800" dirty="0">
                <a:solidFill>
                  <a:schemeClr val="bg1"/>
                </a:solidFill>
              </a:rPr>
              <a:t>Tu gran desgracia</a:t>
            </a:r>
          </a:p>
        </p:txBody>
      </p:sp>
      <p:sp>
        <p:nvSpPr>
          <p:cNvPr id="12301" name="Text Box 13"/>
          <p:cNvSpPr txBox="1">
            <a:spLocks noChangeArrowheads="1"/>
          </p:cNvSpPr>
          <p:nvPr/>
        </p:nvSpPr>
        <p:spPr bwMode="auto">
          <a:xfrm>
            <a:off x="2357422" y="1785926"/>
            <a:ext cx="6029343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FF00"/>
                </a:solidFill>
              </a:rPr>
              <a:t>Kickin’ your can all over the place singin’</a:t>
            </a:r>
            <a:r>
              <a:rPr lang="en-US" dirty="0">
                <a:solidFill>
                  <a:srgbClr val="FF505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</a:t>
            </a:r>
            <a:r>
              <a:rPr lang="es-ES" sz="1800" dirty="0">
                <a:solidFill>
                  <a:schemeClr val="bg1"/>
                </a:solidFill>
              </a:rPr>
              <a:t>patear</a:t>
            </a:r>
            <a:r>
              <a:rPr lang="es-ES" sz="1800" dirty="0">
                <a:solidFill>
                  <a:srgbClr val="00FF00"/>
                </a:solidFill>
              </a:rPr>
              <a:t> </a:t>
            </a:r>
            <a:r>
              <a:rPr lang="es-ES" sz="1800" dirty="0">
                <a:solidFill>
                  <a:schemeClr val="bg1"/>
                </a:solidFill>
              </a:rPr>
              <a:t>tu lata por todos los lugares cantando</a:t>
            </a:r>
          </a:p>
        </p:txBody>
      </p:sp>
    </p:spTree>
  </p:cSld>
  <p:clrMapOvr>
    <a:masterClrMapping/>
  </p:clrMapOvr>
  <p:transition advClick="0" advTm="4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9" grpId="0"/>
      <p:bldP spid="1230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9933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6" name="Picture 4" descr="http://sp9.fotolog.com/photo/41/44/99/queen_saveme/1260222073560_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94860" cy="6858000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14337" name="Picture 1" descr="C:\Documents and Settings\Administrador\Mis documentos\Mis imágenes\1820805650_67d1ca9b8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effectLst>
            <a:softEdge rad="63500"/>
          </a:effectLst>
        </p:spPr>
      </p:pic>
      <p:sp>
        <p:nvSpPr>
          <p:cNvPr id="14349" name="Text Box 13"/>
          <p:cNvSpPr txBox="1">
            <a:spLocks noChangeArrowheads="1"/>
          </p:cNvSpPr>
          <p:nvPr/>
        </p:nvSpPr>
        <p:spPr bwMode="auto">
          <a:xfrm>
            <a:off x="2428860" y="2357430"/>
            <a:ext cx="467995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We will we will rock you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</a:t>
            </a:r>
            <a:r>
              <a:rPr lang="es-ES" sz="1800" dirty="0">
                <a:solidFill>
                  <a:srgbClr val="FFFF00"/>
                </a:solidFill>
              </a:rPr>
              <a:t>Queremos, queremos estremecerte</a:t>
            </a:r>
          </a:p>
        </p:txBody>
      </p:sp>
      <p:sp>
        <p:nvSpPr>
          <p:cNvPr id="14352" name="Text Box 16"/>
          <p:cNvSpPr txBox="1">
            <a:spLocks noChangeArrowheads="1"/>
          </p:cNvSpPr>
          <p:nvPr/>
        </p:nvSpPr>
        <p:spPr bwMode="auto">
          <a:xfrm>
            <a:off x="2428860" y="3357562"/>
            <a:ext cx="4608513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We will we will rock you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</a:t>
            </a:r>
            <a:r>
              <a:rPr lang="es-ES" sz="1800" dirty="0">
                <a:solidFill>
                  <a:srgbClr val="FFFF00"/>
                </a:solidFill>
              </a:rPr>
              <a:t>Queremos, queremos estremecerte</a:t>
            </a:r>
          </a:p>
        </p:txBody>
      </p:sp>
    </p:spTree>
  </p:cSld>
  <p:clrMapOvr>
    <a:masterClrMapping/>
  </p:clrMapOvr>
  <p:transition advClick="0" advTm="1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4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9" grpId="0"/>
      <p:bldP spid="1435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Documents and Settings\Administrador\Escritorio\583035-800x600-Zac-Efron-5-16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5377" name="Text Box 17"/>
          <p:cNvSpPr txBox="1">
            <a:spLocks noChangeArrowheads="1"/>
          </p:cNvSpPr>
          <p:nvPr/>
        </p:nvSpPr>
        <p:spPr bwMode="auto">
          <a:xfrm>
            <a:off x="5429256" y="642918"/>
            <a:ext cx="3452816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Buddy you’re a young man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</a:t>
            </a:r>
            <a:r>
              <a:rPr lang="es-ES" sz="1800" dirty="0">
                <a:solidFill>
                  <a:srgbClr val="99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Amigo, eres un hombre joven</a:t>
            </a:r>
          </a:p>
        </p:txBody>
      </p:sp>
    </p:spTree>
  </p:cSld>
  <p:clrMapOvr>
    <a:masterClrMapping/>
  </p:clrMapOvr>
  <p:transition advClick="0" advTm="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7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8" name="Picture 14" descr="1360619772_5fed3b7c5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97688"/>
          </a:xfrm>
          <a:prstGeom prst="rect">
            <a:avLst/>
          </a:prstGeom>
          <a:noFill/>
        </p:spPr>
      </p:pic>
      <p:sp>
        <p:nvSpPr>
          <p:cNvPr id="16400" name="Text Box 16"/>
          <p:cNvSpPr txBox="1">
            <a:spLocks noChangeArrowheads="1"/>
          </p:cNvSpPr>
          <p:nvPr/>
        </p:nvSpPr>
        <p:spPr bwMode="auto">
          <a:xfrm>
            <a:off x="1619250" y="404813"/>
            <a:ext cx="612140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hard man Shoutin’ in the street                       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Hombre duro gritando en la calle</a:t>
            </a:r>
            <a:r>
              <a:rPr lang="es-ES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0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Documents and Settings\Administrador\Escritorio\1205024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7422" name="Text Box 14"/>
          <p:cNvSpPr txBox="1">
            <a:spLocks noChangeArrowheads="1"/>
          </p:cNvSpPr>
          <p:nvPr/>
        </p:nvSpPr>
        <p:spPr bwMode="auto">
          <a:xfrm>
            <a:off x="2500298" y="785794"/>
            <a:ext cx="4525972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</a:rPr>
              <a:t>gonna take on the world some day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</a:t>
            </a:r>
            <a:r>
              <a:rPr lang="es-ES" sz="1800" dirty="0">
                <a:solidFill>
                  <a:srgbClr val="FF0000"/>
                </a:solidFill>
              </a:rPr>
              <a:t>Tomarás el mundo algún día</a:t>
            </a:r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2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44" name="Rectangle 1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FF00"/>
              </a:gs>
              <a:gs pos="100000">
                <a:srgbClr val="0080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pic>
        <p:nvPicPr>
          <p:cNvPr id="18442" name="Picture 10" descr="246316493_f22d4aa5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0"/>
            <a:ext cx="7667625" cy="6870700"/>
          </a:xfrm>
          <a:prstGeom prst="rect">
            <a:avLst/>
          </a:prstGeom>
          <a:noFill/>
        </p:spPr>
      </p:pic>
      <p:sp>
        <p:nvSpPr>
          <p:cNvPr id="18445" name="Text Box 13"/>
          <p:cNvSpPr txBox="1">
            <a:spLocks noChangeArrowheads="1"/>
          </p:cNvSpPr>
          <p:nvPr/>
        </p:nvSpPr>
        <p:spPr bwMode="auto">
          <a:xfrm>
            <a:off x="1692275" y="333375"/>
            <a:ext cx="5545138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You got blood on yo’ face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Tienes sangre en tu cara</a:t>
            </a:r>
          </a:p>
        </p:txBody>
      </p:sp>
    </p:spTree>
  </p:cSld>
  <p:clrMapOvr>
    <a:masterClrMapping/>
  </p:clrMapOvr>
  <p:transition advClick="0" advTm="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8" name="Rectangle 1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99CC00"/>
              </a:gs>
              <a:gs pos="100000">
                <a:srgbClr val="99CC0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pic>
        <p:nvPicPr>
          <p:cNvPr id="19467" name="Picture 11" descr="882610234_91d13974e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786314" cy="6858000"/>
          </a:xfrm>
          <a:prstGeom prst="rect">
            <a:avLst/>
          </a:prstGeom>
          <a:noFill/>
        </p:spPr>
      </p:pic>
      <p:pic>
        <p:nvPicPr>
          <p:cNvPr id="6" name="Picture 11" descr="882610234_91d13974e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4714876" y="0"/>
            <a:ext cx="4676775" cy="6858000"/>
          </a:xfrm>
          <a:prstGeom prst="rect">
            <a:avLst/>
          </a:prstGeom>
          <a:noFill/>
        </p:spPr>
      </p:pic>
      <p:sp>
        <p:nvSpPr>
          <p:cNvPr id="19470" name="Text Box 14"/>
          <p:cNvSpPr txBox="1">
            <a:spLocks noChangeArrowheads="1"/>
          </p:cNvSpPr>
          <p:nvPr/>
        </p:nvSpPr>
        <p:spPr bwMode="auto">
          <a:xfrm>
            <a:off x="3143240" y="1714488"/>
            <a:ext cx="2844800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You big disgrace</a:t>
            </a:r>
            <a:r>
              <a:rPr lang="en-US" dirty="0">
                <a:solidFill>
                  <a:srgbClr val="FF505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Tu gran desgracia</a:t>
            </a:r>
          </a:p>
        </p:txBody>
      </p:sp>
      <p:sp>
        <p:nvSpPr>
          <p:cNvPr id="19471" name="Text Box 15"/>
          <p:cNvSpPr txBox="1">
            <a:spLocks noChangeArrowheads="1"/>
          </p:cNvSpPr>
          <p:nvPr/>
        </p:nvSpPr>
        <p:spPr bwMode="auto">
          <a:xfrm>
            <a:off x="2071670" y="2714620"/>
            <a:ext cx="511175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Wavin’ your banner all over the place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agitar tu bandera por todos los lugares</a:t>
            </a: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9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70" grpId="0"/>
      <p:bldP spid="1947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-468313" y="5157788"/>
            <a:ext cx="9144001" cy="4497387"/>
          </a:xfrm>
        </p:spPr>
        <p:txBody>
          <a:bodyPr/>
          <a:lstStyle/>
          <a:p>
            <a:pPr>
              <a:buFontTx/>
              <a:buNone/>
            </a:pPr>
            <a:r>
              <a:rPr lang="es-ES" sz="2400" b="1" dirty="0">
                <a:solidFill>
                  <a:srgbClr val="00FFFF"/>
                </a:solidFill>
                <a:latin typeface="Comic Sans MS" pitchFamily="66" charset="0"/>
              </a:rPr>
              <a:t>                  </a:t>
            </a:r>
            <a:endParaRPr lang="es-ES" sz="2000" b="1" dirty="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>
              <a:buFontTx/>
              <a:buNone/>
            </a:pPr>
            <a:r>
              <a:rPr lang="es-ES" sz="2400" b="1" dirty="0">
                <a:solidFill>
                  <a:srgbClr val="00FFFF"/>
                </a:solidFill>
                <a:latin typeface="Comic Sans MS" pitchFamily="66" charset="0"/>
              </a:rPr>
              <a:t>                       </a:t>
            </a:r>
          </a:p>
        </p:txBody>
      </p:sp>
      <p:pic>
        <p:nvPicPr>
          <p:cNvPr id="10242" name="Picture 2" descr="http://www.a-gc.com/images/2012/08/queen-music-band-HD-Wallpaper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490" name="Text Box 10"/>
          <p:cNvSpPr txBox="1">
            <a:spLocks noChangeArrowheads="1"/>
          </p:cNvSpPr>
          <p:nvPr/>
        </p:nvSpPr>
        <p:spPr bwMode="auto">
          <a:xfrm>
            <a:off x="3286116" y="1643050"/>
            <a:ext cx="4468807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</a:rPr>
              <a:t>We will we will rock you</a:t>
            </a:r>
            <a:r>
              <a:rPr lang="en-US" dirty="0">
                <a:solidFill>
                  <a:srgbClr val="00FFFF"/>
                </a:solidFill>
                <a:effectLst/>
              </a:rPr>
              <a:t>                        </a:t>
            </a:r>
            <a:r>
              <a:rPr lang="es-ES" sz="1800" dirty="0">
                <a:solidFill>
                  <a:srgbClr val="FFFF00"/>
                </a:solidFill>
              </a:rPr>
              <a:t>queremos, queremos estremecerte</a:t>
            </a:r>
          </a:p>
        </p:txBody>
      </p:sp>
      <p:sp>
        <p:nvSpPr>
          <p:cNvPr id="20491" name="Text Box 11"/>
          <p:cNvSpPr txBox="1">
            <a:spLocks noChangeArrowheads="1"/>
          </p:cNvSpPr>
          <p:nvPr/>
        </p:nvSpPr>
        <p:spPr bwMode="auto">
          <a:xfrm>
            <a:off x="2928926" y="357166"/>
            <a:ext cx="5691186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</a:rPr>
              <a:t>We will we will rock you singin’</a:t>
            </a:r>
            <a:r>
              <a:rPr lang="en-US" dirty="0">
                <a:solidFill>
                  <a:srgbClr val="FF0000"/>
                </a:solidFill>
              </a:rPr>
              <a:t>                 </a:t>
            </a:r>
            <a:r>
              <a:rPr lang="es-ES" sz="1800" dirty="0">
                <a:solidFill>
                  <a:srgbClr val="FFFF00"/>
                </a:solidFill>
              </a:rPr>
              <a:t>Queremos, queremos estremecerte cantando</a:t>
            </a:r>
          </a:p>
        </p:txBody>
      </p:sp>
    </p:spTree>
  </p:cSld>
  <p:clrMapOvr>
    <a:masterClrMapping/>
  </p:clrMapOvr>
  <p:transition advClick="0" advTm="11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0" grpId="0"/>
      <p:bldP spid="2049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21" name="Rectangle 1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66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pic>
        <p:nvPicPr>
          <p:cNvPr id="21518" name="Picture 14" descr="522995317_0425ad346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-46038"/>
            <a:ext cx="8316912" cy="6904038"/>
          </a:xfrm>
          <a:prstGeom prst="rect">
            <a:avLst/>
          </a:prstGeom>
          <a:solidFill>
            <a:srgbClr val="006666"/>
          </a:solidFill>
          <a:effectLst>
            <a:softEdge rad="635000"/>
          </a:effectLst>
        </p:spPr>
      </p:pic>
      <p:sp>
        <p:nvSpPr>
          <p:cNvPr id="21522" name="Text Box 18"/>
          <p:cNvSpPr txBox="1">
            <a:spLocks noChangeArrowheads="1"/>
          </p:cNvSpPr>
          <p:nvPr/>
        </p:nvSpPr>
        <p:spPr bwMode="auto">
          <a:xfrm>
            <a:off x="1071538" y="1357298"/>
            <a:ext cx="3595691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Buddy you’re an old man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</a:t>
            </a:r>
            <a:r>
              <a:rPr lang="es-ES" sz="1800" dirty="0">
                <a:solidFill>
                  <a:schemeClr val="bg1"/>
                </a:solidFill>
                <a:effectLst/>
              </a:rPr>
              <a:t>Amigo, eres un hombre viejo</a:t>
            </a:r>
            <a:r>
              <a:rPr lang="es-ES" sz="1800" dirty="0">
                <a:effectLst/>
              </a:rPr>
              <a:t> </a:t>
            </a:r>
            <a:r>
              <a:rPr lang="en-U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es-ES" sz="18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advClick="0" advTm="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2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547199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22541" name="Text Box 13"/>
          <p:cNvSpPr txBox="1">
            <a:spLocks noChangeArrowheads="1"/>
          </p:cNvSpPr>
          <p:nvPr/>
        </p:nvSpPr>
        <p:spPr bwMode="auto">
          <a:xfrm>
            <a:off x="1785918" y="1643050"/>
            <a:ext cx="5545138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99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poor man Pleadin’ with your eyes</a:t>
            </a:r>
            <a:r>
              <a:rPr lang="en-US" dirty="0">
                <a:solidFill>
                  <a:srgbClr val="99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</a:t>
            </a:r>
            <a:r>
              <a:rPr lang="es-ES" sz="1800" dirty="0">
                <a:solidFill>
                  <a:srgbClr val="FF0000"/>
                </a:solidFill>
              </a:rPr>
              <a:t>Pobre hombre, suplicando con tus ojos</a:t>
            </a:r>
          </a:p>
        </p:txBody>
      </p:sp>
    </p:spTree>
  </p:cSld>
  <p:clrMapOvr>
    <a:masterClrMapping/>
  </p:clrMapOvr>
  <p:transition advClick="0" advTm="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4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64" name="Rectangle 1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pic>
        <p:nvPicPr>
          <p:cNvPr id="23562" name="Picture 10" descr="69303000_cfb2eb564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357166"/>
            <a:ext cx="6082491" cy="6143644"/>
          </a:xfrm>
          <a:prstGeom prst="rect">
            <a:avLst/>
          </a:prstGeom>
          <a:noFill/>
        </p:spPr>
      </p:pic>
      <p:sp>
        <p:nvSpPr>
          <p:cNvPr id="23566" name="Text Box 14"/>
          <p:cNvSpPr txBox="1">
            <a:spLocks noChangeArrowheads="1"/>
          </p:cNvSpPr>
          <p:nvPr/>
        </p:nvSpPr>
        <p:spPr bwMode="auto">
          <a:xfrm>
            <a:off x="1857356" y="571480"/>
            <a:ext cx="5667394" cy="738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some gonna make you some peace day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Alcanzarás algo de paz algún día </a:t>
            </a:r>
          </a:p>
        </p:txBody>
      </p:sp>
    </p:spTree>
  </p:cSld>
  <p:clrMapOvr>
    <a:masterClrMapping/>
  </p:clrMapOvr>
  <p:transition advClick="0" advTm="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6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92" name="Rectangle 16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8100000" scaled="1"/>
            <a:tileRect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sz="1800" b="0" dirty="0">
              <a:solidFill>
                <a:srgbClr val="3399FF"/>
              </a:solidFill>
              <a:effectLst/>
              <a:latin typeface="Arial" charset="0"/>
            </a:endParaRPr>
          </a:p>
        </p:txBody>
      </p:sp>
      <p:pic>
        <p:nvPicPr>
          <p:cNvPr id="24590" name="Picture 14" descr="833171367_429a3ff18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32" y="0"/>
            <a:ext cx="5403850" cy="6858000"/>
          </a:xfrm>
          <a:prstGeom prst="rect">
            <a:avLst/>
          </a:prstGeom>
          <a:noFill/>
        </p:spPr>
      </p:pic>
      <p:sp>
        <p:nvSpPr>
          <p:cNvPr id="24593" name="Text Box 17"/>
          <p:cNvSpPr txBox="1">
            <a:spLocks noChangeArrowheads="1"/>
          </p:cNvSpPr>
          <p:nvPr/>
        </p:nvSpPr>
        <p:spPr bwMode="auto">
          <a:xfrm>
            <a:off x="1403350" y="260350"/>
            <a:ext cx="6335713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You got mud on your face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</a:t>
            </a:r>
            <a:r>
              <a:rPr lang="es-ES" sz="1800" dirty="0">
                <a:solidFill>
                  <a:srgbClr val="FFFF00"/>
                </a:solidFill>
              </a:rPr>
              <a:t>Tienes barro en tu cara </a:t>
            </a:r>
          </a:p>
        </p:txBody>
      </p:sp>
    </p:spTree>
  </p:cSld>
  <p:clrMapOvr>
    <a:masterClrMapping/>
  </p:clrMapOvr>
  <p:transition advClick="0" advTm="1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9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9" name="Rectangle 9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FFCC99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pic>
        <p:nvPicPr>
          <p:cNvPr id="25617" name="Picture 17" descr="poner en su sitio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675313" cy="6858000"/>
          </a:xfrm>
          <a:prstGeom prst="rect">
            <a:avLst/>
          </a:prstGeom>
          <a:noFill/>
        </p:spPr>
      </p:pic>
      <p:sp>
        <p:nvSpPr>
          <p:cNvPr id="25611" name="Text Box 11"/>
          <p:cNvSpPr txBox="1">
            <a:spLocks noChangeArrowheads="1"/>
          </p:cNvSpPr>
          <p:nvPr/>
        </p:nvSpPr>
        <p:spPr bwMode="auto">
          <a:xfrm>
            <a:off x="4211638" y="404813"/>
            <a:ext cx="3529012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You big disgrace</a:t>
            </a:r>
            <a:r>
              <a:rPr lang="en-US" dirty="0">
                <a:solidFill>
                  <a:srgbClr val="FF505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Tu gran desgracia</a:t>
            </a:r>
          </a:p>
        </p:txBody>
      </p:sp>
      <p:sp>
        <p:nvSpPr>
          <p:cNvPr id="25615" name="Text Box 15"/>
          <p:cNvSpPr txBox="1">
            <a:spLocks noChangeArrowheads="1"/>
          </p:cNvSpPr>
          <p:nvPr/>
        </p:nvSpPr>
        <p:spPr bwMode="auto">
          <a:xfrm>
            <a:off x="2987675" y="1341438"/>
            <a:ext cx="5905500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Somebody better put you back in your place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</a:t>
            </a:r>
            <a:r>
              <a:rPr lang="es-ES" sz="18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alguien mejor te pondrá en tu sitio</a:t>
            </a:r>
            <a:endParaRPr lang="es-ES" sz="1800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56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11" grpId="0"/>
      <p:bldP spid="2561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31" name="Text Box 7"/>
          <p:cNvSpPr txBox="1">
            <a:spLocks noChangeArrowheads="1"/>
          </p:cNvSpPr>
          <p:nvPr/>
        </p:nvSpPr>
        <p:spPr bwMode="auto">
          <a:xfrm>
            <a:off x="2195513" y="6021388"/>
            <a:ext cx="51133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s-ES" sz="2000" dirty="0">
                <a:solidFill>
                  <a:srgbClr val="00FF00"/>
                </a:solidFill>
                <a:effectLst/>
              </a:rPr>
              <a:t> </a:t>
            </a:r>
            <a:endParaRPr lang="es-ES" sz="2000" dirty="0">
              <a:solidFill>
                <a:schemeClr val="bg1"/>
              </a:solidFill>
              <a:effectLst/>
            </a:endParaRPr>
          </a:p>
        </p:txBody>
      </p:sp>
      <p:pic>
        <p:nvPicPr>
          <p:cNvPr id="6145" name="Picture 1" descr="C:\Documents and Settings\Administrador\Mis documentos\Mis imágenes\96-1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26632" name="Text Box 8"/>
          <p:cNvSpPr txBox="1">
            <a:spLocks noChangeArrowheads="1"/>
          </p:cNvSpPr>
          <p:nvPr/>
        </p:nvSpPr>
        <p:spPr bwMode="auto">
          <a:xfrm>
            <a:off x="395288" y="333375"/>
            <a:ext cx="56896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FF00"/>
                </a:solidFill>
                <a:effectLst/>
              </a:rPr>
              <a:t>We will we will rock you singin’</a:t>
            </a:r>
            <a:r>
              <a:rPr lang="en-US" dirty="0">
                <a:solidFill>
                  <a:srgbClr val="00FF00"/>
                </a:solidFill>
                <a:effectLst/>
              </a:rPr>
              <a:t>               </a:t>
            </a:r>
            <a:r>
              <a:rPr lang="es-ES" sz="1800" dirty="0">
                <a:solidFill>
                  <a:schemeClr val="bg1"/>
                </a:solidFill>
                <a:effectLst/>
              </a:rPr>
              <a:t>Queremos, queremos estremecerte cantando</a:t>
            </a:r>
          </a:p>
        </p:txBody>
      </p:sp>
      <p:sp>
        <p:nvSpPr>
          <p:cNvPr id="26634" name="Text Box 10"/>
          <p:cNvSpPr txBox="1">
            <a:spLocks noChangeArrowheads="1"/>
          </p:cNvSpPr>
          <p:nvPr/>
        </p:nvSpPr>
        <p:spPr bwMode="auto">
          <a:xfrm>
            <a:off x="2735263" y="1214422"/>
            <a:ext cx="6408737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FF00"/>
                </a:solidFill>
                <a:effectLst/>
              </a:rPr>
              <a:t>We will we will rock you ……everybody</a:t>
            </a:r>
            <a:r>
              <a:rPr lang="en-US" dirty="0">
                <a:solidFill>
                  <a:srgbClr val="00FF00"/>
                </a:solidFill>
                <a:effectLst/>
              </a:rPr>
              <a:t>                </a:t>
            </a:r>
            <a:r>
              <a:rPr lang="es-ES" sz="1800" dirty="0">
                <a:solidFill>
                  <a:schemeClr val="bg1"/>
                </a:solidFill>
                <a:effectLst/>
              </a:rPr>
              <a:t>queremos, queremos estremecerte …… todos</a:t>
            </a:r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6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2" grpId="0"/>
      <p:bldP spid="2663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8" name="Picture 8" descr="Que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27659" name="Text Box 11"/>
          <p:cNvSpPr txBox="1">
            <a:spLocks noChangeArrowheads="1"/>
          </p:cNvSpPr>
          <p:nvPr/>
        </p:nvSpPr>
        <p:spPr bwMode="auto">
          <a:xfrm>
            <a:off x="857224" y="2000240"/>
            <a:ext cx="4319588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FF00"/>
                </a:solidFill>
              </a:rPr>
              <a:t>We will we will rock you</a:t>
            </a:r>
            <a:r>
              <a:rPr lang="en-US" dirty="0">
                <a:solidFill>
                  <a:srgbClr val="00FFFF"/>
                </a:solidFill>
                <a:effectLst/>
              </a:rPr>
              <a:t>                        </a:t>
            </a:r>
            <a:r>
              <a:rPr lang="es-ES" sz="1800" dirty="0">
                <a:solidFill>
                  <a:srgbClr val="00FFFF"/>
                </a:solidFill>
              </a:rPr>
              <a:t>queremos, queremos estremecerte</a:t>
            </a:r>
          </a:p>
        </p:txBody>
      </p:sp>
      <p:sp>
        <p:nvSpPr>
          <p:cNvPr id="27660" name="Text Box 12"/>
          <p:cNvSpPr txBox="1">
            <a:spLocks noChangeArrowheads="1"/>
          </p:cNvSpPr>
          <p:nvPr/>
        </p:nvSpPr>
        <p:spPr bwMode="auto">
          <a:xfrm>
            <a:off x="2928926" y="3000372"/>
            <a:ext cx="417512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FF00"/>
                </a:solidFill>
              </a:rPr>
              <a:t>We will we will rock you</a:t>
            </a:r>
            <a:r>
              <a:rPr lang="en-US" dirty="0">
                <a:solidFill>
                  <a:srgbClr val="00FFFF"/>
                </a:solidFill>
                <a:effectLst/>
              </a:rPr>
              <a:t>                        </a:t>
            </a:r>
            <a:r>
              <a:rPr lang="es-ES" sz="1800" dirty="0">
                <a:solidFill>
                  <a:srgbClr val="00FFFF"/>
                </a:solidFill>
              </a:rPr>
              <a:t>queremos, queremos estremecerte</a:t>
            </a:r>
          </a:p>
        </p:txBody>
      </p:sp>
      <p:sp>
        <p:nvSpPr>
          <p:cNvPr id="27661" name="Text Box 13"/>
          <p:cNvSpPr txBox="1">
            <a:spLocks noChangeArrowheads="1"/>
          </p:cNvSpPr>
          <p:nvPr/>
        </p:nvSpPr>
        <p:spPr bwMode="auto">
          <a:xfrm>
            <a:off x="3786182" y="4000504"/>
            <a:ext cx="2305050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FF00"/>
                </a:solidFill>
              </a:rPr>
              <a:t>alright</a:t>
            </a: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</a:t>
            </a:r>
            <a:r>
              <a:rPr lang="en-US" sz="1800" dirty="0">
                <a:solidFill>
                  <a:srgbClr val="00FFFF"/>
                </a:solidFill>
              </a:rPr>
              <a:t>bien</a:t>
            </a:r>
            <a:endParaRPr lang="es-ES" sz="1800" dirty="0">
              <a:solidFill>
                <a:srgbClr val="00FFFF"/>
              </a:solidFill>
            </a:endParaRPr>
          </a:p>
        </p:txBody>
      </p:sp>
      <p:pic>
        <p:nvPicPr>
          <p:cNvPr id="1027" name="Picture 3" descr="C:\Documents and Settings\Administrador\Escritorio\Music_queen_17574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2"/>
            <a:ext cx="9143999" cy="6857998"/>
          </a:xfrm>
          <a:prstGeom prst="rect">
            <a:avLst/>
          </a:prstGeom>
          <a:noFill/>
        </p:spPr>
      </p:pic>
      <p:pic>
        <p:nvPicPr>
          <p:cNvPr id="9" name="Picture 3" descr="C:\Documents and Settings\Administrador\Escritorio\Music_queen_17574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" name="Picture 3" descr="C:\Documents and Settings\Administrador\Escritorio\Music_queen_17574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"/>
            <a:ext cx="9143999" cy="6858002"/>
          </a:xfrm>
          <a:prstGeom prst="rect">
            <a:avLst/>
          </a:prstGeom>
          <a:noFill/>
        </p:spPr>
      </p:pic>
      <p:pic>
        <p:nvPicPr>
          <p:cNvPr id="29" name="Picture 12" descr="C:\Documents and Settings\Administrador\Mis documentos\imágenes\Music_Queen_277164_09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388" y="4786322"/>
            <a:ext cx="2714612" cy="2538015"/>
          </a:xfrm>
          <a:prstGeom prst="rect">
            <a:avLst/>
          </a:prstGeom>
          <a:noFill/>
        </p:spPr>
      </p:pic>
      <p:pic>
        <p:nvPicPr>
          <p:cNvPr id="30" name="Picture 4" descr="C:\Documents and Settings\Administrador\Mis documentos\imágenes\Music_Queen_277164_01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3248025" cy="2438400"/>
          </a:xfrm>
          <a:prstGeom prst="rect">
            <a:avLst/>
          </a:prstGeom>
          <a:noFill/>
        </p:spPr>
      </p:pic>
      <p:pic>
        <p:nvPicPr>
          <p:cNvPr id="31" name="Picture 5" descr="C:\Documents and Settings\Administrador\Mis documentos\imágenes\Music_Queen_277164_02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214678" y="0"/>
            <a:ext cx="3257550" cy="2438400"/>
          </a:xfrm>
          <a:prstGeom prst="rect">
            <a:avLst/>
          </a:prstGeom>
          <a:noFill/>
        </p:spPr>
      </p:pic>
      <p:pic>
        <p:nvPicPr>
          <p:cNvPr id="32" name="Picture 6" descr="C:\Documents and Settings\Administrador\Mis documentos\imágenes\Music_Queen_277164_03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429388" y="0"/>
            <a:ext cx="2714612" cy="2428868"/>
          </a:xfrm>
          <a:prstGeom prst="rect">
            <a:avLst/>
          </a:prstGeom>
          <a:noFill/>
        </p:spPr>
      </p:pic>
      <p:pic>
        <p:nvPicPr>
          <p:cNvPr id="33" name="Picture 7" descr="C:\Documents and Settings\Administrador\Mis documentos\imágenes\Music_Queen_277164_04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2428868"/>
            <a:ext cx="3248025" cy="2438400"/>
          </a:xfrm>
          <a:prstGeom prst="rect">
            <a:avLst/>
          </a:prstGeom>
          <a:noFill/>
        </p:spPr>
      </p:pic>
      <p:pic>
        <p:nvPicPr>
          <p:cNvPr id="34" name="Picture 8" descr="C:\Documents and Settings\Administrador\Mis documentos\imágenes\Music_Queen_277164_05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214678" y="2428868"/>
            <a:ext cx="3257550" cy="2438400"/>
          </a:xfrm>
          <a:prstGeom prst="rect">
            <a:avLst/>
          </a:prstGeom>
          <a:noFill/>
        </p:spPr>
      </p:pic>
      <p:pic>
        <p:nvPicPr>
          <p:cNvPr id="35" name="Picture 9" descr="C:\Documents and Settings\Administrador\Mis documentos\imágenes\Music_Queen_277164_06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429388" y="2428868"/>
            <a:ext cx="2714612" cy="2428892"/>
          </a:xfrm>
          <a:prstGeom prst="rect">
            <a:avLst/>
          </a:prstGeom>
          <a:noFill/>
        </p:spPr>
      </p:pic>
      <p:pic>
        <p:nvPicPr>
          <p:cNvPr id="36" name="Picture 10" descr="C:\Documents and Settings\Administrador\Mis documentos\imágenes\Music_Queen_277164_07.gi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4857760"/>
            <a:ext cx="3248025" cy="2438400"/>
          </a:xfrm>
          <a:prstGeom prst="rect">
            <a:avLst/>
          </a:prstGeom>
          <a:noFill/>
        </p:spPr>
      </p:pic>
      <p:pic>
        <p:nvPicPr>
          <p:cNvPr id="37" name="Picture 11" descr="C:\Documents and Settings\Administrador\Mis documentos\imágenes\Music_Queen_277164_08.gif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3214678" y="4857760"/>
            <a:ext cx="3257550" cy="2438400"/>
          </a:xfrm>
          <a:prstGeom prst="rect">
            <a:avLst/>
          </a:prstGeom>
          <a:noFill/>
        </p:spPr>
      </p:pic>
      <p:pic>
        <p:nvPicPr>
          <p:cNvPr id="38" name="Picture 12" descr="C:\Documents and Settings\Administrador\Mis documentos\imágenes\Music_Queen_277164_09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388" y="4786322"/>
            <a:ext cx="2714612" cy="2538015"/>
          </a:xfrm>
          <a:prstGeom prst="rect">
            <a:avLst/>
          </a:prstGeom>
          <a:noFill/>
        </p:spPr>
      </p:pic>
      <p:sp>
        <p:nvSpPr>
          <p:cNvPr id="27657" name="Text Box 9"/>
          <p:cNvSpPr txBox="1">
            <a:spLocks noChangeArrowheads="1"/>
          </p:cNvSpPr>
          <p:nvPr/>
        </p:nvSpPr>
        <p:spPr bwMode="auto">
          <a:xfrm>
            <a:off x="7858148" y="6000768"/>
            <a:ext cx="979481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" sz="1400" dirty="0">
                <a:solidFill>
                  <a:srgbClr val="FFFF00"/>
                </a:solidFill>
              </a:rPr>
              <a:t>Roberto</a:t>
            </a:r>
          </a:p>
        </p:txBody>
      </p:sp>
      <p:pic>
        <p:nvPicPr>
          <p:cNvPr id="39" name="Picture 4" descr="C:\Documents and Settings\Administrador\Mis documentos\imágenes\Music_Queen_277164_01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3248025" cy="2438400"/>
          </a:xfrm>
          <a:prstGeom prst="rect">
            <a:avLst/>
          </a:prstGeom>
          <a:noFill/>
        </p:spPr>
      </p:pic>
      <p:pic>
        <p:nvPicPr>
          <p:cNvPr id="40" name="Picture 5" descr="C:\Documents and Settings\Administrador\Mis documentos\imágenes\Music_Queen_277164_02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214678" y="0"/>
            <a:ext cx="3257550" cy="2438400"/>
          </a:xfrm>
          <a:prstGeom prst="rect">
            <a:avLst/>
          </a:prstGeom>
          <a:noFill/>
        </p:spPr>
      </p:pic>
      <p:pic>
        <p:nvPicPr>
          <p:cNvPr id="41" name="Picture 7" descr="C:\Documents and Settings\Administrador\Mis documentos\imágenes\Music_Queen_277164_04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2428868"/>
            <a:ext cx="3248025" cy="2438400"/>
          </a:xfrm>
          <a:prstGeom prst="rect">
            <a:avLst/>
          </a:prstGeom>
          <a:noFill/>
        </p:spPr>
      </p:pic>
      <p:pic>
        <p:nvPicPr>
          <p:cNvPr id="42" name="Picture 10" descr="C:\Documents and Settings\Administrador\Mis documentos\imágenes\Music_Queen_277164_07.gi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4857760"/>
            <a:ext cx="3248025" cy="2438400"/>
          </a:xfrm>
          <a:prstGeom prst="rect">
            <a:avLst/>
          </a:prstGeom>
          <a:noFill/>
        </p:spPr>
      </p:pic>
      <p:pic>
        <p:nvPicPr>
          <p:cNvPr id="43" name="Picture 9" descr="C:\Documents and Settings\Administrador\Mis documentos\imágenes\Music_Queen_277164_06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429388" y="2428868"/>
            <a:ext cx="2714612" cy="2428892"/>
          </a:xfrm>
          <a:prstGeom prst="rect">
            <a:avLst/>
          </a:prstGeom>
          <a:noFill/>
        </p:spPr>
      </p:pic>
      <p:pic>
        <p:nvPicPr>
          <p:cNvPr id="44" name="Picture 8" descr="C:\Documents and Settings\Administrador\Mis documentos\imágenes\Music_Queen_277164_05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214678" y="2428868"/>
            <a:ext cx="3257550" cy="2438400"/>
          </a:xfrm>
          <a:prstGeom prst="rect">
            <a:avLst/>
          </a:prstGeom>
          <a:noFill/>
        </p:spPr>
      </p:pic>
      <p:pic>
        <p:nvPicPr>
          <p:cNvPr id="45" name="Picture 11" descr="C:\Documents and Settings\Administrador\Mis documentos\imágenes\Music_Queen_277164_08.gif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3214678" y="4857760"/>
            <a:ext cx="3257550" cy="2438400"/>
          </a:xfrm>
          <a:prstGeom prst="rect">
            <a:avLst/>
          </a:prstGeom>
          <a:noFill/>
        </p:spPr>
      </p:pic>
      <p:pic>
        <p:nvPicPr>
          <p:cNvPr id="46" name="Picture 6" descr="C:\Documents and Settings\Administrador\Mis documentos\imágenes\Music_Queen_277164_03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429388" y="0"/>
            <a:ext cx="2714612" cy="2428868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3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7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7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6200"/>
                            </p:stCondLst>
                            <p:childTnLst>
                              <p:par>
                                <p:cTn id="23" presetID="5" presetClass="entr" presetSubtype="5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5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3200"/>
                            </p:stCondLst>
                            <p:childTnLst>
                              <p:par>
                                <p:cTn id="33" presetID="8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4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0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3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6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9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2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5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8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1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4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7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0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3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6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9" grpId="0"/>
      <p:bldP spid="27660" grpId="0"/>
      <p:bldP spid="27661" grpId="0"/>
      <p:bldP spid="2765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3074" name="Picture 2" descr="C:\Documents and Settings\Administrador\Escritorio\Music_queen_19774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" name="Picture 2" descr="C:\Documents and Settings\Administrador\Escritorio\Music_queen_19774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" name="Picture 2" descr="C:\Documents and Settings\Administrador\Escritorio\Music_queen_19774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" name="Text Box 9"/>
          <p:cNvSpPr txBox="1">
            <a:spLocks noChangeArrowheads="1"/>
          </p:cNvSpPr>
          <p:nvPr/>
        </p:nvSpPr>
        <p:spPr bwMode="auto">
          <a:xfrm>
            <a:off x="7858148" y="6000768"/>
            <a:ext cx="979481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" sz="1400" dirty="0">
                <a:solidFill>
                  <a:srgbClr val="FFFF00"/>
                </a:solidFill>
              </a:rPr>
              <a:t>Roberto</a:t>
            </a:r>
          </a:p>
        </p:txBody>
      </p:sp>
    </p:spTree>
  </p:cSld>
  <p:clrMapOvr>
    <a:masterClrMapping/>
  </p:clrMapOvr>
  <p:transition advClick="0" advTm="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1579</TotalTime>
  <Words>390</Words>
  <Application>Microsoft Office PowerPoint</Application>
  <PresentationFormat>Presentación en pantalla (4:3)</PresentationFormat>
  <Paragraphs>68</Paragraphs>
  <Slides>21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3" baseType="lpstr"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</vt:vector>
  </TitlesOfParts>
  <Company>Casa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 WILL ROCK YOU (1977) TE SACUDIREMOS</dc:title>
  <cp:lastModifiedBy>Roberto</cp:lastModifiedBy>
  <cp:revision>125</cp:revision>
  <dcterms:created xsi:type="dcterms:W3CDTF">2007-05-02T21:02:32Z</dcterms:created>
  <dcterms:modified xsi:type="dcterms:W3CDTF">2012-12-13T23:28:23Z</dcterms:modified>
</cp:coreProperties>
</file>