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88" r:id="rId3"/>
    <p:sldId id="294" r:id="rId4"/>
    <p:sldId id="297" r:id="rId5"/>
    <p:sldId id="296" r:id="rId6"/>
    <p:sldId id="295" r:id="rId7"/>
    <p:sldId id="287" r:id="rId8"/>
    <p:sldId id="292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5" r:id="rId18"/>
    <p:sldId id="274" r:id="rId19"/>
    <p:sldId id="271" r:id="rId20"/>
    <p:sldId id="270" r:id="rId21"/>
    <p:sldId id="269" r:id="rId22"/>
    <p:sldId id="290" r:id="rId23"/>
    <p:sldId id="291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59" r:id="rId33"/>
    <p:sldId id="260" r:id="rId34"/>
    <p:sldId id="258" r:id="rId35"/>
    <p:sldId id="257" r:id="rId36"/>
    <p:sldId id="293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bUXw6LKTtvTQ/gUFPdiYA==" hashData="SVm2USyOmNZy6ufZqJqXhXn3/W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99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654873-602A-40AF-AC6C-79749CA34169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ED86218-60CF-4263-A9F4-0332809A80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86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DC5799-9F4D-45AB-BAA2-E4CA848A70E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B1E9E0-FE23-40C6-99DC-66C4709FA95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4C9422-1CC2-4462-85D3-A2CC8CEC84DF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3C82D5-5535-459C-9E32-8CEBBE105AF2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ED474-25AE-4308-A864-165D07D79A18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F9F7C-73D5-408E-9449-487D4FE4854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3937A-F1BA-4104-8DF6-D62A3161CD58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CA90F-DDB0-4385-91FF-08555F0BE0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0E3F8-10C7-46CC-8783-0C0D824B2139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A9B66-E49C-499E-B804-9E51BBCFA3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2470-06BA-4D39-A461-A5DC3F52C1CD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09048-D407-44F8-B4E3-5729C2A88A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125E4-62AA-4F3E-A929-58CEB33F1F3E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04F7C-7B5F-45B6-894B-6E1924B46B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DDB4A-9879-4A57-A168-41FBF0DCB257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C4CED-94A8-4F4D-9D99-EA0E4D4007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56941-F004-43BB-9D72-E632CC968632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3D33F-2A46-4453-9B03-26324F2FF9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9EF8A-73A5-437B-9863-50D67B8A760E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E71A1-42C6-4706-89C1-38DE80C5EB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99C16-3539-4039-A2B8-3D927E13ED02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4F1D0-1B60-4423-9588-970E3C10CF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C4644-F01E-40D8-A74D-6D919313B8B1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F40F7-8350-4A0E-8E6C-67C184E813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04093-F9F6-4D03-93D5-9B519C275A54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D3702-1C1E-4316-A9BC-B59AD3C55B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92D74-C5BD-4524-BF20-51D0EA5F18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F41997-6074-464E-9632-25FE35D60F97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408D55-1B77-44AD-8FE1-B10523A045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AAC7C6-8A7C-4ECF-A5F6-1C89B23FD83E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 rot="10800000" flipV="1">
            <a:off x="3059832" y="4581128"/>
            <a:ext cx="3240359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FOR  AFRICA</a:t>
            </a:r>
          </a:p>
        </p:txBody>
      </p:sp>
      <p:pic>
        <p:nvPicPr>
          <p:cNvPr id="35842" name="Picture 2" descr="Mapa de África (satelital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276872"/>
            <a:ext cx="5457825" cy="885825"/>
          </a:xfrm>
          <a:prstGeom prst="rect">
            <a:avLst/>
          </a:prstGeom>
          <a:noFill/>
        </p:spPr>
      </p:pic>
      <p:pic>
        <p:nvPicPr>
          <p:cNvPr id="35846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0"/>
            <a:ext cx="4933950" cy="504826"/>
          </a:xfrm>
          <a:prstGeom prst="rect">
            <a:avLst/>
          </a:prstGeom>
          <a:noFill/>
        </p:spPr>
      </p:pic>
      <p:pic>
        <p:nvPicPr>
          <p:cNvPr id="35848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140968"/>
            <a:ext cx="3381375" cy="885825"/>
          </a:xfrm>
          <a:prstGeom prst="rect">
            <a:avLst/>
          </a:prstGeom>
          <a:noFill/>
        </p:spPr>
      </p:pic>
      <p:pic>
        <p:nvPicPr>
          <p:cNvPr id="35849" name="Picture 9" descr="C:\Users\Usuario\Downloads\NECESARIO PARA PPS\hud39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286872"/>
            <a:ext cx="1187624" cy="1571128"/>
          </a:xfrm>
          <a:prstGeom prst="rect">
            <a:avLst/>
          </a:prstGeom>
          <a:noFill/>
        </p:spPr>
      </p:pic>
      <p:pic>
        <p:nvPicPr>
          <p:cNvPr id="35850" name="Picture 10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398914">
            <a:off x="851552" y="5252838"/>
            <a:ext cx="1905000" cy="476250"/>
          </a:xfrm>
          <a:prstGeom prst="rect">
            <a:avLst/>
          </a:prstGeom>
          <a:noFill/>
        </p:spPr>
      </p:pic>
      <p:pic>
        <p:nvPicPr>
          <p:cNvPr id="35851" name="Picture 11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14975" y="5972175"/>
            <a:ext cx="3629025" cy="885825"/>
          </a:xfrm>
          <a:prstGeom prst="rect">
            <a:avLst/>
          </a:prstGeom>
          <a:noFill/>
        </p:spPr>
      </p:pic>
      <p:pic>
        <p:nvPicPr>
          <p:cNvPr id="35852" name="Picture 12" descr="C:\Users\Usuario\Downloads\NECESARIO PARA PPS\z50deeaa5f1c7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00900" y="0"/>
            <a:ext cx="194310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Usa For Africa - We Are The World (Michael Jackson, Bruce Springsteen, Stevie Wonder, Ray Charles, Bob Dylan, Tina Turner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NER ENTRE MEDIA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PONER ENTRE MEDIAS\Image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NER ENTRE MEDIAS\Kostka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PONER ENTRE MEDIAS\kort2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There comes a time, when we hear a certain call</a:t>
            </a:r>
          </a:p>
          <a:p>
            <a:pPr algn="ctr"/>
            <a:r>
              <a:rPr lang="es-ES" dirty="0" smtClean="0">
                <a:solidFill>
                  <a:srgbClr val="FF3399"/>
                </a:solidFill>
                <a:latin typeface="Arial Black" pitchFamily="34" charset="0"/>
              </a:rPr>
              <a:t>Se viene un tiempo en el que debemos considerar</a:t>
            </a:r>
            <a:r>
              <a:rPr lang="es-ES" dirty="0" smtClean="0">
                <a:solidFill>
                  <a:srgbClr val="FF3399"/>
                </a:solidFill>
                <a:latin typeface="Arial Black" pitchFamily="34" charset="0"/>
              </a:rPr>
              <a:t> </a:t>
            </a:r>
            <a:r>
              <a:rPr lang="es-ES" dirty="0" smtClean="0">
                <a:solidFill>
                  <a:srgbClr val="FF3399"/>
                </a:solidFill>
                <a:latin typeface="Arial Black" pitchFamily="34" charset="0"/>
              </a:rPr>
              <a:t>una cierta llamada</a:t>
            </a:r>
            <a:endParaRPr lang="es-ES" dirty="0">
              <a:solidFill>
                <a:srgbClr val="FF3399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6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When the 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world,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must come together as one</a:t>
            </a:r>
          </a:p>
          <a:p>
            <a:pPr algn="ctr">
              <a:defRPr/>
            </a:pP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Cuando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en el </a:t>
            </a:r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2000" dirty="0">
                <a:solidFill>
                  <a:srgbClr val="FF0000"/>
                </a:solidFill>
                <a:latin typeface="Arial Black" pitchFamily="34" charset="0"/>
              </a:rPr>
              <a:t>mundo debemos llegar juntos como uno</a:t>
            </a:r>
          </a:p>
        </p:txBody>
      </p:sp>
      <p:pic>
        <p:nvPicPr>
          <p:cNvPr id="1026" name="Picture 2" descr="C:\Users\Usuario\Downloads\GIFS QUE VUELAN y bailan\05_fold_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12235" cy="1584176"/>
          </a:xfrm>
          <a:prstGeom prst="rect">
            <a:avLst/>
          </a:prstGeom>
          <a:noFill/>
        </p:spPr>
      </p:pic>
      <p:pic>
        <p:nvPicPr>
          <p:cNvPr id="6" name="Picture 2" descr="C:\Users\Usuario\Downloads\GIFS QUE VUELAN y bailan\05_fold_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1765" y="0"/>
            <a:ext cx="2112235" cy="15841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0" y="1556792"/>
            <a:ext cx="9144000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4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211669"/>
            <a:ext cx="9144000" cy="646331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There are people dying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Arial Black" pitchFamily="34" charset="0"/>
              </a:rPr>
              <a:t>Hay gente muriendo</a:t>
            </a:r>
            <a:r>
              <a:rPr lang="en-US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4 Rectángulo"/>
          <p:cNvSpPr>
            <a:spLocks noChangeArrowheads="1"/>
          </p:cNvSpPr>
          <p:nvPr/>
        </p:nvSpPr>
        <p:spPr bwMode="auto">
          <a:xfrm>
            <a:off x="0" y="6027003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>
                <a:solidFill>
                  <a:srgbClr val="FFC000"/>
                </a:solidFill>
                <a:latin typeface="Arial Black" pitchFamily="34" charset="0"/>
              </a:rPr>
              <a:t>And it's time to lend a hand to life</a:t>
            </a:r>
          </a:p>
          <a:p>
            <a:pPr algn="ctr"/>
            <a:r>
              <a:rPr lang="es-ES" sz="2400" dirty="0">
                <a:solidFill>
                  <a:srgbClr val="C00000"/>
                </a:solidFill>
                <a:latin typeface="Arial Black" pitchFamily="34" charset="0"/>
              </a:rPr>
              <a:t>Y </a:t>
            </a:r>
            <a:r>
              <a:rPr lang="es-ES" sz="2400" dirty="0" smtClean="0">
                <a:solidFill>
                  <a:srgbClr val="C00000"/>
                </a:solidFill>
                <a:latin typeface="Arial Black" pitchFamily="34" charset="0"/>
              </a:rPr>
              <a:t>es tiempo de tender  </a:t>
            </a:r>
            <a:r>
              <a:rPr lang="es-ES" sz="2400" dirty="0">
                <a:solidFill>
                  <a:srgbClr val="C00000"/>
                </a:solidFill>
                <a:latin typeface="Arial Black" pitchFamily="34" charset="0"/>
              </a:rPr>
              <a:t>una mano a la vida </a:t>
            </a:r>
          </a:p>
        </p:txBody>
      </p:sp>
    </p:spTree>
  </p:cSld>
  <p:clrMapOvr>
    <a:masterClrMapping/>
  </p:clrMapOvr>
  <p:transition advTm="5000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473434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Arial Black" pitchFamily="34" charset="0"/>
              </a:rPr>
              <a:t/>
            </a:r>
            <a:br>
              <a:rPr lang="es-ES" sz="2800" dirty="0">
                <a:latin typeface="Arial Black" pitchFamily="34" charset="0"/>
              </a:rPr>
            </a:br>
            <a:r>
              <a:rPr lang="en-US" sz="4400" dirty="0"/>
              <a:t> </a:t>
            </a:r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The greatest gift of all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El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mas grande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regalo de todos</a:t>
            </a:r>
            <a:endParaRPr lang="es-ES" dirty="0"/>
          </a:p>
        </p:txBody>
      </p:sp>
    </p:spTree>
  </p:cSld>
  <p:clrMapOvr>
    <a:masterClrMapping/>
  </p:clrMapOvr>
  <p:transition advTm="5000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We can not go on pretending day by </a:t>
            </a:r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day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 </a:t>
            </a:r>
            <a:r>
              <a:rPr lang="es-ES" sz="2800" dirty="0">
                <a:solidFill>
                  <a:srgbClr val="0000FF"/>
                </a:solidFill>
                <a:latin typeface="Arial Black" pitchFamily="34" charset="0"/>
              </a:rPr>
              <a:t>No podemos seguir </a:t>
            </a:r>
            <a:r>
              <a:rPr lang="es-ES" sz="2800" dirty="0" smtClean="0">
                <a:solidFill>
                  <a:srgbClr val="0000FF"/>
                </a:solidFill>
                <a:latin typeface="Arial Black" pitchFamily="34" charset="0"/>
              </a:rPr>
              <a:t>simulando </a:t>
            </a:r>
            <a:r>
              <a:rPr lang="es-ES" sz="2800" dirty="0" smtClean="0">
                <a:solidFill>
                  <a:srgbClr val="0000FF"/>
                </a:solidFill>
                <a:latin typeface="Arial Black" pitchFamily="34" charset="0"/>
              </a:rPr>
              <a:t> </a:t>
            </a:r>
            <a:r>
              <a:rPr lang="es-ES" sz="2800" dirty="0">
                <a:solidFill>
                  <a:srgbClr val="0000FF"/>
                </a:solidFill>
                <a:latin typeface="Arial Black" pitchFamily="34" charset="0"/>
              </a:rPr>
              <a:t>día a día</a:t>
            </a:r>
            <a:endParaRPr lang="es-ES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5903893"/>
            <a:ext cx="9144000" cy="954107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latin typeface="Calibri" pitchFamily="34" charset="0"/>
              </a:rPr>
              <a:t>That someone, somewhere will soon make a change </a:t>
            </a:r>
          </a:p>
          <a:p>
            <a:pPr algn="ctr"/>
            <a:r>
              <a:rPr lang="es-ES" sz="2400" dirty="0">
                <a:solidFill>
                  <a:srgbClr val="FF0000"/>
                </a:solidFill>
                <a:latin typeface="Arial Black" pitchFamily="34" charset="0"/>
              </a:rPr>
              <a:t>Que alguien, en algún lugar hará pronto un cambio</a:t>
            </a:r>
          </a:p>
        </p:txBody>
      </p:sp>
    </p:spTree>
  </p:cSld>
  <p:clrMapOvr>
    <a:masterClrMapping/>
  </p:clrMapOvr>
  <p:transition advTm="5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We are all part of god's great big family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00FF"/>
                </a:solidFill>
                <a:latin typeface="Arial Black" pitchFamily="34" charset="0"/>
              </a:rPr>
              <a:t>Todos somos parte de la gran familia de Dios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6000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8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And the truth, you know Love is all we need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3399"/>
                </a:solidFill>
                <a:latin typeface="Arial Black" pitchFamily="34" charset="0"/>
              </a:rPr>
              <a:t>Y la verdad, </a:t>
            </a:r>
            <a:r>
              <a:rPr lang="es-ES" sz="2400" dirty="0" smtClean="0">
                <a:solidFill>
                  <a:srgbClr val="FF3399"/>
                </a:solidFill>
                <a:latin typeface="Arial Black" pitchFamily="34" charset="0"/>
              </a:rPr>
              <a:t>tu  sabes, amor </a:t>
            </a:r>
            <a:r>
              <a:rPr lang="es-ES" sz="2400" dirty="0">
                <a:solidFill>
                  <a:srgbClr val="FF3399"/>
                </a:solidFill>
                <a:latin typeface="Arial Black" pitchFamily="34" charset="0"/>
              </a:rPr>
              <a:t>es todo lo que necesitamos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226784"/>
            <a:ext cx="9144000" cy="1631216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We are the world, we are the children We are the ones who make a brighter day So lets start giving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 smtClean="0">
                <a:latin typeface="Arial Black" pitchFamily="34" charset="0"/>
              </a:rPr>
              <a:t>Nosotros somos el mundo, nosotros somos los </a:t>
            </a:r>
            <a:r>
              <a:rPr lang="es-ES" sz="2000" dirty="0" smtClean="0">
                <a:latin typeface="Arial Black" pitchFamily="34" charset="0"/>
              </a:rPr>
              <a:t>chicos, </a:t>
            </a:r>
            <a:r>
              <a:rPr lang="es-ES" sz="2000" dirty="0" smtClean="0">
                <a:latin typeface="Arial Black" pitchFamily="34" charset="0"/>
              </a:rPr>
              <a:t>Nosotros somos </a:t>
            </a:r>
            <a:r>
              <a:rPr lang="es-ES" sz="2000" dirty="0" smtClean="0">
                <a:latin typeface="Arial Black" pitchFamily="34" charset="0"/>
              </a:rPr>
              <a:t>aquellos quienes hacemos  </a:t>
            </a:r>
            <a:r>
              <a:rPr lang="es-ES" sz="2000" dirty="0" smtClean="0">
                <a:latin typeface="Arial Black" pitchFamily="34" charset="0"/>
              </a:rPr>
              <a:t>un día más brillante, </a:t>
            </a:r>
            <a:r>
              <a:rPr lang="es-ES" sz="2000" dirty="0" smtClean="0">
                <a:latin typeface="Arial Black" pitchFamily="34" charset="0"/>
              </a:rPr>
              <a:t>pues empecemos a </a:t>
            </a:r>
            <a:r>
              <a:rPr lang="es-ES" sz="2000" dirty="0" smtClean="0">
                <a:latin typeface="Arial Black" pitchFamily="34" charset="0"/>
              </a:rPr>
              <a:t>dar</a:t>
            </a:r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3 Rectángulo"/>
          <p:cNvSpPr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  <a:latin typeface="Arial Black" pitchFamily="34" charset="0"/>
              </a:rPr>
              <a:t>There's a choice we're </a:t>
            </a:r>
            <a:r>
              <a:rPr lang="en-US" sz="2000" dirty="0" smtClean="0">
                <a:solidFill>
                  <a:srgbClr val="FFFF00"/>
                </a:solidFill>
                <a:latin typeface="Arial Black" pitchFamily="34" charset="0"/>
              </a:rPr>
              <a:t>making We're </a:t>
            </a:r>
            <a:r>
              <a:rPr lang="en-US" sz="2000" dirty="0">
                <a:solidFill>
                  <a:srgbClr val="FFFF00"/>
                </a:solidFill>
                <a:latin typeface="Arial Black" pitchFamily="34" charset="0"/>
              </a:rPr>
              <a:t>saving our own lives </a:t>
            </a:r>
          </a:p>
          <a:p>
            <a:pPr algn="ctr"/>
            <a:r>
              <a:rPr lang="es-ES" sz="2000" dirty="0" smtClean="0">
                <a:solidFill>
                  <a:srgbClr val="FF3399"/>
                </a:solidFill>
                <a:latin typeface="Arial Black" pitchFamily="34" charset="0"/>
              </a:rPr>
              <a:t>es </a:t>
            </a:r>
            <a:r>
              <a:rPr lang="es-ES" sz="2000" dirty="0">
                <a:solidFill>
                  <a:srgbClr val="FF3399"/>
                </a:solidFill>
                <a:latin typeface="Arial Black" pitchFamily="34" charset="0"/>
              </a:rPr>
              <a:t>una elección que estamos haciendo</a:t>
            </a:r>
            <a:br>
              <a:rPr lang="es-ES" sz="2000" dirty="0">
                <a:solidFill>
                  <a:srgbClr val="FF3399"/>
                </a:solidFill>
                <a:latin typeface="Arial Black" pitchFamily="34" charset="0"/>
              </a:rPr>
            </a:br>
            <a:r>
              <a:rPr lang="es-ES" sz="2000" dirty="0">
                <a:solidFill>
                  <a:srgbClr val="FF3399"/>
                </a:solidFill>
                <a:latin typeface="Arial Black" pitchFamily="34" charset="0"/>
              </a:rPr>
              <a:t>Estamos salvando nuestras propias vidas</a:t>
            </a:r>
          </a:p>
        </p:txBody>
      </p:sp>
    </p:spTree>
  </p:cSld>
  <p:clrMapOvr>
    <a:masterClrMapping/>
  </p:clrMapOvr>
  <p:transition advTm="8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ownloads\14-4-2012\MUJERES Y HOMBRES GIFS\4e84c57938d2b290920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2 CuadroTexto"/>
          <p:cNvSpPr txBox="1">
            <a:spLocks noChangeArrowheads="1"/>
          </p:cNvSpPr>
          <p:nvPr/>
        </p:nvSpPr>
        <p:spPr bwMode="auto">
          <a:xfrm>
            <a:off x="0" y="6211669"/>
            <a:ext cx="9144000" cy="646331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latin typeface="Arial Black" pitchFamily="34" charset="0"/>
              </a:rPr>
              <a:t>It's true we'll make a better day Just you and me</a:t>
            </a:r>
          </a:p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 cierto, haremos un día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mejor, solamente 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Sólo tú y yo</a:t>
            </a:r>
          </a:p>
        </p:txBody>
      </p:sp>
    </p:spTree>
  </p:cSld>
  <p:clrMapOvr>
    <a:masterClrMapping/>
  </p:clrMapOvr>
  <p:transition advTm="8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17 y sus vidas seran mas fuertes y lib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3 CuadroTexto"/>
          <p:cNvSpPr txBox="1">
            <a:spLocks noChangeArrowheads="1"/>
          </p:cNvSpPr>
          <p:nvPr/>
        </p:nvSpPr>
        <p:spPr bwMode="auto">
          <a:xfrm>
            <a:off x="0" y="5719227"/>
            <a:ext cx="9144000" cy="113877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  <a:latin typeface="Arial Black" pitchFamily="34" charset="0"/>
              </a:rPr>
              <a:t>Send them your heart So they'll know that someone cares And their lives will be stronger and free  </a:t>
            </a:r>
          </a:p>
          <a:p>
            <a:pPr algn="ctr"/>
            <a:r>
              <a:rPr lang="es-ES" dirty="0">
                <a:latin typeface="Arial Black" pitchFamily="34" charset="0"/>
              </a:rPr>
              <a:t>Envíales tu corazón Así que ellos sabrán que alguien se preocupa</a:t>
            </a:r>
            <a:r>
              <a:rPr lang="en-US" dirty="0">
                <a:latin typeface="Arial Black" pitchFamily="34" charset="0"/>
              </a:rPr>
              <a:t> </a:t>
            </a:r>
            <a:r>
              <a:rPr lang="es-ES" dirty="0">
                <a:latin typeface="Arial Black" pitchFamily="34" charset="0"/>
              </a:rPr>
              <a:t>Y sus vidas serán mas fuertes y </a:t>
            </a:r>
            <a:r>
              <a:rPr lang="es-ES" dirty="0" smtClean="0">
                <a:latin typeface="Arial Black" pitchFamily="34" charset="0"/>
              </a:rPr>
              <a:t>libres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3074" name="Picture 2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32656"/>
            <a:ext cx="1504950" cy="1533525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2656"/>
            <a:ext cx="1504950" cy="153352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+mn-cs"/>
              </a:rPr>
              <a:t>As God has taught us to turn stones into bread</a:t>
            </a:r>
            <a:r>
              <a:rPr lang="es-ES" sz="2000" dirty="0">
                <a:latin typeface="Arial Black" pitchFamily="34" charset="0"/>
              </a:rPr>
              <a:t> </a:t>
            </a:r>
            <a:endParaRPr lang="es-ES" sz="2000" dirty="0" smtClean="0">
              <a:latin typeface="Arial Black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 smtClean="0">
                <a:latin typeface="Arial Black" pitchFamily="34" charset="0"/>
              </a:rPr>
              <a:t>Cuando Dios </a:t>
            </a:r>
            <a:r>
              <a:rPr lang="es-ES" sz="2000" dirty="0">
                <a:latin typeface="Arial Black" pitchFamily="34" charset="0"/>
              </a:rPr>
              <a:t>nos ha </a:t>
            </a:r>
            <a:r>
              <a:rPr lang="es-ES" sz="2000" dirty="0" smtClean="0">
                <a:latin typeface="Arial Black" pitchFamily="34" charset="0"/>
              </a:rPr>
              <a:t>enseñado,  a convertir </a:t>
            </a:r>
            <a:r>
              <a:rPr lang="es-ES" sz="2000" dirty="0">
                <a:latin typeface="Arial Black" pitchFamily="34" charset="0"/>
              </a:rPr>
              <a:t>las piedras en pan</a:t>
            </a:r>
            <a:endParaRPr lang="es-E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1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0" y="6150114"/>
            <a:ext cx="9144000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Arial Black" pitchFamily="34" charset="0"/>
              </a:rPr>
              <a:t>So we all must lend a helping hand </a:t>
            </a:r>
          </a:p>
          <a:p>
            <a:pPr algn="ctr"/>
            <a:r>
              <a:rPr lang="es-ES" sz="2000" dirty="0" smtClean="0">
                <a:latin typeface="Arial Black" pitchFamily="34" charset="0"/>
              </a:rPr>
              <a:t>Pues todos debemos </a:t>
            </a:r>
            <a:r>
              <a:rPr lang="es-ES" sz="2000" dirty="0" smtClean="0">
                <a:latin typeface="Arial Black" pitchFamily="34" charset="0"/>
              </a:rPr>
              <a:t>tender </a:t>
            </a:r>
            <a:r>
              <a:rPr lang="es-ES" sz="2000" dirty="0">
                <a:latin typeface="Arial Black" pitchFamily="34" charset="0"/>
              </a:rPr>
              <a:t>una </a:t>
            </a:r>
            <a:r>
              <a:rPr lang="es-ES" sz="2000" dirty="0" smtClean="0">
                <a:latin typeface="Arial Black" pitchFamily="34" charset="0"/>
              </a:rPr>
              <a:t>mano </a:t>
            </a:r>
            <a:r>
              <a:rPr lang="es-ES" sz="2000" dirty="0" smtClean="0">
                <a:latin typeface="Arial Black" pitchFamily="34" charset="0"/>
              </a:rPr>
              <a:t>auxiliadora 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6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5 CuadroTexto"/>
          <p:cNvSpPr txBox="1">
            <a:spLocks noChangeArrowheads="1"/>
          </p:cNvSpPr>
          <p:nvPr/>
        </p:nvSpPr>
        <p:spPr bwMode="auto">
          <a:xfrm>
            <a:off x="0" y="5380672"/>
            <a:ext cx="9144000" cy="1477328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  <a:latin typeface="Arial Black" pitchFamily="34" charset="0"/>
              </a:rPr>
              <a:t>We are the world, we are the children We are the ones who make a brighter day So let's start </a:t>
            </a:r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giving</a:t>
            </a:r>
          </a:p>
          <a:p>
            <a:pPr algn="ctr"/>
            <a:r>
              <a:rPr lang="es-ES" dirty="0" smtClean="0">
                <a:latin typeface="Arial Black" pitchFamily="34" charset="0"/>
              </a:rPr>
              <a:t>Nosotros somos el mundo, nosotros somos los chicos, Nosotros somos aquellos quienes hacemos  un día más brillante, pues empecemos a </a:t>
            </a:r>
            <a:r>
              <a:rPr lang="es-ES" dirty="0" smtClean="0">
                <a:latin typeface="Arial Black" pitchFamily="34" charset="0"/>
              </a:rPr>
              <a:t>dar</a:t>
            </a:r>
            <a:endParaRPr lang="en-US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PNG\1295286375_19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PNG HOMBRES 1\0_84dbb_ebe2fe61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4876800" cy="6348413"/>
          </a:xfrm>
          <a:prstGeom prst="rect">
            <a:avLst/>
          </a:prstGeom>
          <a:noFill/>
        </p:spPr>
      </p:pic>
      <p:sp>
        <p:nvSpPr>
          <p:cNvPr id="7" name="5 CuadroTexto"/>
          <p:cNvSpPr txBox="1">
            <a:spLocks noChangeArrowheads="1"/>
          </p:cNvSpPr>
          <p:nvPr/>
        </p:nvSpPr>
        <p:spPr bwMode="auto">
          <a:xfrm>
            <a:off x="0" y="5534561"/>
            <a:ext cx="9144000" cy="1323439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  <a:latin typeface="Arial Black" pitchFamily="34" charset="0"/>
              </a:rPr>
              <a:t>There's a choice we're making We're saving our own lives It's true we'll make a better day Just you and </a:t>
            </a:r>
            <a:r>
              <a:rPr lang="en-US" sz="2000" dirty="0" smtClean="0">
                <a:solidFill>
                  <a:srgbClr val="FFFF00"/>
                </a:solidFill>
                <a:latin typeface="Arial Black" pitchFamily="34" charset="0"/>
              </a:rPr>
              <a:t>me</a:t>
            </a:r>
          </a:p>
          <a:p>
            <a:pPr algn="ctr"/>
            <a:r>
              <a:rPr lang="es-ES" sz="2000" dirty="0" smtClean="0">
                <a:solidFill>
                  <a:srgbClr val="FF3399"/>
                </a:solidFill>
                <a:latin typeface="Arial Black" pitchFamily="34" charset="0"/>
              </a:rPr>
              <a:t>es una elección que estamos haciendo</a:t>
            </a:r>
            <a:br>
              <a:rPr lang="es-ES" sz="2000" dirty="0" smtClean="0">
                <a:solidFill>
                  <a:srgbClr val="FF3399"/>
                </a:solidFill>
                <a:latin typeface="Arial Black" pitchFamily="34" charset="0"/>
              </a:rPr>
            </a:br>
            <a:r>
              <a:rPr lang="es-ES" sz="2000" dirty="0" smtClean="0">
                <a:solidFill>
                  <a:srgbClr val="FF3399"/>
                </a:solidFill>
                <a:latin typeface="Arial Black" pitchFamily="34" charset="0"/>
              </a:rPr>
              <a:t>Estamos salvando nuestras propias </a:t>
            </a:r>
            <a:r>
              <a:rPr lang="es-ES" sz="2000" dirty="0" smtClean="0">
                <a:solidFill>
                  <a:srgbClr val="FF3399"/>
                </a:solidFill>
                <a:latin typeface="Arial Black" pitchFamily="34" charset="0"/>
              </a:rPr>
              <a:t>vidas</a:t>
            </a:r>
            <a:endParaRPr lang="es-ES" sz="2000" dirty="0" smtClean="0">
              <a:solidFill>
                <a:srgbClr val="FF3399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2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211669"/>
            <a:ext cx="9144000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  <a:cs typeface="+mn-cs"/>
              </a:rPr>
              <a:t>When you're down and out, there seems no hope at all </a:t>
            </a:r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 Black" pitchFamily="34" charset="0"/>
              </a:rPr>
              <a:t>Cuando </a:t>
            </a:r>
            <a:r>
              <a:rPr lang="es-ES" dirty="0">
                <a:latin typeface="Arial Black" pitchFamily="34" charset="0"/>
              </a:rPr>
              <a:t>estás </a:t>
            </a:r>
            <a:r>
              <a:rPr lang="es-ES" dirty="0" smtClean="0">
                <a:latin typeface="Arial Black" pitchFamily="34" charset="0"/>
              </a:rPr>
              <a:t>caído y afuera, </a:t>
            </a:r>
            <a:r>
              <a:rPr lang="es-ES" dirty="0">
                <a:latin typeface="Arial Black" pitchFamily="34" charset="0"/>
              </a:rPr>
              <a:t>no parece haber ninguna </a:t>
            </a:r>
            <a:r>
              <a:rPr lang="es-ES" dirty="0" smtClean="0">
                <a:latin typeface="Arial Black" pitchFamily="34" charset="0"/>
              </a:rPr>
              <a:t>esperanza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2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027003"/>
            <a:ext cx="9144000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But if you just believe there is no way we can 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fall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 smtClean="0">
                <a:latin typeface="Arial Black" pitchFamily="34" charset="0"/>
              </a:rPr>
              <a:t>Pero si </a:t>
            </a:r>
            <a:r>
              <a:rPr lang="es-ES" dirty="0" smtClean="0">
                <a:latin typeface="Arial Black" pitchFamily="34" charset="0"/>
              </a:rPr>
              <a:t>tu simplemente creyeras, no hay forma  que podamos caer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+mn-cs"/>
            </a:endParaRPr>
          </a:p>
        </p:txBody>
      </p:sp>
    </p:spTree>
  </p:cSld>
  <p:clrMapOvr>
    <a:masterClrMapping/>
  </p:clrMapOvr>
  <p:transition advTm="5000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diarioelpopular.com/wp-content/uploads/2012/07/web.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2 CuadroTexto"/>
          <p:cNvSpPr txBox="1"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>
                <a:solidFill>
                  <a:srgbClr val="FFFF00"/>
                </a:solidFill>
                <a:latin typeface="Arial Black" pitchFamily="34" charset="0"/>
              </a:rPr>
              <a:t>Well, well, well, well let us realize that a change can only come  When we stand together as one</a:t>
            </a:r>
          </a:p>
          <a:p>
            <a:pPr algn="ctr"/>
            <a:r>
              <a:rPr lang="es-ES" dirty="0">
                <a:latin typeface="Arial Black" pitchFamily="34" charset="0"/>
              </a:rPr>
              <a:t>Bien, bien, bien, bien que nos demos cuenta de que un cambio sólo puede venir Cuando nos unimos como uno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strip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CuadroTexto"/>
          <p:cNvSpPr txBox="1">
            <a:spLocks noChangeArrowheads="1"/>
          </p:cNvSpPr>
          <p:nvPr/>
        </p:nvSpPr>
        <p:spPr bwMode="auto">
          <a:xfrm>
            <a:off x="0" y="5534561"/>
            <a:ext cx="9144000" cy="1323439"/>
          </a:xfrm>
          <a:prstGeom prst="rect">
            <a:avLst/>
          </a:prstGeom>
          <a:solidFill>
            <a:srgbClr val="FF33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dirty="0">
                <a:solidFill>
                  <a:srgbClr val="FFFF00"/>
                </a:solidFill>
                <a:latin typeface="Arial Black" pitchFamily="34" charset="0"/>
              </a:rPr>
              <a:t>We are the world, we are the children We are the ones who make a brighter day So let's start giving There's a choice we're making We're saving our own lives It's true we'll make a better day Just you and 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me</a:t>
            </a:r>
          </a:p>
          <a:p>
            <a:pPr algn="ctr"/>
            <a:r>
              <a:rPr lang="es-ES" sz="1600" dirty="0" smtClean="0">
                <a:latin typeface="Arial Black" pitchFamily="34" charset="0"/>
              </a:rPr>
              <a:t>Nosotros somos el mundo, nosotros somos los chicos, Nosotros somos aquellos quienes hacemos  un día más brillante, pues empecemos a </a:t>
            </a:r>
            <a:r>
              <a:rPr lang="es-ES" sz="1600" dirty="0" smtClean="0">
                <a:latin typeface="Arial Black" pitchFamily="34" charset="0"/>
              </a:rPr>
              <a:t>dar</a:t>
            </a:r>
            <a:endParaRPr lang="en-US" sz="1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24B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7 CuadroTexto"/>
          <p:cNvSpPr txBox="1">
            <a:spLocks noChangeArrowheads="1"/>
          </p:cNvSpPr>
          <p:nvPr/>
        </p:nvSpPr>
        <p:spPr bwMode="auto">
          <a:xfrm>
            <a:off x="0" y="5380672"/>
            <a:ext cx="9144000" cy="1692771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dirty="0" smtClean="0">
                <a:solidFill>
                  <a:srgbClr val="0000FF"/>
                </a:solidFill>
                <a:latin typeface="Arial Black" pitchFamily="34" charset="0"/>
              </a:rPr>
              <a:t>We are </a:t>
            </a:r>
            <a:r>
              <a:rPr lang="en-US" sz="1600" dirty="0">
                <a:solidFill>
                  <a:srgbClr val="0000FF"/>
                </a:solidFill>
                <a:latin typeface="Arial Black" pitchFamily="34" charset="0"/>
              </a:rPr>
              <a:t>the world, we are the children We are the ones who make a brighter day So let's start giving There's a choice we're making We're saving our own lives It's true we'll make a better day Just you and </a:t>
            </a:r>
            <a:r>
              <a:rPr lang="en-US" sz="1600" dirty="0" smtClean="0">
                <a:solidFill>
                  <a:srgbClr val="0000FF"/>
                </a:solidFill>
                <a:latin typeface="Arial Black" pitchFamily="34" charset="0"/>
              </a:rPr>
              <a:t>me</a:t>
            </a:r>
          </a:p>
          <a:p>
            <a:pPr algn="ctr"/>
            <a:r>
              <a:rPr lang="es-ES" sz="1400" dirty="0" smtClean="0">
                <a:latin typeface="Arial Black" pitchFamily="34" charset="0"/>
              </a:rPr>
              <a:t>Nosotros somos el mundo, nosotros somos los chicos, Nosotros somos aquellos quienes hacemos un día mas brillante, Pues empecemos a dar, Aquí hay una elección que estamos haciendo ,Estamos salvando nuestras propias vidas, Es cierto, haremos un día mejor Solamente tu y yo</a:t>
            </a:r>
            <a:endParaRPr lang="en-US" sz="1400" dirty="0" smtClean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 descr="data:image/jpeg;base64,/9j/4AAQSkZJRgABAQAAAQABAAD/2wCEAAkGBhQSEBUUEhQWFBQUFxQUFxUVFRUUFBUXFBYVFRUUFxcYGyYeFxojGRQUHy8gIycpLSwsFR4xNTAqNSYrLCoBCQoKDgwOGg8PGikcHx8pKSkpKSwpLCkpLCkpKSkpKSkpKSkpKSksKSkpKSwsKSwpKSksKSkpLCwsLCwpKSkpKf/AABEIAM4A9QMBIgACEQEDEQH/xAAcAAACAgMBAQAAAAAAAAAAAAAABQQGAgMHAQj/xABIEAABAwIDAwcGCQsEAwEAAAABAAIDBBEFEiExQVEGEyJhcYGRFlOhorHSFDI0c4Kz0dPwBxcjQlJUYpOyweEzksLxFWPDJP/EABoBAAIDAQEAAAAAAAAAAAAAAAACAQMFBAb/xAAkEQADAAIDAAICAwEBAAAAAAAAAQIDERIhMQRBEyIUUWEyM//aAAwDAQACEQMRAD8A4chC20tI6R4YwFz3GzWjaSgDUhNPJqo8368fvI8mqj9j14/eQArQmnkzUeb9eP3keTFR5v14/eQArQmnkzUeb9eP3keTNR5v14/eQArQmnkzUeb9eP3keTNR5v14/eQArQmnkzUeb9eP3keTFR5v14/eQArQmnkzUeb9eP3keTNR5v14/eQArQmnkzUeb9eP3keTNR5v14/eQArQmnkzUeb9eP3keTFR5v14/eQArQmnkzUeb9eP3keTFR5v14/eQArQmnkzUeb9eP3keTFR5v14/eQArQmnkzUeb9eP3keTNR5v14/eQArQmnkxUeb9eP3keTNR5v14/eQArQmnkzUeb9eP3keTNR5v14/eQArQmUvJ2oa1zjGcrRmcQ5psBtJsdmoS1AAhCEACacmvlTPp/VvStNOTXypnY/6t6APoag5KQBgc6GD4rSSYoyB0RsGXU/aplTg1JFHc08Oy9+ZiP/FMGyWY0fws9DRZV/HKonaT4+O1Y1ZHvSZpzCfZTMeENyRBE2x0tGwHjYi3AW8FUK0sIIEcYLWjXK3MSyw100uFYMcq8xs0XA0Ds2vpFjx7bcEkipbXzWJs4dxabF3gV043pdi0lsMPiYQC5rB0v2Gm9jlNhbxvoNqskWBsdEMkTHyPNw0RNcQ08QAb7u0ncktNSGR7GRtu4tyi24G4LrfSHguzQU0VLTtaSL26TjbM83JPWQCVF3rwhSjmUP5N5TdxY031y5YwQeFhe/oWpvJcxHpwsIG27b7b3FrbSNNnYrJiHK1zJegDbK0tuCAbuIdrbdY7U8dVCenbO3rDt+zQgnvB7utV/koZwimUeBRPILGRaBzS0tjbfbY2cBc67jwSPF+TIDjlivxAYABt1Bta2mvcrTjeGgWey1n2JG4ObqD3i6TMrHv5yxIc1hc03NyczbAa/wAQTzb/ALKqlFFxbCwwXAtra1u3q02JdFTg7vQrtj8FxzZJc7KXknUjKLC/H/KqlI3YuyKbkpcrZIpMMBIuB4BTajDWj9RvgFLoWaKRURaKHRYpX9CF9G39keAUV9OP2R4BNpotEtlbZMmDlEV8Q4DwCwMY4DwW8lYZU5U0jTzQ4LW6McFKK1uapEcmjIOCCwcFkvVIhhl6h4BN6Sma4EZRs3AXudRfTYlQTXB47uvrqC3hfv77W60tPQ8dkQwjgPALwxDgPAKRM3pEbQCfQtZCjY2jfhrABNYAfoJtw4NSEqw0A0m+Ym9jVXkyK2CEIUkAmnJn5Uz6f1b0rTTkz8qZ9P6t6APqJ0do28crf6QqpidK997/AKrgQNBmG83P2DZvVijfdjSdTlbYcBlCT1sxJIG0DXu/6WDTXI2IT4nP8QpWxg6kkkk6DwB0AvoomFUHOyEG4Gpub6i2osP79Sttbg2YEgW26i2l/wDpaaek5toe0X1IGupOYA37ie1XLJ0Q5KxBaOYWDhY3GotobX9BPer5X4m2aEmzxkGa4y/FBAJF+G3xVaZhBNrnWxbrvy7+9NcGpLSBpJsQ4G/B4IOveot7G4CWWna7eTrcFwtt0ts3q1YGwwYe4DQuk0uf4Rb1WpXTYTrYkaHpHdcb9m3br1KZileA1sbPit37i7S7vEehHIhwZY28CJtvinpjqub29qpVVViORxGl7eNwbdlwD3Ab08xKruxo3ZbeBd9voVSxCUX2XO4ey/Vonhdldzo8rq+zZZDqXR5RfbrZrb9dzfucUkohsWjFKk5su3W56/x9i2UjtAtGVqTkl7se02gUrPuUGmfopjX71UX8SLUuslM6n1kl1AcLp5IaI5asS1bS1YlWbKaRqIRlWei9spE1s0viWiQWU0haZxogVyaGDdpcp7hkNrde/wCKLg7ddLCx8EhidrcK48oJI4KakySsfM6MukjjcCGg5cnOOGgft0B0sorsiWkI6kdN3af8+laipNXG7Rz2lucXAP43ixHao9lCHN9Fsm+Ym9jVXVYqPZN8xN7Gqup0V16CEIUigmnJn5Uz6f1b0rTTkz8qZ9P6t6GB9Lsk/RNH8LR6oSyscLbLk7tQB3bxom1THaJpH7Dd9v1Qk733G0W4nZ6dy87frNzH2jZXRD4I06DM8Xt2n7AO9Q2wjmg0gZrSEafxXHs2qV8JzwFm2ztPH/KWVU3TAadGgN7SNSfEuTJjKSPKb9V9vdxWMUQa4W04ej7Fsl3/AI6rexA2dynZbojTDpE7cxvvso08d7fj8bPSpTxdapBoU5GtCeuGnYq5Xs/HBWirYkdXDor8b0UZJ2VCuZ4j2L2ket+IxWKgU8litKe0Zd/rY8hlUsy6JfSyCy35uCpZ1y9oJTdaHWWyQqJKdVKRFdHssvBR+aLivXSAHt4albXTODM2Tog2J1IBN9C4aA6bLqw5219s1CBZZbLV8N6lk2a6nsE5+jIrW4LcFrepIrwjxxLMN4L0LW9t9UFRKbVPfI8yOc9zukXOJLnEbyTqdNFmo9EbuZ1kt7iFKbsSsZeG6k2TfMTexqrislJsm+Ym9jVW068Er0EIQpFBNOTPypn0/q3pWmnJn5Uz6f1b0AfUNRFeJt9mVtu0BpHsVeqq2Nujr777xfrtvVkq2XhAG3I3+kfYqFNTkSOaQQQTbs1G/YsDIv2NnB2hnLVgxZY9M2hNso3aAcNSdOCi0lMATc7N/WsYLMHFx38LaDv+xet11/ylR1JGMgzG+7d2f9LN0S2taLa6WWl1UL7QmRPholZZRZ5LKTVzJFiU5AVsoSmYVmIsbtNzwGqXuc54+LYcdntSevxMsJyDUAknq0ubnZtA71CpqyWU6u/VLhtPxSAQdRxC65wv05KzpPRvxKlN9VX+bs+xVlja8ts4f9JPikFjcblfjr6OfPO1sxc5rRt7kR1gG8+Cn8kaWOSR4k1dlIaTrYuBGYDeQSo2KYfI17WvjDBG1rLtsWkNvd995dcnvVnRRzpaaN7X5go06nUrWl1mizbbCb62117dywrYbFKvTofaIeF02eUX0BOpG1rRYuI67EDvXW+VtNFNhTIqMxNDLOa0uY0EZS1zbn9axvc8FyWIlp6vT6VLlfmGpv3AewKKT2mipSuOmQqIc04lwBcAWgaOF3aXJGlgPFY83+Ni25OpBan2TMJGIC1SLaVso6IyvyN27kIKX0Q1pL77EznwiVhsY3dzXHd1DrCXwxEmzdTe1gLnssp2UufonYBAHTsv8WPNK8n9mNpefYB2kLxmzVTYHNigcwayykB53NjYQ4RDiXPAc7gI2jeVEslYJG6l2TfMTexqrSs1Nsl+Ym9jVWU8+CV6CEITCgmnJn5Uz6f1b0rTTkz8qZ9P6t6APpLlBVmOkzN22iHdYA9+7vVMpMaLxYnMb2BNrjcNevZdW3EZOcjDP1cje3YLns2hc+fFzZsN5vstpc3HbdYL7bNvCtJFgphmC2VdU2EbdVGoZrjQ24nrSHlRi2UhjNXOIHedmu6/o1Rjnk9HRdcZ2acU5UPLvjZBssPjEcbLDDMVaXC5J7bg+naqli+HyRyBrzZ+YlwdozLplIv8cEXOisOBU2UxutYNc82N7vaSebbbaD/FwXdWFTJwRnd3rRfY6DNHca71W+UFKWgq/YY2zbWsOH9kqx/DMwOi4VWmaHFM5e/Cg8u6Vrm4s0lwuBdp3FpI2KbQYExhuXE6WsRbS97Wta3V1KfLSZXWU2ClXXWZ6KJ+POyDPSAA6KsYzBoVd6ym0VVxWDQoxXtj5sS4lSplOjZfr/G1Q2iz7dZTKBui0KMjGvolUTeks8QGqkYNSZnG5Atqvcbyh1m9io32dWuhKSt8QusHRjitVO4h1lYVb0TXMKjuapz3DKoT3pUOanNWzDanJK13ArU9y1FPraKaemd15EYhFzmYvA6JdqdRlaXOI7r37lUPysysFRE2MAXhD3FoDXO5wlwzkau0y7SucCpcHCznX7TsOh7iLjvTnEsVlq53zS2Dn26LBla0NAa1jRqcoAG9V8OJC/d9ELKiynR0gO1ZfAQh2kP+FkSAdGX5ib2NVYVxkhAZKRoeZmB8BrtVOKuh7WzmyTxemCEITlYJpyZ+VM7H/VvStNOTPyqP6f1bkAfRMrLtiIP7HeCNR+OpUfG5Ax4G+x13aONvQr5O4MhDj+qxu3iWjxO5c3xioLpncT8XsAvbx/usKVts2lWkhrhZzC34/H2KfTcnIi7M8Zid54JDyexFpfYHfa3DqV2pnCyR7lnbKVLYlrcDj0y3sNgJJt2X2LLBeT4Emd1tPij+6evpgtcsmS6l5G+gWOV4NYGBeVcGZpvsSWhxS8uVxsCDr17UYhylbcxxhzy2+YgdEdV1GhPGVblDT2cCN91Ap64tNluxVkkhJNwOpQI4bWvsV8z12RVdjyV+YKvYpHtTeKcWtsKW4mdE0dMl0qRRKxuWUqbHILKPijOmfxtWunl4rT9SMXfG2hmJXaWPds9K8mpnHZvXkb7qaHi2rgNNhDr9wsq/C70T/BC3be62xWC2TzAnT+wPgFGLkyexNJEl0ui0OddRzISbNF1vYLBGtAq2YlYOcs3FScLwl0ztB0RvUtpLbI4tvSI9HRFzu1PabDiNyf0WAhjVm+ENvouK83J6R1xh4oVMpbblm6mITWnlaRrtWyWNqq5Mt0VrEI7RyfNTf0hUMrpOOxgQyEebm/pXNitDB/wZfyf/AEBCEK85wTTkz8qZ9P6t6VppyZ+VR/T+rchgd0xqpL8o3Na32AeKp9c0fCG8OlfgLAgnwaVbahmx27KHHq6IA/qJVQx45A8jVzrgE7s1s3ib+KxY/wCjZ+itQ1pZLnadb3ts0vddS5OYoJow4a/auNSxnMSDfcdTcHrTvkXyh+DTZXn9G82J/ZO53UOK6c+DnO16gw5+NaZ2rclWIvUmGruFDrhdZyNJC2gkAlCsU3NsjLnEAbz/AGVKrZSx127dinwYLJKGuqJS/eIwMjB1WGru9XNfbKd7rQvxjHmMzCMXLtACAbdw39qq8omedSWDt1/wr5WYaA3K1oA/ZaMo46nvSibDSNuisi0vBrS10KsPw9rBfXNxO9Y4pMLKdOMoVWxiu1yjbvVsJ1Rx3XBC6t1UEG2qkF3pWDouC756WjMvt7M4eo29KZUmDSSOswZtLnYBbrPBKzC5uttFMpMScALWNtl7gjXZcFLSf0WYqlP9h2/AZGg3MEdgWEhxuDYEkWO0gjfvKSyx3JJdm69gPcspcSedw9JUd2Z21Kky1uPpGLtumxYvegtsp2BYI6qlyDRgsXu4DgOsp3SlbZVpt6RswDk++qfstGNp49QXR6DB2RNAaNiYYdhjIYwxgADQB4LbM5Y+bO8ldeGtiwLGu/RdMLBJq6UBNq2SypfKTF8g0PS3dqbDHJlea1K2QYsbDXm7tLkC54XC3TcqG7B0j1bPFVVkO8r3Jw2rTeGTMeeiwyV73tlDhYcxM4a33Af3VPKsNFUucJQ79WnmH9KryulaWijLXKtghCExWCacmvlTOx/1b0rTTkz8qZ9P6t6AO61cd42sG1wa7uy6DXx7dNyqONU+YFpBJ79dNnEHqV4MGZzdurYyDwIaywFt1idUixmBpdq05rkEDQnsB0OzZt4FYi6o2V3JyqdhBuL33HeR+NFgLO0Nr9X41VvqcCznO1pIdfpNNrm18rm/tbDfeCoUWExF1jnF+ADevtK7vzLXZQsT2beTXLAwARzXdHsDtrmdVt7fSOtXeLF45GhzXBwO8G65viGGiJxa4OO/4wII3fqqK3NGc0Ze3f8Ai1lTeKb/AGXR0xlqOn4dDqGhzwdyslI8ZRruXIYuUUu99+0BMaXlnMzZlPiElYK0P+adnT5iALquYzVjVIpOXzi3pR68Q7RI8R5RPfsFvSknBWx3nhInYliYa0knXcOJVQfKS4k7SSSt0zy7Vx1UVw6S0sUcEZefI6ZIA9C8jK8gkUpkV0zZWSHWy2O32j+6VTdB127PaEyfGSOzTt+xRjHtuNn+bKJ9IrtHkVc2yy+Fi25KkWT8RfzNdDOlhM0jY49XONuocSTwA1XXeT2Bsp4msb2k73O3uKq/5OuT2VnPvHSeOjfcy/8AcgeCv7QFk/LzbfBeI2viYdTzr1nhChVL7KVM9JcUq8oK5JW2dNUI+UOK5AdVQpZTI4vd3dnFMcTquekI/VG3rI3KP8GWxhhTJkZqdMhyOC0kqTLHZaC1dSOOkSsNebTX8xN/xSJPsOGk3zE3/FIUxUwQhCCATTkz8qZ9P6t6VppyZ+VM+n9W9AH0s/D7ZHX/AFWX/wBo8P1T3JDjVASdGtN9NQHbBodm0K1sdeNu/ot/pCgzU2vEBYNVqjXjtFLZE4HpN27bbze4Nj379q3jCmk5rW48L9isD6IcFBrM56Mbb8dlh4pHWzqnRVauibLNsuALcGn+5W04Fpo3/beys1HR82LPLRvy3Mjj9EaDtKj4jiha05BZoGrnEFum0hvxfaFYm/EDaf0VSq5Jgtu/KB1nXuI+1VnEcDyG8b8wv2kdRO9SMbx9znHK8ngTv7AfihLMPr5HFxzmwtcGzh4G67sc3rbZyXU70RHEg66LwrJ8rnvsTfeb209C3UFO01EbJHERue1rjvAJtod24d66Pop9ZEeNFGe1XDHuS4ZIRGMrdDe5Lde3W9+tVirpixxabG3Aoi1XgubG56ZFa9T6CaxF9eP+OtLyFIofjbbahO0c8loqaQBubjbXjru9ngkE+p7iT+O9Oa+uuxrdNRcfju9iQTyWD+vohVQMxc5OuSvJ81MwuP0bNXHj/D3+xQsHwh9TKGM7XOto0cT9i69geDsgiDGCwHiTvJ4kqv5PyFjnivWX/E+N+SuT8GlJT5QANg7h2KQ6ywbZaJ5li+m6+jRVTqmcq8RysPgrDW1CoPKee72t612/GjdHFnrUkemh0A8e06lSHtsFrp1nOVo7M4gVDVFLVKnUYlWoSkSaDZN8xN7GqvKwUGyb5ib2NVfTo5q9BCEKRQTPk2R8KjuQL5hckNFyxwFySANSNqWIQB9IR/lApMrb3Dg1oJHM7QBv51eO/KBS/tO164R/9V84L1cj+JjZ0L5Fo+g6rlzTkWa52u03gAA7OduoLOVcA0zm3bD4f6q4StkUJdfKCbAuNgTYAXJ03Ab0fw8f+jfyrO3u5Vwuda5ay+tnQajrHO6/jRV3HMYfNnaH3Zfo3fTNJG7N+l47upU7CeTkUtLJUSVBiEL443t5l0h/TZ8hBDhcfo3X4abbrTyh5LSUk4iJbKHRsmjfGHFskUgu2QAjMBt2jSyefjQnsH8q2tdEqfDJXHYz+fT/AHikUeHuZGQQ3MSSf01Pb61VZsJOzXs19nYvXQEAOscp2GxsbbbHernK1oo/I97LRFh7hfRtz/7qfuH+otM+HSu3M/nU/wB4q5FCXGzQSTsAFyewBZfBnWvlNhvsba9aOKG/LR0imxd76csny840jK4S05uN5J5zQ9SQYjRPe67Q3+dTj/6JBh+Fl8zY3u5q56TnNcS1oBJOUC7jYaAbTYLRFSOkkDIwXuc7K1oF3OJNgA0X1PBIsUp7Q1fIulpjg4PLwZ/Op/vF7HhMo3M/nU/3iU1mFSRSSRvYQ6IlrxYnLY2JJ2WuNq0NgJ2AnbuJ2bfC6s0VcmWVtDITdwb1fpqfSwsB/qqLLg8pOxgHz9P7OcS2bB5WQsmcwiOQuDHEaOyZcxHV0gL77HgVFkhLTZwIPAix8ChLQOmdT5PywU0YaDqbFzs0BJdx/wBXuHYnrOVMHE/7oPvVxARG17adiJIC34wIuLi4I0Ow67ly18THT29nbPz8krikjtz+VMJ3n/dB96ocvKOM7/Xg+9XJaSkbzgbMXxtIJu2PO74pLbNJFwSAL32EndZaG07iC4NJaNpANh2nYo/h4/8AQfz8r/o6hVYq12y38yD71VjEqN8kocA2w4zU/wB6qrzJte2mmttNdnijmDmy2N9NLG+uzTarowzHhRfyLv0tsNM8bm/zqf71evp3cG/zqf71IcMwfnGzPkdkZAGueAAZOm8RgNYSL2LtddEcosENLNzeYPBZFKx4BbmjmY2RhLTq05XC4Owp+CE/LQ1kw953N/nU/wB4tJwmTgz+dT/eKuITaIeRstEFE6Nkzn5AOZlb/qwuJLsoAAa8knuVXKEKRG9ghCEEAhCEACEIQAJ5gdNI2CoqWucxjG8xdri0vfUBzRHcbRkD3EbLNtvCRplh+PPiikhsx8Uha50cgJbnZcNkaQQWuAc4XB1BIN0AWXA4Hw4ZWh7I8/PUpEUxYHEQicSHmnODujzjd2/ttJwHHpZ2VE0tS0SNkpLRl8dN+jiLwHNdoRHGLfoo7XLgd2tIxHEZJ5XSyuzPecznHef+tO5R8yAOqY/i7oIMRdSztaTiTZYjDLHfm3smDnMDTs6bAbcbHeteLPaaGrj+EQy5qagfG7nomhxjMYeI4Gm0WRuZlrZ3EE63K5fdF0AWrks0Oo6xkUjIqomBzC+RsJfC0vM0bJHEAHNzTiLgkM7lbcWqc8mIQGVoknoMOLOclbGyR7GUr3nPIQ3NlDjcm51XKA5MMbxt9VKJHtY1wZHH0AQMsTAxm0nUNaB3IA6TXVEcpLY6inNV8Dw7I+SYBruZY8VEXO5hkkzGN3SIvkVLZih/8vHNJJGSKiB0kkQyRdFzM7ha1xoelv1O9Vq6LoA7JhFS1lY176qIs/8AI1GdnPwtYyOW2V7yDecPaQ0DVrACDtNl/J/EXQtwlnPNa1tZUtnyzR5eZMkRs8h3+kWtk29E27Fyu6LoA6nRVkLW0YkljayKXEo9ZWFsM0hPwSRzLnoNcWuDgLDbfRVblBU2oIIahwfVRzzEHO2VzIC1lmOe0m4MudzRfZc7Ha1W68QB0gYw9tNhEYqWxMcHMmJLJGsb8K5xnPR3N2hoa7K7d3pm6qga+jNVJE9sNfVZy6eOpeGSMiMUr8pILOcu8hoyjXQFclujMgDpfJaWaLEIWVNXFIGNrSCJ45GgSwuGYyh1gHvyEMJvfWwvrFw2Rv8A4tzXy8wW08wa+OVjmTXlJNLPTk5udLtWvbuyk6C459dAcgDrT8Wk56dvPNynCYbN52MsNTHDEAbZspma9r7H4wI0UaasbLDC50rTVy4YY2TPkaX88KguLHyE3bI6nOUFxGjgN65ddF0AXTEpWTTYeyV0bp2RhtS58gDHZZZHRskk2FwiyNJ12gXuNKrimJPqJXSyuzPebuPoAAGgAAAAGgAAUW68QAIQhAAhCEACEIQAIQhAAhCEACEIQAIQhAAhCEACEIQAIQhAAhCEACEIQAIQhAAhCEACY4JyfnrJObponSvDS4tYLkNFgXG+gFyB3hLl038gcrW11S54zMbQzlw4tEkBcO8XQAg/NNin7lL6nvI/NNin7lL6nvLoXJbl8YMMlhY12dscrjITrzk8zYoiCTqGseO9gHWrj+S7EC19ZROv/wDlneWHO6QBj3EZMzukbOY6xO5w4IA4Z+afFP3KX1PeXn5p8U/cpfU95X+nry1tdWROMYpaqV0YDXc67nw6KKJz+cyiFrruLMp2CxUfEKrJRV9K8yZ6SYOgIlc5reeLY3BzndIgFryD/GgCkfmnxT9yl9T3l7+abFP3KX1PeXSuU7Wc7TRU4tmw+olbz1325wPnjF2uFnNyyAO1y5htXkHLGOGrbUhsrsmExuAe4Oc6bK1zXvNwCcha0utfbogDm35psU/cpfU95eLp3Jrl2MMlqIKhskocYJW5X84Q6SFrpbmQg2JLXW3Eu6kIA//Z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3316" name="Picture 4" descr="http://lapatriaenlinea.com/fotos/12_2011/93278_1_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2 CuadroTexto"/>
          <p:cNvSpPr txBox="1"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dirty="0">
                <a:solidFill>
                  <a:srgbClr val="7030A0"/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me..</a:t>
            </a:r>
            <a:r>
              <a:rPr lang="es-ES" sz="1200" dirty="0">
                <a:solidFill>
                  <a:srgbClr val="7030A0"/>
                </a:solidFill>
                <a:latin typeface="Arial Black" pitchFamily="34" charset="0"/>
              </a:rPr>
              <a:t> </a:t>
            </a:r>
            <a:endParaRPr lang="es-ES" sz="1200" dirty="0">
              <a:latin typeface="Arial Black" pitchFamily="34" charset="0"/>
            </a:endParaRPr>
          </a:p>
          <a:p>
            <a:pPr algn="ctr"/>
            <a:r>
              <a:rPr lang="es-ES" sz="1200" dirty="0">
                <a:solidFill>
                  <a:srgbClr val="FF0000"/>
                </a:solidFill>
                <a:latin typeface="Arial Black" pitchFamily="34" charset="0"/>
              </a:rPr>
              <a:t>Nosotros somos el mundo, somos los </a:t>
            </a:r>
            <a:r>
              <a:rPr lang="es-ES" sz="1200" dirty="0" smtClean="0">
                <a:solidFill>
                  <a:srgbClr val="FF0000"/>
                </a:solidFill>
                <a:latin typeface="Arial Black" pitchFamily="34" charset="0"/>
              </a:rPr>
              <a:t>chicos </a:t>
            </a:r>
            <a:r>
              <a:rPr lang="es-ES" sz="1200" dirty="0">
                <a:solidFill>
                  <a:srgbClr val="FF0000"/>
                </a:solidFill>
                <a:latin typeface="Arial Black" pitchFamily="34" charset="0"/>
              </a:rPr>
              <a:t>Nosotros somos los que hacemos un día más brillante Así que vamos a empezar a dar Hay una elección que estamos haciendo Estamos salvando nuestras propias vidas Es cierto, haremos un día mejor Sólo tú y yo</a:t>
            </a:r>
          </a:p>
        </p:txBody>
      </p:sp>
    </p:spTree>
  </p:cSld>
  <p:clrMapOvr>
    <a:masterClrMapping/>
  </p:clrMapOvr>
  <p:transition advTm="2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CuadroTexto"/>
          <p:cNvSpPr txBox="1"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dirty="0">
                <a:solidFill>
                  <a:srgbClr val="FFFF00"/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me</a:t>
            </a:r>
            <a:r>
              <a:rPr lang="en-US" sz="12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</a:p>
          <a:p>
            <a:pPr algn="ctr"/>
            <a:r>
              <a:rPr lang="es-ES" sz="1200" dirty="0" smtClean="0">
                <a:solidFill>
                  <a:srgbClr val="FF0000"/>
                </a:solidFill>
                <a:latin typeface="Arial Black" pitchFamily="34" charset="0"/>
              </a:rPr>
              <a:t>Nosotros somos el mundo, nosotros somos los chicos, Nosotros somos aquellos quienes hacemos un día mas brillante, Pues empecemos a dar, Aquí hay una elección que estamos haciendo ,Estamos salvando nuestras propias vidas, Es cierto, haremos un día mejor Solamente tu y yo</a:t>
            </a:r>
            <a:endParaRPr lang="en-US" sz="1200" dirty="0" smtClean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3 CuadroTexto"/>
          <p:cNvSpPr txBox="1">
            <a:spLocks noChangeArrowheads="1"/>
          </p:cNvSpPr>
          <p:nvPr/>
        </p:nvSpPr>
        <p:spPr bwMode="auto">
          <a:xfrm>
            <a:off x="0" y="0"/>
            <a:ext cx="91440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1400" dirty="0" smtClean="0">
              <a:latin typeface="Arial Black" pitchFamily="34" charset="0"/>
            </a:endParaRPr>
          </a:p>
          <a:p>
            <a:endParaRPr lang="es-ES" sz="1400" dirty="0" smtClean="0">
              <a:latin typeface="Arial Black" pitchFamily="34" charset="0"/>
            </a:endParaRPr>
          </a:p>
          <a:p>
            <a:endParaRPr lang="es-ES" sz="1400" dirty="0" smtClean="0">
              <a:latin typeface="Arial Black" pitchFamily="34" charset="0"/>
            </a:endParaRPr>
          </a:p>
          <a:p>
            <a:endParaRPr lang="es-ES" sz="1400" dirty="0" smtClean="0">
              <a:latin typeface="Arial Black" pitchFamily="34" charset="0"/>
            </a:endParaRPr>
          </a:p>
          <a:p>
            <a:endParaRPr lang="es-ES" sz="1400" dirty="0" smtClean="0">
              <a:latin typeface="Arial Black" pitchFamily="34" charset="0"/>
            </a:endParaRPr>
          </a:p>
        </p:txBody>
      </p:sp>
      <p:pic>
        <p:nvPicPr>
          <p:cNvPr id="11266" name="Picture 2" descr="http://2.bp.blogspot.com/_akEye1wNN8g/S6xms9kITHI/AAAAAAAAAb0/LkWfz4yuKhs/s1600/11-3-2~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2 CuadroTexto"/>
          <p:cNvSpPr txBox="1"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</a:t>
            </a:r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me</a:t>
            </a:r>
          </a:p>
          <a:p>
            <a:pPr algn="ctr"/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Nosotros somos el mundo, somos los hijos, Nosotros somos los que hacemos un día más brillante, Así que vamos a empezar a dar, Hay una elección que estamos haciendo, Estamos salvando nuestras propias vidas, Es cierto, haremos un día mejor Sólo tú y yo</a:t>
            </a:r>
          </a:p>
        </p:txBody>
      </p:sp>
      <p:pic>
        <p:nvPicPr>
          <p:cNvPr id="11267" name="Picture 3" descr="C:\Users\Usuario\Downloads\OTROS GIFS gatos perros y banderas de españa\118111849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7104" y="2492261"/>
            <a:ext cx="2403008" cy="2232883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4.bp.blogspot.com/_OxsmWAP9jDA/Seqv9XKSHoI/AAAAAAAAAFY/4jdIn7U5y_c/s400/220_Racis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2 CuadroTexto"/>
          <p:cNvSpPr txBox="1"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me</a:t>
            </a:r>
          </a:p>
          <a:p>
            <a:pPr algn="ctr"/>
            <a:r>
              <a:rPr lang="es-ES" sz="1200" dirty="0" smtClean="0">
                <a:latin typeface="Arial Black" pitchFamily="34" charset="0"/>
              </a:rPr>
              <a:t>Nosotros somos el mundo, somos los </a:t>
            </a:r>
            <a:r>
              <a:rPr lang="es-ES" sz="1200" dirty="0" smtClean="0">
                <a:latin typeface="Arial Black" pitchFamily="34" charset="0"/>
              </a:rPr>
              <a:t>chicos </a:t>
            </a:r>
            <a:r>
              <a:rPr lang="es-ES" sz="1200" dirty="0" smtClean="0">
                <a:latin typeface="Arial Black" pitchFamily="34" charset="0"/>
              </a:rPr>
              <a:t>Nosotros somos los que hacemos un día más brillante Así que vamos a empezar a dar Hay una elección que estamos haciendo Estamos salvando nuestras propias vidas Es cierto, haremos un día mejor Sólo tú y yo</a:t>
            </a:r>
          </a:p>
        </p:txBody>
      </p:sp>
    </p:spTree>
  </p:cSld>
  <p:clrMapOvr>
    <a:masterClrMapping/>
  </p:clrMapOvr>
  <p:transition advTm="26000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data:image/jpeg;base64,/9j/4AAQSkZJRgABAQAAAQABAAD/2wBDAAkGBwgHBgkIBwgKCgkLDRYPDQwMDRsUFRAWIB0iIiAdHx8kKDQsJCYxJx8fLT0tMTU3Ojo6Iys/RD84QzQ5Ojf/2wBDAQoKCg0MDRoPDxo3JR8lNzc3Nzc3Nzc3Nzc3Nzc3Nzc3Nzc3Nzc3Nzc3Nzc3Nzc3Nzc3Nzc3Nzc3Nzc3Nzc3Nzf/wAARCACBAYYDASIAAhEBAxEB/8QAHAAAAQUBAQEAAAAAAAAAAAAABQACAwQGBwEI/8QAQBAAAQMCBAMGAgcFCAMBAAAAAQACAwQRBRIhMQZBURMiMmFxgRSRI0JyobHB0QcVJFLhFiUzNDVDYvBzgpKy/8QAGgEAAwEBAQEAAAAAAAAAAAAAAAECAwQFBv/EACcRAAICAQQCAQQDAQAAAAAAAAABAhEDEiExQQQTURQiMjNhgaFx/9oADAMBAAIRAxEAPwDnuHzugmPXYrpPDGIsqMN7EgZhcLmM8EtHVu7TYndGuGsRNPWhpccpKll0TcX0T21bnvbYE6FZKoL2Ny5jk6Lo/F2WeBjwNCFzysba4SQWb/8AZc5ol1Nij/7Raeed1NFTxPle43IaL6LM/swlHxQicPMLYwVorav4lzrteXAa7WcQB8rLLLk0bmuLFrkctr6eanr2snifG7o9pC3fDFN2lKCjOMUdNWQuhqow8DUO5tPUFMwCkbDTuYx2a2xSx5lPYebC4b9E8dPllIsLlqwWIvMGLTMNrh66NEPpxfxWssBxJT2xKd4H1lsjAJw5p6Vroxy1KzeMNcX2O91oOH45J4DGDYW1uqdfQsFQ4SybHROwKNLH2cET9rOBv7rptQ8SUNNICDoNQufzxhtA23I7+62tEc2DQG97AfgjH+xFS3gFwf8ADd5Jso7zx5JNN4YyvZNXn0XYcwylIdTHyKO0/epW+izlE49nK3oVoqR38G0nos3yPoBV5MdX5EIXTyD94SA9FcxWvgfV9kHjOOSEB4jxIn+YK1wOtgPxO3LiMDuV0XpLOhhsOYVDipgFRSvOxci1JABSseNNlz5vyLjwW8WAjpWgbblBcIHxOJOkI0boEQxaXPTkX2ao+FIM8MjyOayKCNXe4bdDw10VUT/M1X53XmsqkxEc7XO2sUgM9hYazF6q+gzJ2HxMquI5XN1bE3VeUrmfvipe7bcInwdStmOJ1hNhmyj2TGwDU/S49YC4BV7iFuTDrE2zWFghMMjjjhI5lFcePafCwjUvkaCPdDEiPHZWsosPpy3kL/JZyK0mJvLRoLBabi1ojr6ONrfCwkhAMKZmrJJMv1kAaYTNbhnZE6kbJ+A0BgwypqnHKXkgdUKe6SWvZGweo6Io+pmpwGOYeyHNutvZOrAjpQYxlc0ttsE+Y5hrdWAWTxh7d+TuqrzE200VDRn3TGPHcl7ZmC2m6NSylsd7a9FncTPYcQU7+ThbVaCS0kTT1CBlVspLr66nkr8byWC21kNJ7N34K0w549zfdAGcxzEO2rRTtIb2Zvc6XKHS38beethurmP4RUSVJqKdheHeIDkUHindFJ2NSSw8nO/AqlKiWiyX301JCdGcxJOXMBc5imWzXsbOHJMLrEZ7g+QWgiVzWm9jYqG5vZ3LmpADbu6jdeW3udCmB7q4WtnCt0tZU0zS2B/d3LHqkLNtZ2imjnLuhHmlSfIWHqfHorASgsIGxCSz8rmgDQ3J1J29klOgdlziGnlic5srdW7FBaaQsla4aELU1Ej6qDspyH8muO4WVrYX0s5BBCyGjf17m1PDME7dSALrDYhHdw81p8Erm1PDktKdXNvZZ6o72+4SAt8NV7sNr2SNNhY/gtFgVa9lMYibgPzN8uRWLjJEzTrqtJgs2RjCRfM22vqufyODt8WtzdU1X28ZjcdXKekLaOZpv3Hd1ypULGhoy6EjS6tSstEM+p6rijNxdnVKCkmglThslcGje6yPE1FI/HJWEdwAFaLCJzJVU7huO64+aF8Q1BGOzREXzMBuvTTvc8hqnQHoHuo53MB7pU9fTiZzXhR9gXk7jXdXI5WOmZC8e6YgZUtyUIYQdD+a1+HZf3NGG/yj8FmsYjEbcjTp/VaLDT/dDfJqeP8AYin+IVhN6VhupHeMeYVagdnoQfNTPJzNJ6LtOYiox9JO1GonuGGExi7gNkDoTapmB5o/hZzUxHQqGM5tTmol4gkdLSvDySCT6ohW9yuaDoStlXQRtcJGsF+qyXEDWx1MUh01TiqHdoo8Vx/w1NJ/K4IjTvIoYwd7BNxWAVmHNt9WxXjXZKRgHT81hmW5ceBuJWELnOOuVE+FKZww5zyLAoPibi4MbvdajCXdhhRAH1ViUCpNag+qp4k4NaZH+Fo/JWmWdIXk80P4hmjZTPbm0IQAAgma91TUtFxZajhuF1LwhNVOFjNmf81knzR0GEyMee/L4fdbOtkdQ8C00LhYmJo+5A2YLCntfizi7kUefJFNj+HRkXDZMxHoEAwBgfiDnHqtjhWCVFVjkdUyK1PG03e7S58uqJNIEm+ARxpK2bHHOhBtFEAUK4djBhlmebC5K6JLwPBWVM81TWTAzfVYwDL7m6UPAFLTUxgirpsp5uYCVHtiX65HP6asEdW7lnNg4rVUVDWVcQdFSyOY4eIiw+9afDeFMLoCH9iJ5mm4kmANj5DkjQjuNUnmrhFxxKt2c6lwivw9znGlk7E6kgXDfkqFQbm19F1WPQ5SsxxTgBnJqcPYBJ9eMDxeY80Qz26kEsdcHKuJAY301SPqPsbo9BJ2lI0gja9+vkh3EdG51DKxzC17RmsRqCF7gE4kw1luQ2810GQ+vu2EusLhT4fI18QJdrbayr4g0vpJgb+G4UeAS9pStuDtzQAScSN9T5oFxRhsdTTGZrQ2ZgvpzCOy6HkDyF1UqBcakE7IA59SVnYuMdRndHyIOrUQbM2Rodo5vJwVLGKbsK+RgFgTcW6KGPtIDeMlpt801JoVBQZmuBY7bYXXmcufYN1O6osrA02kbl9NlZiqWuOj/cLRSTFRK5xcAABp0TbO0N7A9E9r2WIDiL/JekxsddsrSPRUIcGl4s4HMOfkkmmriaQA51wNbc0kbAHHaTWHPVKspGVMRjlbfoeYTJHZZ4wdxoVcc4ZddlzlgXB4paCrfA89198p6qtWjs6ssOlyjXaNE4LrFoHMILj5y1TJBsdiOaAExuV4Ibcg6A81osJiZK6P6PKA6+6BMIdLGWG1hf5rQ4bLq1hFguXPI7fHhtZrqJscbLF2xsD1U08zRG69johlPcaOk03sq2K1zYO6HAudoAuCm3R3JJK2EcJqstYxtrAyEoRxPWtj4mHQsCZh9eYjtnN/ERsiwmEoBfEHeZaF6WNpRR5eTG3NspSud2QcwaOG6jw9zYpS+c66aqvj2JCMso4BYu7z7bgdFFSSxskY2VmYHW55p6xLD8hqqjgrW2Y7L5gXKIUs7YKQQC7ha2YqlTupC5rWuLQ45fL5qjiFc2hkex5uG72S9jTtGixRexpsOqYoaYxSSAG+h5Kw+tpS5lqiO/2gucNxWWtl0flj5DqEZoII6h7RofJupC1XlS7RnLxY82a6jlj+KeQ9uu2qPYS7uPb5rC1lPLRgZHhw5DorGBcSPo52x1F3QONj1b5j9FS8hN0zKXjurRt61oMfosbxTGDExx0sVrzPFU0wlgkbJGdnNKy/FDM1C48wutM5l8HlFZ9GGnbKqc+rMo2B/NWMJP8ABA/8VHG1r2PI3zH8Vhm6LiR1sRAjd5c0cwuUfut75NbBUcQH8Kw2GyrVdcaXAXtboSLLAsrR1Dqmp7KLa+qD8Zysp5YYMwFyLko1wnEHU7piLuPNR1/CrOIcUjmrJHspmHwsNnP9+QSclHdlRi5OkZ6bDKzG5KaPDKaSoDHDO5os1vqToujY9glTimF09FE+OEsAzOdrbTyRbD6eDD6WOmpImxQxizWtFlZaQ5YSztvY6FhS5MvgPAuH4VJ20sj6qbe7wA0egH5lahkTWEBoAG1hyT72SJvoAs5Sb5LSrge1wBsU97gdlXJ1AUsYuFNia7Eml1kpnhgKY0E6lOxpdnocc10n95eONhqvGkfJKxlOuwmhxFhZWU0cmlrnQ29RqhEHA+CUsZjpoZ4mk3t2xP43Wlc3ZwTGyiV5tsqU2trDSmZSu4LgkY8UtW9pIIyygEfcsYzhzEuH35ayMPiv3Zojdp/T0XYizMFXqKdssL4pWB8bwQWnW4Wscsk9yHji+DkzgQ4G2qrSgk3ufcIriVE+iqpIJA4BjiGkjxDkhzhcnS4XUnas52q2AeK4c2eeGQNGYOAIJ3CkkwynlcGmMC43CITxue9mU7G+UDdeCJ7nF7dhzJsmBicQw18VXLEDfIhrg6N3NpC0FY/tKud9798jTyVGtpxJH2jB3hv5q9OxNg8VUwFi7MPML34qTo35KA7pKBkjqiV27klGkgDd1LM7mvGhBUjZe7a/3Lo1RwVhj25W/EM53D9vmEOl4GpHAiOsnaeRc0H9Fj7UdS8WXRgp7ugeR9bQKvV0oqaQx5rOaLtJW7n4EfkDYsQZYfzxEfmqs3AmKCMiGWmlBBGjyN/UJ+xEvx5roxdM6NhaACWhtkTo5HF7TbuhSM4P4gpoyJcOe63ONzX3+RTWYfX0zyKijqIrDXNE4D52XNkdnoYcWyD81XDHB2jtRlvdZiSp+IqDJr3joDyCKF1Oad5qPqNOVpO5QWAHQW16rLEldjzJpUGaVx7pI09VqKSpi+AJeQH20BH5j9Fk6OGQltg7fk06IhVPkhpXBriLNvZ0ZB/Fb2c2kz8sxlxOeQku7xAPoiFLM17QCQ1487IdhsPbQueSA4uzXPmib6cZY5QSADc2IPqixaTyCo7IyCQAEX32dz3QXE690sby517+d0aqKdsWaVl+zIsQDyKzFdG51W2BotmcmqbB7It0DiGg6ozSVTontOcjluhkUJEYsLJ7WvIHl1/VS3uUltuaiqxcvYM7zmtvzQCfEiJgQbaqCsjeIcwI05BAhI+SfsdSc4sfJCVidROjYDjc0EhdTPNnCzmnwu9vJF6qsq66nMc7GFpG7BqshhhDGNA005HVajCcRjiDhMMzbdNlUMs47Jk5MUXvRdwl7BSvhzgvDToV5hTO1gnudQ4oPVVBMhli7mtxYoxw7URyxTRh9pbF1jzHkt/drVM454XDdFmcZoWhxvZZziGo/hxCDpdaOZtrXdtug7aBuI4i2LKHuJuByaOZR/JCVugnwtHI+ia1rbR21d18lpaWK3et5DyC9ipI6KkbE0BthYKzEwhtyLdAuPJNyZ244qKGuzaAfJWooy1ijjju+5VrKQ3yUpFTl0RRfSSubybzUrmhqhoTrI47lxUs7rNul0RL8qI/G70U0dxoVWiNtr69VbisRfdCQpso1kgNQyLr3j7K7EAWoViBy4lFr9QorTG7AmnuVNVBMbKy6ia0XIIKtPHNR2bdDRClsRgZW2uqMDrVczeQdce4RUtBbpZBJHdlic7euUj5KZ7UbYfutBYEAaprnA7XUEcmYi+ysh7MvmqTIaoH11JT18ZiqYsw5EjUehXPscwSbCqvcvgkvkfb7j5rp+VsgJCHYhSxVtLLSzC4cLA9DyK0x5HFilBTRysx9/NqQFFVhsNFJM1xDmtOyvvhMbzEfE1xBCEcVVHYYfIxpALtLLtW5ytGUgzFua+rtSVLsLXCbEyzR0A2T2g3t7rfoVMA1LMk7x5qOyu4hGfiyACSRoBqV7DheIVFuwoKuQHbJA83+5YtpMtQk+ikG6JLUQ8F43LG0twyqBtrmZl/FJK0V6p/B9B1DuydY2LSNFVc+MnUKB2IwSst2gvZUJKkB1s4PvuvLjls9fFgl2E7xnknNEYGjt9kH+JuNHar1tQb2BstVkNX47C+V31ZAL9UmwVOps75oa2dzvFcjqpoqh4GUuOvO6rUmRLFJcA3jRro8BnMkbSSQAS0XGvoubU8YLwSCdeS2vH9WfhoYMx713HXposRRu1Itole5GVNRVh/D4GvkALXWaLkXHtpZW8dgZT4NK4AXyEC+tlVoahrXXjBznfRXOKJW/2de4h2Z1gCfUJnNRn8IaG0tja1uYROmiuzRgueY1CC0UwbFlV+GosBe1722U2XRfkg+hcyU6W0J3/BZKojBxVjTe7b+q17qtvw5BOXTa6yM8l8WcRyb+aIvcUlsEY4m3IOnurVJDZ1sot9XZUopiXCxuFeikbm1bqOmiLYUPxKIRRXLG+qz1DRCarmqB1s1E8Wq+47kOi9wtgjpmA+I6lJSaQ3FMfHG4PFt1bzPaxxF7W5KalgD3B2tzvb9FYqmRxsBsb+QslY6M3iFfUQN0NhfVW8JxV7ZI5WuLXjVUsXeJm5A0WOl1DTRGwMewCtPYTx2zcS4n28Y7MhrSDpzR7g0xMzSSaTS7AnYBc5ZUzxxmMaE6DMdFpqCsNLR0tZHtG4hwHRVly3BUc8PG0zaZ0LtmT1r23uyEAH13UwdmfmJ7o2CzPD+Iiq+JkYbl8mYfJaCB2ZzfJYJmjg4umX4wArIb3Lqq113eSuR2yrRbnPPYHUzsssrOYeVZc3Oqp7tfKOtj/35K4yxCzj8Fz+TwMJFmkKZjco1skNuQXmZa0jFtsBY7mjqqaQdS1FaSTuBDuJmfwIkG7Hg/l+aZh9aDE255LBupM6q1Y0HC4EJhzDwqGOZpT3VLQbWPuVeqzDS10e9qWmzwEJrmk4kHtPij19j/VEpJGuG+qHD6TEyN8sQ/E/opk72NsSp2RmV8R7x7vVSioBGh3UtTCCNNEOl7ZhIDHW8tUuDZNSL8M5aSL7+abJMHOsN0OaZxchhsfZeukdHC9xAD7d1K2XGCb2A37kqKqsnmNmNkeSLDkmVPAVHXkfGyTvA5NcGovC6Z7QXyvPor8DnbXN/NdccjoUsEYbpIAw/s/wRg71O9/rK79Vfp+DcFp7GPD4b/8AIZvxRuN5tqd1NG7TX71pd9mDk10Do8Lp4SOyp4WW2ysAVgRZdmiytX/70XugtysUqQvYysYzbZJWDYiwCSKQa2cHbJUs8Esg9HFSNrq5pB7d5ttc3XQXcERbfEj/AOF4OCIL96p+TV5d/wAH0K87B8mDGK17P9wEeYUsfEVdH4mtdr6Ldf2HpLWNQf8A5TDwJSa3nefLKE9Qvr8Hz/hkY+L5ox9JTX9HK3FxzTgfS08o9rrQ/wBhcN3Msrh6j9FVm4Pwumk1ic8bjM4rSMhfUePk2MfxHjsGLTxmDMGtZls4WO90GjOV+6K8RUENLiMzIIwxjQCGjYaIODlkBOy3hucPm7SVBOnqWMcCXOv0VjH8RbNhT48uUDL+IUHa07gwZyHjbNENPe5QrFp89NK3S+5srq2cdrSSwyXa2w+RV5t3Na67gAd90HpJR2LDzsiVNUEMIBGvkiSoIuy5NKexsTryIKzrJSa+Qu1sAEVqHAsuAPZAGSXrJCiC5DI+AyyR2ltlZiqLa3180MbIb6FPEpG26TjY4sfWSmapZF1NyEXp3DKB0Wb7e2IHP0FkXhqW21PulKNJBGSbYciqGs1+sByKpVtaXAgEodJWamzvkoS8yeZKhR+TVU3SC+EYM7GdPjqelaDdxkGZx9BcLS03AhJaG4tA9vMtiym3lqVl6bDmNDXQVrSbXLXgtN0Qilq6e30jx5tdojUj1IeK62df0bKPgzDGxhs0NTKR9YTDX5L2uwXDqPCpo4qepAa24DnE3KzMWP4jTgWmcR0Oqts40rGC0rWPHmLJqUPgyfg5U7bTFwhOyCeSJtwM3MrcOqgwCy5th2JskxlkjgGiV+wC1NdXNglDSdHC4Wbe5z+VirLxybGkka5gN9VdY6zLrIUeMsEQyyD0Cv0+MRluriSepVKaSPPyYG2Wa+cQ4lGToHsI+R/qrkE+fY6LLcTYgG/CytOoeQfcf0VbDOJGxuyS6i6z1U7NFhco7G/jcC3e69uOvzWaZxHG8ANJAPPZWosbYQQ+RtuWq29io55eNkQ/iN/91zt6t0PndZ4SPhgbl3Cl4jxdkrI4Iz/iSNF+vP8AJP7MOhGmtuSxe7s3jHRGmURjFRoGa9RzVhmJSu1dmDj1Qeuhex7uyuDvrsqnxNcW5Gs26EJ0bKmawYyxgPaHYdVZwKo+LElWBZsjrN9Bp+qwfZ11TPHTyd0PdrbpzXQMLh+GpY4mNsGiwCVbkZFFLYIyuBCgNuY19V65xtqFA93l7qmzJLY9lItY3Ftlm8Yx7D6KpEFTOe0AByMaXHXyCLVlUI2eaGw0sTpXTPiYZHG5JGpSjuzu8aEV90uClFxXSknsaGtm+zEilBj7JzlOH1MXm9tk8Oaw5SLDlYKOWYbHa262Ta7NpRxy4j/oXZWxuF9uoUvxbRpf2WbNS1twL3G4vsk2qI2d8yq9hk/DNL8U3m5L4kX3+9Zxtb13Ce2tuN+XVHsJ+jZoPielkkBFXm53526JJ6xfSs07hY2THWUp74PXkoyNNVwnAhgdolmF+iVrHRItN9Bv0QXsQyOyn/iqlUwSNtzV0suTmA8lCYwCQbAc0uDWEq3OW8Uj++XMtrkDTf0WZqmFjgbENJ0K2vG9I6LGGzcnhuv3LIYlGbkXNhy6LpxStnX5f3QUisDma3XveqjqYXPY7zCUAbcd6x81eibnB1BW7dHnxV7AOgfePITqCrokewW5IZJenrHj/kUXhyTRgtcFU/keKGr7e0Jj3PBCGuAZiBBOjgjLWNjaS5Bq+xfmb10RBqzTLj0pWX+weLFuq9ETy65UWHVxBEctzbYopK4OYOyY4k+Sl2maQxwkrQHroy2VkrPE3cKzT9nVMux+V3MFRzkgvbI3KfMqlQP7KYl7SWO6clVWiKSlVbMLmjINi4+yIYfA2M3td3IkbKFkg7MPa8ub58h6o1w/Rw4vPNTNke0hmYysI0N9lhNtqjtxYYXZ5+4cQGaSnqKaVmpGtlFJT4nAwOkpmlvUHRaVvCMjLBmIn/2AT/7OFg+kxWNo6Zf6qKfweksmFcZP8Zj3Vczb56c+zlXlr2/Xgd81sJsBoiO/jUY9Gj9UAxvBKKBzPhsRdUXHe0At8k0vkHNPaLv+mB24jFHI2RsL8zTcWIWodVHEKWN7X3JAIWXdh0I5uPuiuDubFH2LT4NQPJEkuUcuXHKSt9F2HNC+9z5hGqGaSUhoY5o8lFSPikAzAInTvjjtrb1KnY86cnxRV4uY6PBophp2czCfQm35rMyPc2zgd1ruJJmVPD9VEwXOS49lkKf+IgY4EagIQYW0OZWOFj2lrclKMQkDu7JbzCiNBK6S12gdbq/Dh9PCzNNIXuA5aBNpGzylSnqpZ8Ypu1ccrQXAE+y3MdUGMa089BYLnEdUJcXmfGAGMIY32WigxR7WAFDVMwcHJWaCoyvJvaxVR2WMaWuEMOJl2jvxVWuxERwveDsLpCjjbL2GYjHNi0pcdI7MH4lbGnronNAEoHquSYXJKQZS4h7zmJ9UaZitUwAOIcB1CTTTKeDUjo5ma4aPaVWqKgDY2WRp8bIb32EHqCmVOMlrC/XTwjmT0UtsrH40my3juNR0ddDEbSEDM5oOx5KBnEzTa0QHlmQh+FTTyOnlnDpn95zLahRPw2WPIbA3VrY9XFhgopNBh+PlxuG8tOVlE7GJHHew33Qv4SQDXe9k5sD9SeW6LZ0xxwXRe+PcdeemqeK1xB5bqkIC06tvfkvexdfdSVpiXBWEixvqFI2t152B6qhkcOqRjcBrqgeiJe+MNhZ5Fud0lQJOiSLYeuJ2CxXjmcxqn5dNk5umlipo+LsgLevLySyi+ylc2xuNua8DdNEJFaiDJ3iTbXyTJI7t25KdzRp039V7lJHkhoakYfjymElJDUN1yktJ/wC+ixIpmzZnutZ42Lf+9F1vGsPbW4dPThvec27fUahcnmY+nfJG4Fr2O1aeScHTPRhL2Yq+AdJgUcwvHIWknkmxYbPSvAmJtbQ9USppwBqNiiUjRVRQRAWc94Y0+ZK3lN1RljxVI5/iEHa1sxaO7ewT6OXsiI32B810Cp4KkZc0z2ygn62hQqThCslflNMRc2vcaK1ktUzpXjq9UWCct2B7gMtkEqG55C1mrQSb+a6Az9n1WaYl1WNriJribnpdAp8GNK8xujLXN0IKFJRCWL2cGb7E7gEEKdlXUxNLQbhFfgLnQFI4a618psq1p8kLBKPAGe6Sd13qaOIWV8UVj4VLFSG2gSckXDC+ynFS5zYX9F03g/CBQUIe8Wkm7zgeQ5D80E4bwUvkbU1DLRNN2g/WP6LbQPB5aLO7ZrNaI0iYQgjz/FQTYbBJbtGk+6vN1FyNuadb+iukcyyST2Zm6zhmklvlMjDyyuusVjNIaCtkga9zww6E+i6u4XsD6XC59xfDbFZSBuAfuUuKR1Yc05umzLue4bleRTuhkD2HUfenSs1UDxbZFGjkzS0dS2aMSQuv1HRX459ruI8lhmzTQPzwvLHdQpf35iDRbtGHzMYup9b6Oeel8m5rayCHD5jJIGtLbXJ3PQIDheUQWOgJJAWWlqqiqqYzUzOks4WB2HstFTDNGBzSlBxQsdb0EXShn+6B7qjiVeWUzi1xJsnGJg3sD6IbiIDyyMc3BEVuEv8Ag/C2dnDmcCXO1JReFk8ljHG63XL/AFVanjDWDkpmmRosJHW6Ibtj9bSpFxtLM530hcPRv9UK4gljhpjEwl0jtCTyV0l5bbO75rP4pKJqkRx+GPn1KIq2NQpbhPD3PmAdHowDYDdFGwEi5Bus9htfJQgtyB7DyRdnELOz0pjn5a6IaZoo2WJHxQZu2OW2w5n0UFDnrawSyMvHFrk5BDC+SpmdJIbucdVscLw/4WkbmHfdq7z8vVKqOmNRQjJZtgNAL36eSje+5dYAHQj1V34X6oF28tOSf8ILkW5WufuRReuKBh1dYA7nmnNiNjpyFiibqYb21vf9V62lbfujQi1/JFD9yB2TYAHRxS7M8m65d0T+Gb4i0739Em04GmUgAI0k+5At8DiTcA67JnYOItbWwujQgvqN178MC3UXFtkaQ+ooBijJN9cp2skjvwzfbokjQH1JuDsPVJ2ySSzPlD0eD2XjdikkmgGHxn0C9dskkgZBJuuT8Tf6/V+pSSUL8jv8ThgSPn6o5h/+o4V/5H//AJKSS2kdGH8jeDwKIfW9UklaCPJbg8HsFkeMf88PspJKp8F4P2MzrPF7opV/6RTfackkoZ0/ADPi91LT+L3SSQxo3dJ/kovsj8Fbh390kkIwn2XovCftJ58fskktUcT5Ihu31WM40/1L/wBAkkpkdPj/AJ/0ZKo3VR+ySSEbyK8myqu3KSSowmMj/wAZn2gtNSbBJJTkKwdkj9kOqP8ANw/aSSURHkC7Nins8QSSUFs9l8BWZb/iyfaKSSuA3yS8l7HuUklTHHkIUnjZ6hdEHh/9vySSU9mk+EJniH2lIN/Y/ikkgykRv3+SfHsPtJJJofQ/p9g/ivX+P3CSSZn2Ib+5ThsfZJJADf8AbP2kkkkAf//Z"/>
          <p:cNvSpPr>
            <a:spLocks noChangeAspect="1" noChangeArrowheads="1"/>
          </p:cNvSpPr>
          <p:nvPr/>
        </p:nvSpPr>
        <p:spPr bwMode="auto">
          <a:xfrm>
            <a:off x="63500" y="-600075"/>
            <a:ext cx="3714750" cy="12287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20" name="Picture 4" descr="http://www.ilgiornale.it/sites/default/files/styles/large/public/foto/2012/03/26/att_8467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2 CuadroTexto"/>
          <p:cNvSpPr txBox="1">
            <a:spLocks noChangeArrowheads="1"/>
          </p:cNvSpPr>
          <p:nvPr/>
        </p:nvSpPr>
        <p:spPr bwMode="auto">
          <a:xfrm>
            <a:off x="0" y="5842337"/>
            <a:ext cx="9144000" cy="1015663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dirty="0">
                <a:solidFill>
                  <a:srgbClr val="FF0000"/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me………</a:t>
            </a:r>
          </a:p>
          <a:p>
            <a:pPr algn="ctr"/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Nosotros somos el mundo, somos los </a:t>
            </a:r>
            <a:r>
              <a:rPr lang="es-ES" sz="1200" dirty="0" smtClean="0">
                <a:solidFill>
                  <a:srgbClr val="FFFF00"/>
                </a:solidFill>
                <a:latin typeface="Arial Black" pitchFamily="34" charset="0"/>
              </a:rPr>
              <a:t>chicos </a:t>
            </a:r>
            <a:r>
              <a:rPr lang="es-ES" sz="1200" dirty="0">
                <a:solidFill>
                  <a:srgbClr val="FFFF00"/>
                </a:solidFill>
                <a:latin typeface="Arial Black" pitchFamily="34" charset="0"/>
              </a:rPr>
              <a:t>Nosotros somos los que hacemos un día más brillante Así que vamos a empezar a dar Hay una elección que estamos haciendo Estamos salvando nuestras propias vidas Es cierto, haremos un día mejor Sólo tú y yo</a:t>
            </a:r>
          </a:p>
        </p:txBody>
      </p:sp>
    </p:spTree>
  </p:cSld>
  <p:clrMapOvr>
    <a:masterClrMapping/>
  </p:clrMapOvr>
  <p:transition advTm="26000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CuadroTexto"/>
          <p:cNvSpPr txBox="1">
            <a:spLocks noChangeArrowheads="1"/>
          </p:cNvSpPr>
          <p:nvPr/>
        </p:nvSpPr>
        <p:spPr bwMode="auto">
          <a:xfrm>
            <a:off x="0" y="5257562"/>
            <a:ext cx="914400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dirty="0" smtClean="0">
                <a:solidFill>
                  <a:srgbClr val="00B0F0"/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me………</a:t>
            </a:r>
            <a:endParaRPr lang="es-ES" sz="1400" dirty="0" smtClean="0">
              <a:solidFill>
                <a:srgbClr val="00B0F0"/>
              </a:solidFill>
              <a:latin typeface="Arial Black" pitchFamily="34" charset="0"/>
            </a:endParaRPr>
          </a:p>
          <a:p>
            <a:pPr algn="ctr"/>
            <a:r>
              <a:rPr lang="es-ES" sz="1400" dirty="0" smtClean="0">
                <a:solidFill>
                  <a:srgbClr val="FFC000"/>
                </a:solidFill>
                <a:latin typeface="Arial Black" pitchFamily="34" charset="0"/>
              </a:rPr>
              <a:t>Nosotros somos el mundo, somos los chicos Nosotros somos aquellos quienes hacemos un día mas brillante Pues empecemos a dar Aquí hay una elección que estamos haciendo Estamos salvando nuestras propias vidas Es cierto, haremos un día mejor Solamente tu y yo</a:t>
            </a:r>
          </a:p>
        </p:txBody>
      </p:sp>
    </p:spTree>
  </p:cSld>
  <p:clrMapOvr>
    <a:masterClrMapping/>
  </p:clrMapOvr>
  <p:transition advTm="27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CuadroTexto"/>
          <p:cNvSpPr txBox="1">
            <a:spLocks noChangeArrowheads="1"/>
          </p:cNvSpPr>
          <p:nvPr/>
        </p:nvSpPr>
        <p:spPr bwMode="auto">
          <a:xfrm>
            <a:off x="0" y="5042118"/>
            <a:ext cx="9144000" cy="1815882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Black" pitchFamily="34" charset="0"/>
              </a:rPr>
              <a:t>We are the world, we are the children We are the ones who make a brighter day Start giving Here's a choice we're making We're saving our own lives It's true we'll make a better day Just you and me</a:t>
            </a:r>
          </a:p>
          <a:p>
            <a:pPr algn="ctr"/>
            <a:r>
              <a:rPr lang="es-ES" sz="1600" dirty="0" smtClean="0">
                <a:solidFill>
                  <a:srgbClr val="FFC000"/>
                </a:solidFill>
                <a:latin typeface="Arial Black" pitchFamily="34" charset="0"/>
              </a:rPr>
              <a:t>Nosotros somos el mundo, somos los chicos, Nosotros somos aquellos quienes hacemos un día mas brillante, Pues empecemos a dar, Aquí hay una elección que estamos haciendo, Estamos salvando nuestras propias, vidas Es cierto, haremos un día mejor, Solamente tu y yo</a:t>
            </a:r>
          </a:p>
        </p:txBody>
      </p:sp>
    </p:spTree>
  </p:cSld>
  <p:clrMapOvr>
    <a:masterClrMapping/>
  </p:clrMapOvr>
  <p:transition advTm="11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1331</Words>
  <Application>Microsoft Office PowerPoint</Application>
  <PresentationFormat>Presentación en pantalla (4:3)</PresentationFormat>
  <Paragraphs>96</Paragraphs>
  <Slides>35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73</cp:revision>
  <dcterms:created xsi:type="dcterms:W3CDTF">2012-02-10T18:10:21Z</dcterms:created>
  <dcterms:modified xsi:type="dcterms:W3CDTF">2013-01-19T07:06:19Z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4431806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