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6" r:id="rId3"/>
    <p:sldId id="257" r:id="rId4"/>
    <p:sldId id="258" r:id="rId5"/>
    <p:sldId id="259" r:id="rId6"/>
    <p:sldId id="260" r:id="rId7"/>
    <p:sldId id="261" r:id="rId8"/>
    <p:sldId id="262" r:id="rId9"/>
    <p:sldId id="272" r:id="rId10"/>
    <p:sldId id="263" r:id="rId11"/>
    <p:sldId id="264" r:id="rId12"/>
    <p:sldId id="273" r:id="rId13"/>
    <p:sldId id="275" r:id="rId14"/>
    <p:sldId id="265" r:id="rId15"/>
    <p:sldId id="266" r:id="rId16"/>
    <p:sldId id="267" r:id="rId17"/>
    <p:sldId id="268" r:id="rId18"/>
    <p:sldId id="269" r:id="rId19"/>
    <p:sldId id="274" r:id="rId20"/>
    <p:sldId id="270" r:id="rId21"/>
    <p:sldId id="271" r:id="rId22"/>
    <p:sldId id="276" r:id="rId23"/>
    <p:sldId id="277" r:id="rId24"/>
    <p:sldId id="278" r:id="rId25"/>
    <p:sldId id="279" r:id="rId26"/>
    <p:sldId id="287" r:id="rId2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MYzieiEGXSijM50zq20/g" hashData="ExwyFrk9LlgBKbVPBKc0mFqB27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  <a:srgbClr val="FF9933"/>
    <a:srgbClr val="FF0066"/>
    <a:srgbClr val="6600FF"/>
    <a:srgbClr val="3366FF"/>
    <a:srgbClr val="996633"/>
    <a:srgbClr val="0000FF"/>
    <a:srgbClr val="66FF33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66" autoAdjust="0"/>
    <p:restoredTop sz="94686" autoAdjust="0"/>
  </p:normalViewPr>
  <p:slideViewPr>
    <p:cSldViewPr>
      <p:cViewPr varScale="1">
        <p:scale>
          <a:sx n="48" d="100"/>
          <a:sy n="48" d="100"/>
        </p:scale>
        <p:origin x="-5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15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57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157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157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F153122-4D61-4E3D-9989-44A2A875DE15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54E01-81F0-4352-BECF-59BF5B3287D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56E62-FAC9-42AB-A927-AFDF8F8EDF0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FF0673-8F9C-4899-A4B9-76F27B18955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51E7E-AA09-44F8-976E-3013F737108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1E3614-6B78-4096-B435-6CD8F6FBB10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5F505-38AE-4886-ABA7-1862711EE01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0A471-EDF6-44BA-A7C3-BA983BC6EC7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14531-F360-4D61-A984-B2CA954EC34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A9FEE-20A3-411F-95E9-1B3A0D4BA00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A978A-B125-4F85-B649-281ADF2366B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FA918-2953-42EF-B1A9-CCE52417473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085358-7703-4FD1-8F75-362EE22B5270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C6B7CF0-CC8F-4252-BC96-D0E3352D9CA8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AB1775-69BF-457C-B389-946CC16E28B9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all.alphacoders.com/wallpaper.php?i=149658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87" name="Text Box 19"/>
          <p:cNvSpPr txBox="1">
            <a:spLocks noChangeArrowheads="1"/>
          </p:cNvSpPr>
          <p:nvPr/>
        </p:nvSpPr>
        <p:spPr bwMode="auto">
          <a:xfrm>
            <a:off x="2411413" y="5734050"/>
            <a:ext cx="1439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 i="1" dirty="0">
                <a:solidFill>
                  <a:schemeClr val="bg1"/>
                </a:solidFill>
                <a:latin typeface="Trebuchet MS" pitchFamily="34" charset="0"/>
              </a:rPr>
              <a:t>AVANCE AUTOMATICO</a:t>
            </a:r>
          </a:p>
        </p:txBody>
      </p:sp>
      <p:sp>
        <p:nvSpPr>
          <p:cNvPr id="16" name="1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16000">
                <a:srgbClr val="FFFF00"/>
              </a:gs>
              <a:gs pos="47000">
                <a:srgbClr val="9999FF"/>
              </a:gs>
              <a:gs pos="60001">
                <a:srgbClr val="6600FF"/>
              </a:gs>
              <a:gs pos="71001">
                <a:srgbClr val="00FF00"/>
              </a:gs>
              <a:gs pos="81000">
                <a:srgbClr val="FF9933"/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24586" name="Picture 10" descr="http://images2.fanpop.com/image/photos/12600000/Queen-queen-12628673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7" name="Picture 10" descr="http://images2.fanpop.com/image/photos/12600000/Queen-queen-12628673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21" name="Picture 10" descr="http://images2.fanpop.com/image/photos/12600000/Queen-queen-12628673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2"/>
          </a:xfrm>
          <a:prstGeom prst="rect">
            <a:avLst/>
          </a:prstGeom>
          <a:noFill/>
        </p:spPr>
      </p:pic>
      <p:pic>
        <p:nvPicPr>
          <p:cNvPr id="20" name="Picture 10" descr="http://images2.fanpop.com/image/photos/12600000/Queen-queen-12628673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2"/>
          </a:xfrm>
          <a:prstGeom prst="rect">
            <a:avLst/>
          </a:prstGeom>
          <a:noFill/>
        </p:spPr>
      </p:pic>
      <p:pic>
        <p:nvPicPr>
          <p:cNvPr id="22" name="Picture 10" descr="http://images2.fanpop.com/image/photos/12600000/Queen-queen-12628673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2"/>
          </a:xfrm>
          <a:prstGeom prst="rect">
            <a:avLst/>
          </a:prstGeom>
          <a:noFill/>
        </p:spPr>
      </p:pic>
      <p:pic>
        <p:nvPicPr>
          <p:cNvPr id="23" name="Picture 10" descr="http://images2.fanpop.com/image/photos/12600000/Queen-queen-12628673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2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714480" y="3429000"/>
            <a:ext cx="55721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the Champions</a:t>
            </a:r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000364" y="392906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929058" y="4286256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1977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357158" y="5786454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Álbum:  Noticias      del Mundo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7786710" y="528638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7643834" y="550070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482842"/>
            <a:ext cx="460362" cy="287727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39" presetClass="entr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500"/>
                            </p:stCondLst>
                            <p:childTnLst>
                              <p:par>
                                <p:cTn id="62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100"/>
                            </p:stCondLst>
                            <p:childTnLst>
                              <p:par>
                                <p:cTn id="87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7100"/>
                            </p:stCondLst>
                            <p:childTnLst>
                              <p:par>
                                <p:cTn id="10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10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4" grpId="0"/>
      <p:bldP spid="25" grpId="0"/>
      <p:bldP spid="26" grpId="0"/>
      <p:bldP spid="27" grpId="0"/>
      <p:bldP spid="28" grpId="0"/>
      <p:bldP spid="29" grpId="0"/>
      <p:bldP spid="31" grpId="0" build="allAtOnce"/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 descr="C:\Documents and Settings\Administrador\Escritorio\music_queen_live_freddie_mercury_band_desktop_3508x2480_hd-wallpaper-8050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95535" cy="6858000"/>
          </a:xfrm>
          <a:prstGeom prst="rect">
            <a:avLst/>
          </a:prstGeom>
          <a:noFill/>
        </p:spPr>
      </p:pic>
      <p:sp>
        <p:nvSpPr>
          <p:cNvPr id="5139" name="Text Box 19"/>
          <p:cNvSpPr txBox="1">
            <a:spLocks noChangeArrowheads="1"/>
          </p:cNvSpPr>
          <p:nvPr/>
        </p:nvSpPr>
        <p:spPr bwMode="auto">
          <a:xfrm>
            <a:off x="2000232" y="357166"/>
            <a:ext cx="33845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I’ve paid my dues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pagado mis deudas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5357818" y="857232"/>
            <a:ext cx="250033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time </a:t>
            </a:r>
            <a:r>
              <a:rPr lang="en-GB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after </a:t>
            </a:r>
            <a:r>
              <a:rPr lang="en-GB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time</a:t>
            </a:r>
            <a:r>
              <a:rPr lang="en-GB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una y otra vez</a:t>
            </a:r>
          </a:p>
        </p:txBody>
      </p:sp>
      <p:sp>
        <p:nvSpPr>
          <p:cNvPr id="23556" name="AutoShape 4" descr="http://onlyhdwallpapers.com/wallpaper/music_queen_live_freddie_mercury_band_desktop_3508x2480_hd-wallpaper-8050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3558" name="AutoShape 6" descr="http://onlyhdwallpapers.com/wallpaper/music_queen_live_freddie_mercury_band_desktop_3508x2480_hd-wallpaper-8050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  <p:transition advClick="0" advTm="7800">
    <p:sndAc>
      <p:stSnd>
        <p:snd r:embed="rId2" name="001-We are the champio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9" grpId="0"/>
      <p:bldP spid="51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7" name="Picture 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395288" y="620713"/>
            <a:ext cx="40322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I’ve done my sentence</a:t>
            </a:r>
            <a:r>
              <a:rPr lang="en-GB" b="1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cumplido mi condena</a:t>
            </a:r>
            <a:r>
              <a:rPr lang="es-ES" sz="1800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7194" name="Text Box 26"/>
          <p:cNvSpPr txBox="1">
            <a:spLocks noChangeArrowheads="1"/>
          </p:cNvSpPr>
          <p:nvPr/>
        </p:nvSpPr>
        <p:spPr bwMode="auto">
          <a:xfrm>
            <a:off x="2268538" y="1928802"/>
            <a:ext cx="394653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committed no crime</a:t>
            </a:r>
            <a:r>
              <a:rPr lang="en-GB" b="1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no cometí ningún crimen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1" grpId="0"/>
      <p:bldP spid="71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7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1187450" y="1268413"/>
            <a:ext cx="28813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bad mistakes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malos errores</a:t>
            </a:r>
            <a:r>
              <a:rPr lang="es-ES" sz="2000" dirty="0">
                <a:latin typeface="Lucida Calligraphy" pitchFamily="66" charset="0"/>
              </a:rPr>
              <a:t> </a:t>
            </a:r>
          </a:p>
        </p:txBody>
      </p: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5219700" y="1628775"/>
            <a:ext cx="33131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I’ve made a few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b="1" dirty="0">
                <a:solidFill>
                  <a:srgbClr val="FF0000"/>
                </a:solidFill>
                <a:latin typeface="Lucida Calligraphy" pitchFamily="66" charset="0"/>
              </a:rPr>
              <a:t>he cometido unos pocos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1" name="Picture 17" descr="fondos-queen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1116013" y="333375"/>
            <a:ext cx="72723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Lucida Calligraphy" pitchFamily="66" charset="0"/>
              </a:rPr>
              <a:t>I’ve had my share of sand kicked in my face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tenido mi porción de arena tirada  en mi cara</a:t>
            </a: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3924300" y="1412875"/>
            <a:ext cx="35290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Lucida Calligraphy" pitchFamily="66" charset="0"/>
              </a:rPr>
              <a:t>but I’ve come through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he sobrevivido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6" grpId="0"/>
      <p:bldP spid="112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4" name="Picture 12" descr="Queen_wallpaper_by_RogerisedDream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785786" y="285728"/>
            <a:ext cx="771530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(And I need to go on and on and on and on)</a:t>
            </a:r>
            <a:r>
              <a:rPr lang="en-GB" b="1" dirty="0" smtClean="0">
                <a:solidFill>
                  <a:srgbClr val="FF5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(Y necesito continuar y continuar y continuar y continuar)</a:t>
            </a:r>
            <a:endParaRPr lang="es-ES" sz="1800" b="1" dirty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ages4.fanpop.com/image/photos/19500000/wallpaper-queen-19597842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2143108" y="2285992"/>
            <a:ext cx="478634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the champions, my friend</a:t>
            </a:r>
            <a:r>
              <a:rPr lang="en-GB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campeones, mi amigo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11" name="Picture 15" descr="70wkh_no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1692275" y="260350"/>
            <a:ext cx="61198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800" b="1" dirty="0">
                <a:solidFill>
                  <a:srgbClr val="00FF00"/>
                </a:solidFill>
                <a:latin typeface="Lucida Calligraphy" pitchFamily="66" charset="0"/>
              </a:rPr>
              <a:t>and we’ll keep on fighting till the end</a:t>
            </a:r>
            <a:r>
              <a:rPr lang="en-GB" sz="1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y seguiremos luchando hasta el fin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7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2571736" y="2357430"/>
            <a:ext cx="322422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 are the champions</a:t>
            </a:r>
            <a:r>
              <a:rPr lang="en-GB" b="1" dirty="0">
                <a:solidFill>
                  <a:srgbClr val="FF0066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b="1" dirty="0">
                <a:solidFill>
                  <a:srgbClr val="00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0" y="404813"/>
            <a:ext cx="34559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 are the champions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b="1" dirty="0">
                <a:solidFill>
                  <a:srgbClr val="00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/>
      <p:bldP spid="2049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4714876" y="357166"/>
            <a:ext cx="410210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time for losers</a:t>
            </a:r>
            <a:r>
              <a:rPr lang="en-GB" b="1" dirty="0">
                <a:solidFill>
                  <a:srgbClr val="FF0066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hay tiempo para perdedores</a:t>
            </a:r>
            <a:r>
              <a:rPr lang="en-GB" sz="2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20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82" name="Picture 14" descr="livekill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1214414" y="1928802"/>
            <a:ext cx="4464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‘cause we are the champions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</a:t>
            </a: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porque somos los campeones</a:t>
            </a:r>
          </a:p>
        </p:txBody>
      </p:sp>
      <p:sp>
        <p:nvSpPr>
          <p:cNvPr id="58379" name="Text Box 11"/>
          <p:cNvSpPr txBox="1">
            <a:spLocks noChangeArrowheads="1"/>
          </p:cNvSpPr>
          <p:nvPr/>
        </p:nvSpPr>
        <p:spPr bwMode="auto">
          <a:xfrm>
            <a:off x="4932363" y="1916113"/>
            <a:ext cx="28813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of the world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del mundo</a:t>
            </a:r>
          </a:p>
        </p:txBody>
      </p:sp>
    </p:spTree>
  </p:cSld>
  <p:clrMapOvr>
    <a:masterClrMapping/>
  </p:clrMapOvr>
  <p:transition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8" grpId="0"/>
      <p:bldP spid="583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69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4766" name="Text Box 14"/>
          <p:cNvSpPr txBox="1">
            <a:spLocks noChangeArrowheads="1"/>
          </p:cNvSpPr>
          <p:nvPr/>
        </p:nvSpPr>
        <p:spPr bwMode="auto">
          <a:xfrm>
            <a:off x="5643571" y="571479"/>
            <a:ext cx="324801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I’ve taken my bows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 dado mis reverencias</a:t>
            </a:r>
            <a:r>
              <a:rPr lang="es-ES" sz="20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74768" name="Text Box 16"/>
          <p:cNvSpPr txBox="1">
            <a:spLocks noChangeArrowheads="1"/>
          </p:cNvSpPr>
          <p:nvPr/>
        </p:nvSpPr>
        <p:spPr bwMode="auto">
          <a:xfrm>
            <a:off x="5786446" y="1857364"/>
            <a:ext cx="307180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and my curtain calls</a:t>
            </a:r>
            <a:r>
              <a:rPr lang="en-GB" b="1" dirty="0">
                <a:solidFill>
                  <a:srgbClr val="FF0066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mis llamados al telón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4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6" grpId="0"/>
      <p:bldP spid="747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4" name="Picture 18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92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0"/>
            <a:ext cx="8316912" cy="6861175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0" y="260350"/>
            <a:ext cx="9144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You’ve bought me fame and fortune and everything that goes</a:t>
            </a:r>
            <a:r>
              <a:rPr lang="en-GB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trajiste fama y fortuna y todo lo que viene con eso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6084888" y="1125538"/>
            <a:ext cx="28082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thank you all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les agradezco a todos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9" grpId="0"/>
      <p:bldP spid="245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398.photobucket.com/albums/pp61/PetulikP/Wallpapers/Queen-wallpaper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0" y="1571612"/>
            <a:ext cx="43561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it’s been no bed of roses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no ha sido un lecho de rosas</a:t>
            </a:r>
            <a:r>
              <a:rPr lang="es-E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571472" y="3000372"/>
            <a:ext cx="32400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pleasure cruise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b="1" dirty="0">
                <a:solidFill>
                  <a:srgbClr val="00FF00"/>
                </a:solidFill>
                <a:latin typeface="Lucida Calligraphy" pitchFamily="66" charset="0"/>
              </a:rPr>
              <a:t>ni un crucero de placer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7" grpId="0"/>
      <p:bldP spid="266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4" name="Picture 12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50000"/>
          </a:xfrm>
          <a:prstGeom prst="rect">
            <a:avLst/>
          </a:prstGeom>
          <a:noFill/>
        </p:spPr>
      </p:pic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468313" y="620713"/>
            <a:ext cx="36734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consider it a challenge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Considero eso un desafío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4429124" y="1214422"/>
            <a:ext cx="414340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before the whole human race</a:t>
            </a:r>
            <a:r>
              <a:rPr lang="en-GB" b="1" dirty="0">
                <a:solidFill>
                  <a:srgbClr val="00FF00"/>
                </a:solidFill>
              </a:rPr>
              <a:t>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ante toda la raza humana</a:t>
            </a: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/>
      <p:bldP spid="440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27" name="Picture 23" descr="wallpaper_rainbo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395288" y="3860800"/>
            <a:ext cx="30956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ain’t gonna lose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voy a perder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0" y="5214950"/>
            <a:ext cx="764383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(and I need to go on and on and on and on)</a:t>
            </a:r>
            <a:r>
              <a:rPr lang="en-GB" b="1" dirty="0">
                <a:solidFill>
                  <a:srgbClr val="FF0066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(y necesito continuar y continuar y continuar y continuar)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3" grpId="0"/>
      <p:bldP spid="471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9163" name="Picture 11" descr="Music - Queen Wallpaper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36650"/>
            <a:ext cx="9144000" cy="5721350"/>
          </a:xfrm>
          <a:prstGeom prst="rect">
            <a:avLst/>
          </a:prstGeom>
          <a:noFill/>
        </p:spPr>
      </p:pic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1763713" y="333375"/>
            <a:ext cx="58324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the champions, my friend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Somos los campeones, mi amigo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1763713" y="333375"/>
            <a:ext cx="58340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we’ll keep on fighting till the end</a:t>
            </a:r>
            <a:r>
              <a:rPr lang="en-GB" b="1" dirty="0">
                <a:solidFill>
                  <a:schemeClr val="bg1"/>
                </a:solidFill>
              </a:rPr>
              <a:t>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continuaremos luchando hasta el final</a:t>
            </a:r>
          </a:p>
        </p:txBody>
      </p:sp>
      <p:pic>
        <p:nvPicPr>
          <p:cNvPr id="60426" name="Picture 10" descr="Queen_the_Band_by_fallenZeraph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52525"/>
            <a:ext cx="9144000" cy="57054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5" name="Picture 15" descr="onfire1024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900113" y="260350"/>
            <a:ext cx="36004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Lucida Calligraphy" pitchFamily="66" charset="0"/>
              </a:rPr>
              <a:t>We are the champions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</a:t>
            </a: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4643438" y="692150"/>
            <a:ext cx="36004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Lucida Calligraphy" pitchFamily="66" charset="0"/>
              </a:rPr>
              <a:t>We are the champions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2" grpId="0"/>
      <p:bldP spid="512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69" name="Picture 21" descr="wallpapers-musica-qu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857224" y="2571744"/>
            <a:ext cx="474345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time for losers</a:t>
            </a:r>
            <a:r>
              <a:rPr lang="en-GB" b="1" dirty="0">
                <a:solidFill>
                  <a:srgbClr val="FF0066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hay tiempo para perdedores</a:t>
            </a:r>
            <a:r>
              <a:rPr lang="en-GB" sz="1800" b="1" dirty="0">
                <a:solidFill>
                  <a:srgbClr val="FF0066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0066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2786050" y="4572008"/>
            <a:ext cx="41767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‘</a:t>
            </a: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cause we are the champions</a:t>
            </a:r>
            <a:r>
              <a:rPr lang="en-GB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porque somos los campeones</a:t>
            </a:r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6786578" y="4572008"/>
            <a:ext cx="19431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of the world</a:t>
            </a:r>
            <a:r>
              <a:rPr lang="en-GB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del mundo</a:t>
            </a:r>
          </a:p>
        </p:txBody>
      </p:sp>
    </p:spTree>
  </p:cSld>
  <p:clrMapOvr>
    <a:masterClrMapping/>
  </p:clrMapOvr>
  <p:transition advClick="0" advTm="1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1" grpId="0"/>
      <p:bldP spid="53262" grpId="0"/>
      <p:bldP spid="532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wallpaperpimper.com/wallpaper/Music/Queen/Queen-2-PSWTUF2CFA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4357686" y="1357298"/>
            <a:ext cx="478631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the champions my friend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campeones, mi amigo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25" name="Picture 13" descr="1_313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2124075" y="3068638"/>
            <a:ext cx="53990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we’ll keep on fighting till the end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continuaremos luchando hasta el final</a:t>
            </a:r>
          </a:p>
        </p:txBody>
      </p:sp>
    </p:spTree>
  </p:cSld>
  <p:clrMapOvr>
    <a:masterClrMapping/>
  </p:clrMapOvr>
  <p:transition advClick="0" advTm="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wallpaperpimper.com/wallpaper/Music/Queen/Queen-9-B6M3GK6C3G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3195" name="Text Box 11"/>
          <p:cNvSpPr txBox="1">
            <a:spLocks noChangeArrowheads="1"/>
          </p:cNvSpPr>
          <p:nvPr/>
        </p:nvSpPr>
        <p:spPr bwMode="auto">
          <a:xfrm>
            <a:off x="3643306" y="571480"/>
            <a:ext cx="36004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the champions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solidFill>
                  <a:srgbClr val="00FF00"/>
                </a:solidFill>
                <a:latin typeface="Lucida Calligraphy" pitchFamily="66" charset="0"/>
              </a:rPr>
              <a:t>Somos los </a:t>
            </a:r>
            <a:r>
              <a:rPr lang="es-E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campeones</a:t>
            </a:r>
          </a:p>
        </p:txBody>
      </p:sp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4286248" y="2071678"/>
            <a:ext cx="36004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the champions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los campeones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5" grpId="0"/>
      <p:bldP spid="9319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hotos1.blogger.com/blogger/1557/1265/1600/live.jpg?force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7294" name="Text Box 14"/>
          <p:cNvSpPr txBox="1">
            <a:spLocks noChangeArrowheads="1"/>
          </p:cNvSpPr>
          <p:nvPr/>
        </p:nvSpPr>
        <p:spPr bwMode="auto">
          <a:xfrm>
            <a:off x="7786710" y="6215082"/>
            <a:ext cx="110646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  <a:endParaRPr lang="es-ES" sz="1400" dirty="0"/>
          </a:p>
        </p:txBody>
      </p:sp>
      <p:sp>
        <p:nvSpPr>
          <p:cNvPr id="97295" name="Text Box 15"/>
          <p:cNvSpPr txBox="1">
            <a:spLocks noChangeArrowheads="1"/>
          </p:cNvSpPr>
          <p:nvPr/>
        </p:nvSpPr>
        <p:spPr bwMode="auto">
          <a:xfrm>
            <a:off x="323850" y="260350"/>
            <a:ext cx="41767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time for losers</a:t>
            </a: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hay tiempo para perdedores</a:t>
            </a:r>
            <a:r>
              <a:rPr lang="en-GB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7296" name="Text Box 16"/>
          <p:cNvSpPr txBox="1">
            <a:spLocks noChangeArrowheads="1"/>
          </p:cNvSpPr>
          <p:nvPr/>
        </p:nvSpPr>
        <p:spPr bwMode="auto">
          <a:xfrm>
            <a:off x="4067175" y="1628775"/>
            <a:ext cx="43926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‘cause we are the champions</a:t>
            </a:r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somos los campeones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4" grpId="0"/>
      <p:bldP spid="97295" grpId="0"/>
      <p:bldP spid="972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1393332</TotalTime>
  <Words>495</Words>
  <Application>Microsoft Office PowerPoint</Application>
  <PresentationFormat>Presentación en pantalla (4:3)</PresentationFormat>
  <Paragraphs>77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THE CHAMPIONS (1977) SOMOS LOS CAMPEONES</dc:title>
  <cp:lastModifiedBy>Roberto</cp:lastModifiedBy>
  <cp:revision>99</cp:revision>
  <dcterms:created xsi:type="dcterms:W3CDTF">2004-09-09T05:14:40Z</dcterms:created>
  <dcterms:modified xsi:type="dcterms:W3CDTF">2013-01-30T04:56:00Z</dcterms:modified>
</cp:coreProperties>
</file>