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9" r:id="rId3"/>
    <p:sldId id="284" r:id="rId4"/>
    <p:sldId id="283" r:id="rId5"/>
    <p:sldId id="282" r:id="rId6"/>
    <p:sldId id="281" r:id="rId7"/>
    <p:sldId id="280" r:id="rId8"/>
    <p:sldId id="279" r:id="rId9"/>
    <p:sldId id="278" r:id="rId10"/>
    <p:sldId id="277" r:id="rId11"/>
    <p:sldId id="276" r:id="rId12"/>
    <p:sldId id="267" r:id="rId13"/>
    <p:sldId id="266" r:id="rId14"/>
    <p:sldId id="265" r:id="rId15"/>
    <p:sldId id="263" r:id="rId16"/>
    <p:sldId id="285" r:id="rId17"/>
    <p:sldId id="286" r:id="rId18"/>
    <p:sldId id="262" r:id="rId19"/>
    <p:sldId id="287" r:id="rId20"/>
    <p:sldId id="292" r:id="rId21"/>
    <p:sldId id="291" r:id="rId22"/>
    <p:sldId id="290" r:id="rId23"/>
    <p:sldId id="289" r:id="rId24"/>
    <p:sldId id="261" r:id="rId25"/>
    <p:sldId id="260" r:id="rId26"/>
    <p:sldId id="299" r:id="rId27"/>
    <p:sldId id="298" r:id="rId28"/>
    <p:sldId id="297" r:id="rId29"/>
    <p:sldId id="296" r:id="rId30"/>
    <p:sldId id="295" r:id="rId31"/>
    <p:sldId id="294" r:id="rId32"/>
    <p:sldId id="293" r:id="rId33"/>
    <p:sldId id="259" r:id="rId34"/>
    <p:sldId id="258" r:id="rId35"/>
    <p:sldId id="257" r:id="rId36"/>
    <p:sldId id="300" r:id="rId3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TgLyQdP8tI8/xD9cLIDsg==" hashData="z/N2afiOjFqSGiJq1tXCvheCeO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E9976-8971-45E8-B235-D8B75719AA1D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FD4D0-01A6-4C8F-A004-9937F62564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E9976-8971-45E8-B235-D8B75719AA1D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FD4D0-01A6-4C8F-A004-9937F62564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E9976-8971-45E8-B235-D8B75719AA1D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FD4D0-01A6-4C8F-A004-9937F62564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E9976-8971-45E8-B235-D8B75719AA1D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FD4D0-01A6-4C8F-A004-9937F62564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E9976-8971-45E8-B235-D8B75719AA1D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FD4D0-01A6-4C8F-A004-9937F62564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E9976-8971-45E8-B235-D8B75719AA1D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FD4D0-01A6-4C8F-A004-9937F62564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E9976-8971-45E8-B235-D8B75719AA1D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FD4D0-01A6-4C8F-A004-9937F62564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E9976-8971-45E8-B235-D8B75719AA1D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FD4D0-01A6-4C8F-A004-9937F62564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E9976-8971-45E8-B235-D8B75719AA1D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FD4D0-01A6-4C8F-A004-9937F62564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E9976-8971-45E8-B235-D8B75719AA1D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FD4D0-01A6-4C8F-A004-9937F62564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E9976-8971-45E8-B235-D8B75719AA1D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FD4D0-01A6-4C8F-A004-9937F62564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D9DC45-6CD9-4ECE-98BB-22853737852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E9976-8971-45E8-B235-D8B75719AA1D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1FD4D0-01A6-4C8F-A004-9937F62564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D88FE9D-F2CC-40E2-9D99-81646B4D0BB5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blinds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4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1.bp.blogspot.com/-18L8XFRVC7o/TZ3iDclFWWI/AAAAAAAAAGk/tDZTmq_RthI/s1600/1986direStrait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4" name="Picture 10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1484784"/>
            <a:ext cx="3609975" cy="381001"/>
          </a:xfrm>
          <a:prstGeom prst="rect">
            <a:avLst/>
          </a:prstGeom>
          <a:noFill/>
        </p:spPr>
      </p:pic>
      <p:pic>
        <p:nvPicPr>
          <p:cNvPr id="1036" name="Picture 1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99162" y="1556792"/>
            <a:ext cx="3544838" cy="381001"/>
          </a:xfrm>
          <a:prstGeom prst="rect">
            <a:avLst/>
          </a:prstGeom>
          <a:noFill/>
        </p:spPr>
      </p:pic>
      <p:pic>
        <p:nvPicPr>
          <p:cNvPr id="1026" name="Picture 2" descr="C:\Users\Usuario\Downloads\ZNECESARIO PARA PPS\z51327cafc853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96336" y="1988840"/>
            <a:ext cx="1352550" cy="504825"/>
          </a:xfrm>
          <a:prstGeom prst="rect">
            <a:avLst/>
          </a:prstGeom>
          <a:noFill/>
        </p:spPr>
      </p:pic>
      <p:pic>
        <p:nvPicPr>
          <p:cNvPr id="1027" name="Picture 3" descr="C:\Users\Usuario\Downloads\ZNECESARIO PARA PPS\z51327ccb5781e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96336" y="2636912"/>
            <a:ext cx="1390650" cy="504825"/>
          </a:xfrm>
          <a:prstGeom prst="rect">
            <a:avLst/>
          </a:prstGeom>
          <a:noFill/>
        </p:spPr>
      </p:pic>
      <p:pic>
        <p:nvPicPr>
          <p:cNvPr id="1028" name="Picture 4" descr="C:\Users\Usuario\Downloads\ZNECESARIO PARA PPS\z51327c4ead28e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12360" y="3212976"/>
            <a:ext cx="962025" cy="504825"/>
          </a:xfrm>
          <a:prstGeom prst="rect">
            <a:avLst/>
          </a:prstGeom>
          <a:noFill/>
        </p:spPr>
      </p:pic>
      <p:pic>
        <p:nvPicPr>
          <p:cNvPr id="1029" name="Picture 5" descr="C:\Users\Usuario\Downloads\ZNECESARIO PARA PPS\z50a4cc001d354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04248" y="5589240"/>
            <a:ext cx="2339752" cy="571121"/>
          </a:xfrm>
          <a:prstGeom prst="rect">
            <a:avLst/>
          </a:prstGeom>
          <a:noFill/>
        </p:spPr>
      </p:pic>
      <p:pic>
        <p:nvPicPr>
          <p:cNvPr id="2" name="Picture 6" descr="C:\Users\Usuario\Downloads\ZNECESARIO PARA PPS\q7xm4tdl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5667375"/>
            <a:ext cx="714375" cy="119062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 dir="vert"/>
    <p:sndAc>
      <p:stSnd>
        <p:snd r:embed="rId2" name="dire straits - walk of lif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ZZZZZZZZZZZZultimisimo\dire-strait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ZZZZZZZZZZZZultimisimo\Dire-Straits-Communique-Del-1979-In0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C:\Users\Usuario\Downloads\ZZZZZZZZZZZZultimisimo\JPG\3d-lighted-guitar-1280x72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ownloads\ZZZZZZZZZZZZultimisimo\pics-008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ZZZZZZZZZZZZultimisimo\JPG\0_675ed_53ddb387_X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ZZZZZZZZZZZZultimisimo\JPG\483250_girlyanda_ogonki_svet_prazdniki_novyj_5690x3790_(www.GdeFon.ru)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Usuario\Downloads\ZZZZZZZZZZZZultimisimo\JPG\60173311_81857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ownloads\ZZZZZZZZZZZZultimisimo\JPG\78731055_48705848_f5d38eedfe0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Usuario\Downloads\ZZZZZZZZZZZZultimisimo\JPG\3142947630_1_2_ngrXdoM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Usuario\Downloads\ZZZZZZZZZZZZultimisimo\JPG\imagem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Usuario\Downloads\ZZZZZZZZZZZZultimisimo\JPG\oftMHs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Users\Usuario\Downloads\ZZZZZZZZZZZZultimisimo\JPG\ubundu-wallpapers-1280x8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C:\Users\Usuario\Downloads\TEXTURAS\0_82b26_68621cb5_X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Usuario\Downloads\ZZZZZZZZZZZZultimisimo\001fd04cfc620d7bda310f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404664"/>
            <a:ext cx="2088232" cy="156617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1916832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 Black" pitchFamily="34" charset="0"/>
              </a:rPr>
              <a:t>Here comes Johnny singing oldies </a:t>
            </a:r>
            <a:r>
              <a:rPr lang="en-US" dirty="0" smtClean="0">
                <a:latin typeface="Arial Black" pitchFamily="34" charset="0"/>
              </a:rPr>
              <a:t>golden  </a:t>
            </a:r>
            <a:r>
              <a:rPr lang="en-US" dirty="0">
                <a:latin typeface="Arial Black" pitchFamily="34" charset="0"/>
              </a:rPr>
              <a:t>"</a:t>
            </a:r>
            <a:r>
              <a:rPr lang="en-US" dirty="0" smtClean="0">
                <a:latin typeface="Arial Black" pitchFamily="34" charset="0"/>
              </a:rPr>
              <a:t>Be-Bop-A-      Lula</a:t>
            </a:r>
            <a:r>
              <a:rPr lang="en-US" dirty="0">
                <a:latin typeface="Arial Black" pitchFamily="34" charset="0"/>
              </a:rPr>
              <a:t>", "Girl what I </a:t>
            </a:r>
            <a:r>
              <a:rPr lang="en-US" dirty="0" smtClean="0">
                <a:latin typeface="Arial Black" pitchFamily="34" charset="0"/>
              </a:rPr>
              <a:t>say“</a:t>
            </a:r>
            <a:r>
              <a:rPr lang="es-ES" dirty="0">
                <a:latin typeface="Arial Black" pitchFamily="34" charset="0"/>
              </a:rPr>
              <a:t>Here comes Johnny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95536" y="2708920"/>
            <a:ext cx="83529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 Black" pitchFamily="34" charset="0"/>
              </a:rPr>
              <a:t>singing: "I have a </a:t>
            </a:r>
            <a:r>
              <a:rPr lang="en-US" dirty="0" smtClean="0">
                <a:latin typeface="Arial Black" pitchFamily="34" charset="0"/>
              </a:rPr>
              <a:t>woman“  </a:t>
            </a:r>
            <a:r>
              <a:rPr lang="en-US" dirty="0">
                <a:latin typeface="Arial Black" pitchFamily="34" charset="0"/>
              </a:rPr>
              <a:t>Down in the tunnels, </a:t>
            </a:r>
            <a:r>
              <a:rPr lang="en-US" dirty="0" smtClean="0">
                <a:latin typeface="Arial Black" pitchFamily="34" charset="0"/>
              </a:rPr>
              <a:t>validating It </a:t>
            </a:r>
            <a:r>
              <a:rPr lang="en-US" dirty="0">
                <a:latin typeface="Arial Black" pitchFamily="34" charset="0"/>
              </a:rPr>
              <a:t>has action, has </a:t>
            </a:r>
            <a:r>
              <a:rPr lang="en-US" dirty="0" smtClean="0">
                <a:latin typeface="Arial Black" pitchFamily="34" charset="0"/>
              </a:rPr>
              <a:t>movement </a:t>
            </a:r>
            <a:r>
              <a:rPr lang="en-US" dirty="0">
                <a:latin typeface="Arial Black" pitchFamily="34" charset="0"/>
              </a:rPr>
              <a:t>Yes, the kid can </a:t>
            </a:r>
            <a:r>
              <a:rPr lang="en-US" dirty="0" smtClean="0">
                <a:latin typeface="Arial Black" pitchFamily="34" charset="0"/>
              </a:rPr>
              <a:t>play  </a:t>
            </a:r>
            <a:r>
              <a:rPr lang="en-US" dirty="0">
                <a:latin typeface="Arial Black" pitchFamily="34" charset="0"/>
              </a:rPr>
              <a:t>Dedication, </a:t>
            </a:r>
            <a:r>
              <a:rPr lang="en-US" dirty="0" smtClean="0">
                <a:latin typeface="Arial Black" pitchFamily="34" charset="0"/>
              </a:rPr>
              <a:t>devotion Turning </a:t>
            </a:r>
            <a:r>
              <a:rPr lang="en-US" dirty="0">
                <a:latin typeface="Arial Black" pitchFamily="34" charset="0"/>
              </a:rPr>
              <a:t>night into </a:t>
            </a:r>
            <a:r>
              <a:rPr lang="en-US" dirty="0" smtClean="0">
                <a:latin typeface="Arial Black" pitchFamily="34" charset="0"/>
              </a:rPr>
              <a:t>day The </a:t>
            </a:r>
            <a:r>
              <a:rPr lang="en-US" dirty="0">
                <a:latin typeface="Arial Black" pitchFamily="34" charset="0"/>
              </a:rPr>
              <a:t>song that plays sweet and loving </a:t>
            </a:r>
            <a:r>
              <a:rPr lang="en-US" dirty="0" smtClean="0">
                <a:latin typeface="Arial Black" pitchFamily="34" charset="0"/>
              </a:rPr>
              <a:t>woman  </a:t>
            </a:r>
            <a:r>
              <a:rPr lang="en-US" dirty="0">
                <a:latin typeface="Arial Black" pitchFamily="34" charset="0"/>
              </a:rPr>
              <a:t>The knife performs the </a:t>
            </a:r>
            <a:r>
              <a:rPr lang="en-US" dirty="0" smtClean="0">
                <a:latin typeface="Arial Black" pitchFamily="34" charset="0"/>
              </a:rPr>
              <a:t>song</a:t>
            </a:r>
            <a:r>
              <a:rPr lang="en-US" dirty="0">
                <a:latin typeface="Arial Black" pitchFamily="34" charset="0"/>
              </a:rPr>
              <a:t>  He plays the walk, the walk of </a:t>
            </a:r>
            <a:r>
              <a:rPr lang="en-US" dirty="0" smtClean="0">
                <a:latin typeface="Arial Black" pitchFamily="34" charset="0"/>
              </a:rPr>
              <a:t>life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467544" y="4149080"/>
            <a:ext cx="83529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Aquí viene Johnny cantando viejas canciones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doradas "Be- </a:t>
            </a:r>
            <a:r>
              <a:rPr lang="es-ES" dirty="0" err="1" smtClean="0">
                <a:solidFill>
                  <a:srgbClr val="FFFF00"/>
                </a:solidFill>
                <a:latin typeface="Arial Black" pitchFamily="34" charset="0"/>
              </a:rPr>
              <a:t>Bop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-A-Lula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", "Chica lo que yo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diga“ Aquí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viene Johnny cantando: "Tengo una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mujer“ Abajo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en los túneles, haciéndose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valer Tiene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acción, tiene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movimiento, Sí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, el chico sabe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tocar, Dedicación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devoción, Cambiando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la noche en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día, El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interpreta la canción de esa mujer dulce y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cariñosa El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interpreta la canción del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cuchillo, El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interpreta el paseo, el paseo de la vida</a:t>
            </a:r>
            <a:br>
              <a:rPr lang="es-ES" dirty="0">
                <a:solidFill>
                  <a:srgbClr val="FFFF00"/>
                </a:solidFill>
                <a:latin typeface="Arial Black" pitchFamily="34" charset="0"/>
              </a:rPr>
            </a:b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35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C:\Users\Usuario\Downloads\PORTUGUES\2ac1920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Usuario\Downloads\0_390ad_8342fd1e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Usuario\Downloads\TEXTURAS\0_82b24_41aa1bb9_X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Usuario\Downloads\ZZZZZZZZZZZZultimisimo\001fd04cfc620d7bda310f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476672"/>
            <a:ext cx="2688298" cy="2016224"/>
          </a:xfrm>
          <a:prstGeom prst="rect">
            <a:avLst/>
          </a:prstGeom>
          <a:noFill/>
        </p:spPr>
      </p:pic>
      <p:pic>
        <p:nvPicPr>
          <p:cNvPr id="23555" name="Picture 3" descr="C:\Users\Usuario\Downloads\PEQUEÑOS GIFS\1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980728"/>
            <a:ext cx="1268338" cy="115212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95536" y="2492896"/>
            <a:ext cx="83529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92D050"/>
                </a:solidFill>
                <a:latin typeface="Arial Black" pitchFamily="34" charset="0"/>
              </a:rPr>
              <a:t>Here </a:t>
            </a:r>
            <a:r>
              <a:rPr lang="en-US" dirty="0">
                <a:solidFill>
                  <a:srgbClr val="92D050"/>
                </a:solidFill>
                <a:latin typeface="Arial Black" pitchFamily="34" charset="0"/>
              </a:rPr>
              <a:t>comes Johnny to tell the </a:t>
            </a:r>
            <a:r>
              <a:rPr lang="en-US" dirty="0" smtClean="0">
                <a:solidFill>
                  <a:srgbClr val="92D050"/>
                </a:solidFill>
                <a:latin typeface="Arial Black" pitchFamily="34" charset="0"/>
              </a:rPr>
              <a:t>story, Hand </a:t>
            </a:r>
            <a:r>
              <a:rPr lang="en-US" dirty="0">
                <a:solidFill>
                  <a:srgbClr val="92D050"/>
                </a:solidFill>
                <a:latin typeface="Arial Black" pitchFamily="34" charset="0"/>
              </a:rPr>
              <a:t>me walk </a:t>
            </a:r>
            <a:r>
              <a:rPr lang="en-US" dirty="0" smtClean="0">
                <a:solidFill>
                  <a:srgbClr val="92D050"/>
                </a:solidFill>
                <a:latin typeface="Arial Black" pitchFamily="34" charset="0"/>
              </a:rPr>
              <a:t>shoes, Here </a:t>
            </a:r>
            <a:r>
              <a:rPr lang="en-US" dirty="0">
                <a:solidFill>
                  <a:srgbClr val="92D050"/>
                </a:solidFill>
                <a:latin typeface="Arial Black" pitchFamily="34" charset="0"/>
              </a:rPr>
              <a:t>comes Johnny with the power and the </a:t>
            </a:r>
            <a:r>
              <a:rPr lang="en-US" dirty="0" smtClean="0">
                <a:solidFill>
                  <a:srgbClr val="92D050"/>
                </a:solidFill>
                <a:latin typeface="Arial Black" pitchFamily="34" charset="0"/>
              </a:rPr>
              <a:t>glory, With </a:t>
            </a:r>
            <a:r>
              <a:rPr lang="en-US" dirty="0">
                <a:solidFill>
                  <a:srgbClr val="92D050"/>
                </a:solidFill>
                <a:latin typeface="Arial Black" pitchFamily="34" charset="0"/>
              </a:rPr>
              <a:t>the rhythms of the </a:t>
            </a:r>
            <a:r>
              <a:rPr lang="en-US" dirty="0" smtClean="0">
                <a:solidFill>
                  <a:srgbClr val="92D050"/>
                </a:solidFill>
                <a:latin typeface="Arial Black" pitchFamily="34" charset="0"/>
              </a:rPr>
              <a:t>blues, It </a:t>
            </a:r>
            <a:r>
              <a:rPr lang="en-US" dirty="0">
                <a:solidFill>
                  <a:srgbClr val="92D050"/>
                </a:solidFill>
                <a:latin typeface="Arial Black" pitchFamily="34" charset="0"/>
              </a:rPr>
              <a:t>has action, has </a:t>
            </a:r>
            <a:r>
              <a:rPr lang="en-US" dirty="0" smtClean="0">
                <a:solidFill>
                  <a:srgbClr val="92D050"/>
                </a:solidFill>
                <a:latin typeface="Arial Black" pitchFamily="34" charset="0"/>
              </a:rPr>
              <a:t>movement, Yes</a:t>
            </a:r>
            <a:r>
              <a:rPr lang="en-US" dirty="0">
                <a:solidFill>
                  <a:srgbClr val="92D050"/>
                </a:solidFill>
                <a:latin typeface="Arial Black" pitchFamily="34" charset="0"/>
              </a:rPr>
              <a:t>, the kid can </a:t>
            </a:r>
            <a:r>
              <a:rPr lang="en-US" dirty="0" smtClean="0">
                <a:solidFill>
                  <a:srgbClr val="92D050"/>
                </a:solidFill>
                <a:latin typeface="Arial Black" pitchFamily="34" charset="0"/>
              </a:rPr>
              <a:t>play, Dedication</a:t>
            </a:r>
            <a:r>
              <a:rPr lang="en-US" dirty="0">
                <a:solidFill>
                  <a:srgbClr val="92D050"/>
                </a:solidFill>
                <a:latin typeface="Arial Black" pitchFamily="34" charset="0"/>
              </a:rPr>
              <a:t>, </a:t>
            </a:r>
            <a:r>
              <a:rPr lang="en-US" dirty="0" smtClean="0">
                <a:solidFill>
                  <a:srgbClr val="92D050"/>
                </a:solidFill>
                <a:latin typeface="Arial Black" pitchFamily="34" charset="0"/>
              </a:rPr>
              <a:t>devotion Turning </a:t>
            </a:r>
            <a:r>
              <a:rPr lang="en-US" dirty="0">
                <a:solidFill>
                  <a:srgbClr val="92D050"/>
                </a:solidFill>
                <a:latin typeface="Arial Black" pitchFamily="34" charset="0"/>
              </a:rPr>
              <a:t>night into </a:t>
            </a:r>
            <a:r>
              <a:rPr lang="en-US" dirty="0" smtClean="0">
                <a:solidFill>
                  <a:srgbClr val="92D050"/>
                </a:solidFill>
                <a:latin typeface="Arial Black" pitchFamily="34" charset="0"/>
              </a:rPr>
              <a:t>day, The </a:t>
            </a:r>
            <a:r>
              <a:rPr lang="en-US" dirty="0">
                <a:solidFill>
                  <a:srgbClr val="92D050"/>
                </a:solidFill>
                <a:latin typeface="Arial Black" pitchFamily="34" charset="0"/>
              </a:rPr>
              <a:t>song that plays sweet and loving </a:t>
            </a:r>
            <a:r>
              <a:rPr lang="en-US" dirty="0" smtClean="0">
                <a:solidFill>
                  <a:srgbClr val="92D050"/>
                </a:solidFill>
                <a:latin typeface="Arial Black" pitchFamily="34" charset="0"/>
              </a:rPr>
              <a:t>woman The </a:t>
            </a:r>
            <a:r>
              <a:rPr lang="en-US" dirty="0">
                <a:solidFill>
                  <a:srgbClr val="92D050"/>
                </a:solidFill>
                <a:latin typeface="Arial Black" pitchFamily="34" charset="0"/>
              </a:rPr>
              <a:t>knife performs the </a:t>
            </a:r>
            <a:r>
              <a:rPr lang="en-US" dirty="0" smtClean="0">
                <a:solidFill>
                  <a:srgbClr val="92D050"/>
                </a:solidFill>
                <a:latin typeface="Arial Black" pitchFamily="34" charset="0"/>
              </a:rPr>
              <a:t>song, He </a:t>
            </a:r>
            <a:r>
              <a:rPr lang="en-US" dirty="0">
                <a:solidFill>
                  <a:srgbClr val="92D050"/>
                </a:solidFill>
                <a:latin typeface="Arial Black" pitchFamily="34" charset="0"/>
              </a:rPr>
              <a:t>plays the walk, the walk of </a:t>
            </a:r>
            <a:r>
              <a:rPr lang="en-US" dirty="0" smtClean="0">
                <a:solidFill>
                  <a:srgbClr val="92D050"/>
                </a:solidFill>
                <a:latin typeface="Arial Black" pitchFamily="34" charset="0"/>
              </a:rPr>
              <a:t>life</a:t>
            </a:r>
            <a:endParaRPr lang="es-ES" dirty="0">
              <a:solidFill>
                <a:srgbClr val="92D050"/>
              </a:solidFill>
              <a:latin typeface="Arial Black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67544" y="4365104"/>
            <a:ext cx="82089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Aquí viene Johnny a contarte la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historia, Acércame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los zapatos de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paseo, Aquí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viene Johnny con el poder y la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gloria, Con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los ritmos del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blues, Tiene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acción, tiene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movimiento, Sí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, el chico sabe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tocar Dedicación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devoción, Cambiando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la noche en día</a:t>
            </a:r>
            <a:br>
              <a:rPr lang="es-ES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El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interpreta la canción de esa mujer dulce y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cariñosa, El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interpreta la canción del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cuchillo, El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interpreta el paseo, el paseo de la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vida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8" name="Picture 3" descr="C:\Users\Usuario\Downloads\PEQUEÑOS GIFS\1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980728"/>
            <a:ext cx="1268338" cy="1152128"/>
          </a:xfrm>
          <a:prstGeom prst="rect">
            <a:avLst/>
          </a:prstGeom>
          <a:noFill/>
        </p:spPr>
      </p:pic>
    </p:spTree>
  </p:cSld>
  <p:clrMapOvr>
    <a:masterClrMapping/>
  </p:clrMapOvr>
  <p:transition advTm="34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Usuario\Downloads\PORTUGUES\0_7c84f_3da5a5cd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Usuario\Downloads\PORTUGUES\8a5960c543_91151479_o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Usuario\Downloads\PORTUGUES\4776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Usuario\Downloads\PORTUGUES\4723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5" name="Picture 3" descr="C:\Users\Usuario\Downloads\PORTUGUES\nastol.com.ua-675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C:\Users\Usuario\Downloads\zzCUADROS GUAPOS\f695717687_85740093_o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Usuario\Downloads\ZZZZZZZZZZZZultimisimo\001fd04cfc620d7bda310f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764704"/>
            <a:ext cx="2448272" cy="183620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899592" y="2636912"/>
            <a:ext cx="73448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Arial Black" pitchFamily="34" charset="0"/>
              </a:rPr>
              <a:t>Here </a:t>
            </a:r>
            <a:r>
              <a:rPr lang="en-US" sz="1400" dirty="0">
                <a:latin typeface="Arial Black" pitchFamily="34" charset="0"/>
              </a:rPr>
              <a:t>comes Johnny singing oldies </a:t>
            </a:r>
            <a:r>
              <a:rPr lang="en-US" sz="1400" dirty="0" smtClean="0">
                <a:latin typeface="Arial Black" pitchFamily="34" charset="0"/>
              </a:rPr>
              <a:t>golden "Be-Bop-A-Lula</a:t>
            </a:r>
            <a:r>
              <a:rPr lang="en-US" sz="1400" dirty="0">
                <a:latin typeface="Arial Black" pitchFamily="34" charset="0"/>
              </a:rPr>
              <a:t>", "Girl what I </a:t>
            </a:r>
            <a:r>
              <a:rPr lang="en-US" sz="1400" dirty="0" smtClean="0">
                <a:latin typeface="Arial Black" pitchFamily="34" charset="0"/>
              </a:rPr>
              <a:t>say“ Here </a:t>
            </a:r>
            <a:r>
              <a:rPr lang="en-US" sz="1400" dirty="0">
                <a:latin typeface="Arial Black" pitchFamily="34" charset="0"/>
              </a:rPr>
              <a:t>comes Johnny singing: "I have a </a:t>
            </a:r>
            <a:r>
              <a:rPr lang="en-US" sz="1400" dirty="0" smtClean="0">
                <a:latin typeface="Arial Black" pitchFamily="34" charset="0"/>
              </a:rPr>
              <a:t>woman“ Down </a:t>
            </a:r>
            <a:r>
              <a:rPr lang="en-US" sz="1400" dirty="0">
                <a:latin typeface="Arial Black" pitchFamily="34" charset="0"/>
              </a:rPr>
              <a:t>in the tunnels, </a:t>
            </a:r>
            <a:r>
              <a:rPr lang="en-US" sz="1400" dirty="0" smtClean="0">
                <a:latin typeface="Arial Black" pitchFamily="34" charset="0"/>
              </a:rPr>
              <a:t>validating It </a:t>
            </a:r>
            <a:r>
              <a:rPr lang="en-US" sz="1400" dirty="0">
                <a:latin typeface="Arial Black" pitchFamily="34" charset="0"/>
              </a:rPr>
              <a:t>has action, has </a:t>
            </a:r>
            <a:r>
              <a:rPr lang="en-US" sz="1400" dirty="0" smtClean="0">
                <a:latin typeface="Arial Black" pitchFamily="34" charset="0"/>
              </a:rPr>
              <a:t>movement Yes</a:t>
            </a:r>
            <a:r>
              <a:rPr lang="en-US" sz="1400" dirty="0">
                <a:latin typeface="Arial Black" pitchFamily="34" charset="0"/>
              </a:rPr>
              <a:t>, the kid can </a:t>
            </a:r>
            <a:r>
              <a:rPr lang="en-US" sz="1400" dirty="0" smtClean="0">
                <a:latin typeface="Arial Black" pitchFamily="34" charset="0"/>
              </a:rPr>
              <a:t>play Dedication</a:t>
            </a:r>
            <a:r>
              <a:rPr lang="en-US" sz="1400" dirty="0">
                <a:latin typeface="Arial Black" pitchFamily="34" charset="0"/>
              </a:rPr>
              <a:t>, </a:t>
            </a:r>
            <a:r>
              <a:rPr lang="en-US" sz="1400" dirty="0" smtClean="0">
                <a:latin typeface="Arial Black" pitchFamily="34" charset="0"/>
              </a:rPr>
              <a:t>devotion Turning </a:t>
            </a:r>
            <a:r>
              <a:rPr lang="en-US" sz="1400" dirty="0">
                <a:latin typeface="Arial Black" pitchFamily="34" charset="0"/>
              </a:rPr>
              <a:t>night into </a:t>
            </a:r>
            <a:r>
              <a:rPr lang="en-US" sz="1400" dirty="0" smtClean="0">
                <a:latin typeface="Arial Black" pitchFamily="34" charset="0"/>
              </a:rPr>
              <a:t>day And </a:t>
            </a:r>
            <a:r>
              <a:rPr lang="en-US" sz="1400" dirty="0">
                <a:latin typeface="Arial Black" pitchFamily="34" charset="0"/>
              </a:rPr>
              <a:t>at the end of so much violence of words </a:t>
            </a:r>
            <a:r>
              <a:rPr lang="en-US" sz="1400" dirty="0" smtClean="0">
                <a:latin typeface="Arial Black" pitchFamily="34" charset="0"/>
              </a:rPr>
              <a:t>Fights </a:t>
            </a:r>
            <a:r>
              <a:rPr lang="en-US" sz="1400" dirty="0">
                <a:latin typeface="Arial Black" pitchFamily="34" charset="0"/>
              </a:rPr>
              <a:t>and nonsense without end, there is only one </a:t>
            </a:r>
            <a:r>
              <a:rPr lang="en-US" sz="1400" dirty="0" smtClean="0">
                <a:latin typeface="Arial Black" pitchFamily="34" charset="0"/>
              </a:rPr>
              <a:t>song Interprets </a:t>
            </a:r>
            <a:r>
              <a:rPr lang="en-US" sz="1400" dirty="0">
                <a:latin typeface="Arial Black" pitchFamily="34" charset="0"/>
              </a:rPr>
              <a:t>the walk, the walk of </a:t>
            </a:r>
            <a:r>
              <a:rPr lang="en-US" sz="1400" dirty="0" smtClean="0">
                <a:latin typeface="Arial Black" pitchFamily="34" charset="0"/>
              </a:rPr>
              <a:t>life</a:t>
            </a:r>
            <a:endParaRPr lang="en-US" sz="1400" dirty="0">
              <a:latin typeface="Arial Black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99592" y="4077072"/>
            <a:ext cx="734481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Aquí viene Johnny cantando viejas canciones 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doradas "Be-</a:t>
            </a:r>
            <a:r>
              <a:rPr lang="es-ES" sz="1600" dirty="0" err="1" smtClean="0">
                <a:solidFill>
                  <a:srgbClr val="FF0000"/>
                </a:solidFill>
                <a:latin typeface="Arial Black" pitchFamily="34" charset="0"/>
              </a:rPr>
              <a:t>Bop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-A Lula", "</a:t>
            </a:r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Chica lo que yo 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diga“ Aquí </a:t>
            </a:r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viene Johnny cantando: "Tengo una 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mujer“ Abajo </a:t>
            </a:r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en los túneles, haciéndose 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valer Tiene </a:t>
            </a:r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acción, tiene 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movimiento Sí</a:t>
            </a:r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, el chico sabe 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tocar Dedicación</a:t>
            </a:r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, 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devoción Cambiando </a:t>
            </a:r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la noche en 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día Y </a:t>
            </a:r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al final de tanta violencia de palabras 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maledicentes  Luchas </a:t>
            </a:r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y devaneos sin fin, sólo queda una 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canción Interpreta </a:t>
            </a:r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el paseo, el paseo de la vida</a:t>
            </a:r>
            <a:r>
              <a:rPr lang="es-ES" dirty="0">
                <a:solidFill>
                  <a:srgbClr val="FF0000"/>
                </a:solidFill>
              </a:rPr>
              <a:t/>
            </a:r>
            <a:br>
              <a:rPr lang="es-ES" dirty="0">
                <a:solidFill>
                  <a:srgbClr val="FF0000"/>
                </a:solidFill>
              </a:rPr>
            </a:b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34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Users\Usuario\Downloads\PORTUGUES\nastol.com.ua-481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Usuario\Downloads\PORTUGUES\nastol.com.ua-3936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Usuario\Downloads\PORTUGUES\nastol.com.ua-3873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0_21938_721d196c_-1-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Usuario\Downloads\PORTUGUES\nv6YNUwP6iWQXhsFBDnawQIPex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Users\Usuario\Downloads\PORTUGUES\f26a04e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Usuario\Downloads\PORTUGUES\glazenmuiltj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Users\Usuario\Downloads\PORTUGUES\JPGE\18tagazulfraganci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C:\Users\Usuario\Downloads\PONER ENTRE MEDIAS\abstract-3d-tigers-800x6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C:\Users\Usuario\Downloads\14-4-2012\NARANJA\0bb7e2d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C:\Users\Usuario\Downloads\14-4-2012\NARANJA\renyperme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497</Words>
  <Application>Microsoft Office PowerPoint</Application>
  <PresentationFormat>Presentación en pantalla (4:3)</PresentationFormat>
  <Paragraphs>35</Paragraphs>
  <Slides>35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17</cp:revision>
  <dcterms:created xsi:type="dcterms:W3CDTF">2013-04-27T10:32:29Z</dcterms:created>
  <dcterms:modified xsi:type="dcterms:W3CDTF">2013-04-27T13:19:19Z</dcterms:modified>
</cp:coreProperties>
</file>