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257" r:id="rId4"/>
    <p:sldId id="258" r:id="rId5"/>
    <p:sldId id="271" r:id="rId6"/>
    <p:sldId id="272" r:id="rId7"/>
    <p:sldId id="273" r:id="rId8"/>
    <p:sldId id="268" r:id="rId9"/>
    <p:sldId id="274" r:id="rId10"/>
    <p:sldId id="269" r:id="rId11"/>
    <p:sldId id="270" r:id="rId12"/>
    <p:sldId id="265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UFTefwFBqxb9FJ324Usrg" hashData="5vcsvIc/Bv5xAMgc8X3Eyuy1wO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441B6A-99D0-47C5-8786-B51013931715}" type="datetimeFigureOut">
              <a:rPr lang="en-US" smtClean="0"/>
              <a:pPr/>
              <a:t>1/31/2013</a:t>
            </a:fld>
            <a:endParaRPr lang="en-U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3EAF38-E9B8-4404-9737-87EB7E356E4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EAF38-E9B8-4404-9737-87EB7E356E47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58350-5186-4014-B9C0-5FA44A5CB48A}" type="datetimeFigureOut">
              <a:rPr lang="en-US" smtClean="0"/>
              <a:pPr/>
              <a:t>1/31/2013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7B-3D41-4F3B-BE3C-F6ED3392357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58350-5186-4014-B9C0-5FA44A5CB48A}" type="datetimeFigureOut">
              <a:rPr lang="en-US" smtClean="0"/>
              <a:pPr/>
              <a:t>1/31/2013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7B-3D41-4F3B-BE3C-F6ED3392357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58350-5186-4014-B9C0-5FA44A5CB48A}" type="datetimeFigureOut">
              <a:rPr lang="en-US" smtClean="0"/>
              <a:pPr/>
              <a:t>1/31/2013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7B-3D41-4F3B-BE3C-F6ED3392357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58350-5186-4014-B9C0-5FA44A5CB48A}" type="datetimeFigureOut">
              <a:rPr lang="en-US" smtClean="0"/>
              <a:pPr/>
              <a:t>1/31/2013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7B-3D41-4F3B-BE3C-F6ED3392357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58350-5186-4014-B9C0-5FA44A5CB48A}" type="datetimeFigureOut">
              <a:rPr lang="en-US" smtClean="0"/>
              <a:pPr/>
              <a:t>1/31/2013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7B-3D41-4F3B-BE3C-F6ED3392357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58350-5186-4014-B9C0-5FA44A5CB48A}" type="datetimeFigureOut">
              <a:rPr lang="en-US" smtClean="0"/>
              <a:pPr/>
              <a:t>1/31/2013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7B-3D41-4F3B-BE3C-F6ED3392357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58350-5186-4014-B9C0-5FA44A5CB48A}" type="datetimeFigureOut">
              <a:rPr lang="en-US" smtClean="0"/>
              <a:pPr/>
              <a:t>1/31/2013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7B-3D41-4F3B-BE3C-F6ED3392357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58350-5186-4014-B9C0-5FA44A5CB48A}" type="datetimeFigureOut">
              <a:rPr lang="en-US" smtClean="0"/>
              <a:pPr/>
              <a:t>1/31/2013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7B-3D41-4F3B-BE3C-F6ED3392357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58350-5186-4014-B9C0-5FA44A5CB48A}" type="datetimeFigureOut">
              <a:rPr lang="en-US" smtClean="0"/>
              <a:pPr/>
              <a:t>1/31/2013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7B-3D41-4F3B-BE3C-F6ED3392357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58350-5186-4014-B9C0-5FA44A5CB48A}" type="datetimeFigureOut">
              <a:rPr lang="en-US" smtClean="0"/>
              <a:pPr/>
              <a:t>1/31/2013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7B-3D41-4F3B-BE3C-F6ED3392357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58350-5186-4014-B9C0-5FA44A5CB48A}" type="datetimeFigureOut">
              <a:rPr lang="en-US" smtClean="0"/>
              <a:pPr/>
              <a:t>1/31/2013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6B47B-3D41-4F3B-BE3C-F6ED3392357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F7654-FA9D-40A1-92B1-066455A232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58350-5186-4014-B9C0-5FA44A5CB48A}" type="datetimeFigureOut">
              <a:rPr lang="en-US" smtClean="0"/>
              <a:pPr/>
              <a:t>1/31/2013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6B47B-3D41-4F3B-BE3C-F6ED3392357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4D12BC9-0463-4D90-A48F-CD65A0B3E9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 descr="C:\Documents and Settings\Administrador\Escritorio\36631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dministrador\Escritorio\36631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36631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4" descr="C:\Documents and Settings\Administrador\Escritorio\36631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" name="Picture 5" descr="C:\Documents and Settings\Administrador\Escritorio\Lo Mejor De Sab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428868"/>
            <a:ext cx="4071946" cy="335935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pic>
        <p:nvPicPr>
          <p:cNvPr id="26" name="Picture 5" descr="C:\Documents and Settings\Administrador\Escritorio\Lo Mejor De Sab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428868"/>
            <a:ext cx="4071946" cy="335935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pic>
        <p:nvPicPr>
          <p:cNvPr id="27" name="Picture 5" descr="C:\Documents and Settings\Administrador\Escritorio\Lo Mejor De Sab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428868"/>
            <a:ext cx="4071946" cy="335935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pic>
        <p:nvPicPr>
          <p:cNvPr id="28" name="Picture 5" descr="C:\Documents and Settings\Administrador\Escritorio\Lo Mejor De Sab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428868"/>
            <a:ext cx="4071946" cy="335935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29" name="28 CuadroTexto"/>
          <p:cNvSpPr txBox="1"/>
          <p:nvPr/>
        </p:nvSpPr>
        <p:spPr>
          <a:xfrm>
            <a:off x="2714612" y="607220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500034" y="500042"/>
            <a:ext cx="37862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Sabú</a:t>
            </a:r>
          </a:p>
        </p:txBody>
      </p:sp>
      <p:sp>
        <p:nvSpPr>
          <p:cNvPr id="31" name="30 CuadroTexto"/>
          <p:cNvSpPr txBox="1"/>
          <p:nvPr/>
        </p:nvSpPr>
        <p:spPr>
          <a:xfrm>
            <a:off x="1428728" y="1142984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Argentina</a:t>
            </a:r>
            <a:endParaRPr lang="en-US" sz="1200" b="1" dirty="0" smtClean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4643438" y="2428868"/>
            <a:ext cx="3429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Vuelvo a vivir, vuelvo a cantar</a:t>
            </a:r>
            <a:endParaRPr lang="en-US" sz="2400" b="1" dirty="0" smtClean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5000628" y="3357562"/>
            <a:ext cx="25003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1971</a:t>
            </a:r>
            <a:endParaRPr lang="en-US" sz="1200" b="1" dirty="0" smtClean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7724796" y="58674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7581920" y="60817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24730" y="6063870"/>
            <a:ext cx="460362" cy="287727"/>
          </a:xfrm>
          <a:prstGeom prst="rect">
            <a:avLst/>
          </a:prstGeom>
          <a:noFill/>
        </p:spPr>
      </p:pic>
      <p:sp>
        <p:nvSpPr>
          <p:cNvPr id="37" name="Rectangle 5"/>
          <p:cNvSpPr>
            <a:spLocks noChangeArrowheads="1"/>
          </p:cNvSpPr>
          <p:nvPr/>
        </p:nvSpPr>
        <p:spPr bwMode="auto">
          <a:xfrm>
            <a:off x="3929058" y="6072206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000"/>
                            </p:stCondLst>
                            <p:childTnLst>
                              <p:par>
                                <p:cTn id="51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800"/>
                            </p:stCondLst>
                            <p:childTnLst>
                              <p:par>
                                <p:cTn id="7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300"/>
                            </p:stCondLst>
                            <p:childTnLst>
                              <p:par>
                                <p:cTn id="101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8300"/>
                            </p:stCondLst>
                            <p:childTnLst>
                              <p:par>
                                <p:cTn id="11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8300"/>
                            </p:stCondLst>
                            <p:childTnLst>
                              <p:par>
                                <p:cTn id="1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uild="allAtOnce"/>
      <p:bldP spid="30" grpId="0"/>
      <p:bldP spid="30" grpId="1"/>
      <p:bldP spid="31" grpId="0"/>
      <p:bldP spid="31" grpId="1"/>
      <p:bldP spid="33" grpId="0"/>
      <p:bldP spid="33" grpId="1"/>
      <p:bldP spid="34" grpId="0"/>
      <p:bldP spid="35" grpId="0"/>
      <p:bldP spid="3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086862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14810" y="1643050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Vuelvo a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vivir, vuelvo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cantar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143504" y="2285992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vuelvo a cantar) 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300">
    <p:sndAc>
      <p:stSnd>
        <p:snd r:embed="rId2" name="Sabú - Vuelvo a vivir, vuelvo a cant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600082-800x600-JLM-Boris_Valejo2_594x4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14348" y="571480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tu amor, volvió hacia mí 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571604" y="1214422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puedo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soñar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) 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777587-800x600-Because-of-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6248" y="1571612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muchacha pájaro, mi cielo azul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857752" y="2071678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te separes ya de mí 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Administrador\Escritorio\34581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28662" y="1071546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Como la luna, quita al mar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357290" y="1500174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(al mar, al mar) 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59394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86116" y="571480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así tus ojos roban el color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42910" y="1142984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las violetas cuando están 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flor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428992" y="1643050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perfuma mi corazón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Documents and Settings\Administrador\Escritorio\6096085474_50cf2a15ab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647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785794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Has vuelto a mí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836970" y="1402760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mismo  que ayer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000496" y="2071678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otra vez a caminar  en el atardecer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500562" y="2786058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tomada de mi mano 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357686" y="3429000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hablándome de amor</a:t>
            </a:r>
          </a:p>
        </p:txBody>
      </p:sp>
    </p:spTree>
  </p:cSld>
  <p:clrMapOvr>
    <a:masterClrMapping/>
  </p:clrMapOvr>
  <p:transition advClick="0" advTm="1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Mis documentos\IMAGENES DE DESKTOP NEXUS\hombre saltan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194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1 CuadroTexto"/>
          <p:cNvSpPr txBox="1"/>
          <p:nvPr/>
        </p:nvSpPr>
        <p:spPr>
          <a:xfrm>
            <a:off x="4214810" y="500042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Vuelvo a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vivir, 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vuelvo a cantar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143504" y="1000108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vuelvo a cantar) 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Documents and Settings\Administrador\Escritorio\60230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3000372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oigo campanas cuando te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500430" y="3571876"/>
            <a:ext cx="207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siento reír)</a:t>
            </a:r>
          </a:p>
        </p:txBody>
      </p:sp>
      <p:sp>
        <p:nvSpPr>
          <p:cNvPr id="6" name="5 Corazón"/>
          <p:cNvSpPr/>
          <p:nvPr/>
        </p:nvSpPr>
        <p:spPr>
          <a:xfrm>
            <a:off x="6286512" y="2571744"/>
            <a:ext cx="1928826" cy="1571636"/>
          </a:xfrm>
          <a:prstGeom prst="hear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 advClick="0" advTm="3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istrador\Escritorio\113320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28860" y="357166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pelo al viento y tu tierna voz 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571736" y="714356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le dan a todo su color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53553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86182" y="571480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(Como la arena sabe reflejar al sol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714744" y="1500174"/>
            <a:ext cx="5072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cuerpo al mío  sabe completar amor)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857620" y="2428868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(pequeña piel no te vuelvas a ir 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6248" y="3214686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sin vos no sé vivir)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dor\Escritorio\52993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00166" y="714356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Has vuelto a mí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143372" y="1500174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mismo  que ayer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857224" y="2357430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otra vez a caminar  en el atardecer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929058" y="3286124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tomada de mi mano </a:t>
            </a:r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57224" y="3786190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hablándome de amor</a:t>
            </a: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Administrador\Escritorio\6740522259_162230a359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714356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Vuelvo a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vivir,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vuelvo a cantar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14480" y="1214422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vuelvo a cantar) 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88847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28926" y="1928802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tu amor, volvió hacia mí </a:t>
            </a:r>
            <a:endParaRPr lang="en-U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714744" y="2428868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puedo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soñar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) 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09605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43240" y="642918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muchacha pájaro, mi cielo azul 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29058" y="1214422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te separes ya de mí 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103278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1643050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Como la luna, quita al mar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71802" y="2143116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(al mar, al mar) </a:t>
            </a:r>
          </a:p>
        </p:txBody>
      </p:sp>
    </p:spTree>
  </p:cSld>
  <p:clrMapOvr>
    <a:masterClrMapping/>
  </p:clrMapOvr>
  <p:transition advClick="0" advTm="4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116226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00100" y="571480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así tus ojos roban el color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428728" y="1571612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las violetas cuando están 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flor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42910" y="2643182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perfuma mi corazón</a:t>
            </a:r>
          </a:p>
        </p:txBody>
      </p:sp>
    </p:spTree>
  </p:cSld>
  <p:clrMapOvr>
    <a:masterClrMapping/>
  </p:clrMapOvr>
  <p:transition advClick="0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dministrador\Escritorio\103875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14414" y="714356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Has vuelto a mí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571868" y="135729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mismo  que ayer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928662" y="221455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otra vez a caminar  en el atardecer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714744" y="3286124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tomada de mi mano 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571868" y="4143380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hablándome de amor</a:t>
            </a: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istrador\Escritorio\82096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0" y="357166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Vuelvo a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vivir,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vuelvo a cantar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000100" y="1071546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vuelvo a cantar) 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178592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tu amor, volvió hacia mí 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14348" y="2428868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puedo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soñar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) 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6948488" y="6237288"/>
            <a:ext cx="21955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0" dirty="0">
                <a:effectLst/>
                <a:latin typeface="Arial" charset="0"/>
              </a:rPr>
              <a:t>                  </a:t>
            </a:r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Roberto</a:t>
            </a:r>
            <a:endParaRPr lang="es-ES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884</TotalTime>
  <Words>349</Words>
  <Application>Microsoft Office PowerPoint</Application>
  <PresentationFormat>Presentación en pantalla (4:3)</PresentationFormat>
  <Paragraphs>89</Paragraphs>
  <Slides>20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89</cp:revision>
  <dcterms:created xsi:type="dcterms:W3CDTF">2012-11-29T16:46:05Z</dcterms:created>
  <dcterms:modified xsi:type="dcterms:W3CDTF">2013-01-31T05:38:49Z</dcterms:modified>
</cp:coreProperties>
</file>