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7" r:id="rId5"/>
    <p:sldId id="269" r:id="rId6"/>
    <p:sldId id="266" r:id="rId7"/>
    <p:sldId id="265" r:id="rId8"/>
    <p:sldId id="264" r:id="rId9"/>
    <p:sldId id="275" r:id="rId10"/>
    <p:sldId id="277" r:id="rId11"/>
    <p:sldId id="276" r:id="rId12"/>
    <p:sldId id="263" r:id="rId13"/>
    <p:sldId id="262" r:id="rId14"/>
    <p:sldId id="261" r:id="rId15"/>
    <p:sldId id="260" r:id="rId16"/>
    <p:sldId id="278" r:id="rId17"/>
    <p:sldId id="283" r:id="rId18"/>
    <p:sldId id="282" r:id="rId19"/>
    <p:sldId id="281" r:id="rId20"/>
    <p:sldId id="280" r:id="rId21"/>
    <p:sldId id="279" r:id="rId22"/>
    <p:sldId id="259" r:id="rId23"/>
    <p:sldId id="258" r:id="rId24"/>
    <p:sldId id="273" r:id="rId25"/>
    <p:sldId id="274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MmR8QZC+IBx6w7VhDCH9A==" hashData="A4VbEo4+ji2SInUO+65EHj6fm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91755-E9AE-41D5-93B1-561AAD456CD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00E72-EB55-4DB5-A127-B65BB94105FB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214FC-7AF6-4384-A163-ABD438DBB80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53079D-45A5-4359-B860-48520D3ADF0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ntitl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535856"/>
            <a:ext cx="4968552" cy="5989487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 PNG NUEVOS ya\1d671cf4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620688"/>
            <a:ext cx="1971675" cy="381001"/>
          </a:xfrm>
          <a:prstGeom prst="rect">
            <a:avLst/>
          </a:prstGeom>
          <a:noFill/>
        </p:spPr>
      </p:pic>
      <p:pic>
        <p:nvPicPr>
          <p:cNvPr id="1038" name="Picture 1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980728"/>
            <a:ext cx="2781300" cy="381001"/>
          </a:xfrm>
          <a:prstGeom prst="rect">
            <a:avLst/>
          </a:prstGeom>
          <a:noFill/>
        </p:spPr>
      </p:pic>
      <p:pic>
        <p:nvPicPr>
          <p:cNvPr id="1040" name="Picture 1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5445224"/>
            <a:ext cx="3162300" cy="381001"/>
          </a:xfrm>
          <a:prstGeom prst="rect">
            <a:avLst/>
          </a:prstGeom>
          <a:noFill/>
        </p:spPr>
      </p:pic>
      <p:pic>
        <p:nvPicPr>
          <p:cNvPr id="1044" name="Picture 2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2780928"/>
            <a:ext cx="3028950" cy="638175"/>
          </a:xfrm>
          <a:prstGeom prst="rect">
            <a:avLst/>
          </a:prstGeom>
          <a:noFill/>
        </p:spPr>
      </p:pic>
      <p:pic>
        <p:nvPicPr>
          <p:cNvPr id="16" name="Picture 2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112" y="3645024"/>
            <a:ext cx="30289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  <p:sndAc>
      <p:stSnd>
        <p:snd r:embed="rId2" name="Desireless - Voyage voyag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esktop\descargas\3G\1322628350_86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PONER ENTRE MEDIAS\b2189f4ab1_81489006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voyage\When-Lava-Meets-Water-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</p:spPr>
      </p:pic>
      <p:pic>
        <p:nvPicPr>
          <p:cNvPr id="3076" name="Picture 4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260648"/>
            <a:ext cx="1123950" cy="952500"/>
          </a:xfrm>
          <a:prstGeom prst="rect">
            <a:avLst/>
          </a:prstGeom>
          <a:noFill/>
        </p:spPr>
      </p:pic>
      <p:pic>
        <p:nvPicPr>
          <p:cNvPr id="3077" name="Picture 5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76672"/>
            <a:ext cx="1123950" cy="952500"/>
          </a:xfrm>
          <a:prstGeom prst="rect">
            <a:avLst/>
          </a:prstGeom>
          <a:noFill/>
        </p:spPr>
      </p:pic>
      <p:pic>
        <p:nvPicPr>
          <p:cNvPr id="3078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1123950" cy="9525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Sobre los viejos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volcanes, deslizando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las alas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sobre la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alfombra del viento, viaja, 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viaja, continuamente.</a:t>
            </a:r>
            <a:endParaRPr lang="es-ES" dirty="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522920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FFFF00"/>
                </a:solidFill>
                <a:latin typeface="Arial Black" pitchFamily="34" charset="0"/>
              </a:rPr>
              <a:t>Au dessus des vieux </a:t>
            </a:r>
            <a:r>
              <a:rPr lang="fr-FR" dirty="0" smtClean="0">
                <a:solidFill>
                  <a:srgbClr val="FFFF00"/>
                </a:solidFill>
                <a:latin typeface="Arial Black" pitchFamily="34" charset="0"/>
              </a:rPr>
              <a:t>volcans, glisse </a:t>
            </a:r>
            <a:r>
              <a:rPr lang="fr-FR" dirty="0" smtClean="0">
                <a:solidFill>
                  <a:srgbClr val="FFFF00"/>
                </a:solidFill>
                <a:latin typeface="Arial Black" pitchFamily="34" charset="0"/>
              </a:rPr>
              <a:t>des ailes sous les tapis du vent,</a:t>
            </a:r>
            <a:br>
              <a:rPr lang="fr-FR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fr-FR" dirty="0" smtClean="0">
                <a:solidFill>
                  <a:srgbClr val="FFFF00"/>
                </a:solidFill>
                <a:latin typeface="Arial Black" pitchFamily="34" charset="0"/>
              </a:rPr>
              <a:t>voyage, </a:t>
            </a:r>
            <a:r>
              <a:rPr lang="fr-FR" dirty="0" smtClean="0">
                <a:solidFill>
                  <a:srgbClr val="FFFF00"/>
                </a:solidFill>
                <a:latin typeface="Arial Black" pitchFamily="34" charset="0"/>
              </a:rPr>
              <a:t>voyage, éternellement.</a:t>
            </a:r>
            <a:endParaRPr lang="fr-FR" dirty="0" smtClean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uario\Desktop\descargas\voyage\frame__28_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412776"/>
            <a:ext cx="1123950" cy="95250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556792"/>
            <a:ext cx="1123950" cy="952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187624" y="4149080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latin typeface="Arial Black" pitchFamily="34" charset="0"/>
              </a:rPr>
              <a:t>Nubes sobre </a:t>
            </a:r>
            <a:r>
              <a:rPr lang="es-ES" sz="1400" dirty="0" smtClean="0">
                <a:latin typeface="Arial Black" pitchFamily="34" charset="0"/>
              </a:rPr>
              <a:t>pantanos, desde </a:t>
            </a:r>
            <a:r>
              <a:rPr lang="es-ES" sz="1400" dirty="0" smtClean="0">
                <a:latin typeface="Arial Black" pitchFamily="34" charset="0"/>
              </a:rPr>
              <a:t>el viento de España, a la lluvia de </a:t>
            </a:r>
            <a:r>
              <a:rPr lang="es-ES" sz="1400" dirty="0" smtClean="0">
                <a:latin typeface="Arial Black" pitchFamily="34" charset="0"/>
              </a:rPr>
              <a:t>Ecuador, viaja</a:t>
            </a:r>
            <a:r>
              <a:rPr lang="es-ES" sz="1400" dirty="0" smtClean="0">
                <a:latin typeface="Arial Black" pitchFamily="34" charset="0"/>
              </a:rPr>
              <a:t>, </a:t>
            </a:r>
            <a:r>
              <a:rPr lang="es-ES" sz="1400" dirty="0" smtClean="0">
                <a:latin typeface="Arial Black" pitchFamily="34" charset="0"/>
              </a:rPr>
              <a:t>viaja vuela </a:t>
            </a:r>
            <a:r>
              <a:rPr lang="es-ES" sz="1400" dirty="0" smtClean="0">
                <a:latin typeface="Arial Black" pitchFamily="34" charset="0"/>
              </a:rPr>
              <a:t>por las alturas</a:t>
            </a:r>
            <a:r>
              <a:rPr lang="es-ES" sz="1400" dirty="0" smtClean="0">
                <a:latin typeface="Arial Black" pitchFamily="34" charset="0"/>
              </a:rPr>
              <a:t>.</a:t>
            </a:r>
            <a:endParaRPr lang="es-ES" sz="1400" dirty="0">
              <a:latin typeface="Arial Black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9632" y="3501008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de nuages en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marécages, de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vent d'</a:t>
            </a:r>
            <a:r>
              <a:rPr lang="fr-FR" sz="1400" dirty="0" err="1" smtClean="0">
                <a:solidFill>
                  <a:srgbClr val="FFFF00"/>
                </a:solidFill>
                <a:latin typeface="Arial Black" pitchFamily="34" charset="0"/>
              </a:rPr>
              <a:t>espagne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 en pluie d'équateur,</a:t>
            </a:r>
            <a:b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voyage,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voyage, vole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dans les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hauteurs</a:t>
            </a:r>
            <a:endParaRPr lang="fr-FR" sz="1400" dirty="0" smtClean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SE MUEVE EL AGUA Y GENTE LLORANDO\8a4b514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059832" y="6309320"/>
            <a:ext cx="6084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Sobre las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capitales, con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ideas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fatales miras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el océano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.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2290" name="Picture 2" descr="C:\Users\Usuario\Desktop\descargas\PNG HOMBRES 1\01dc15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96752"/>
            <a:ext cx="3024336" cy="6000667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843808" y="5949280"/>
            <a:ext cx="6300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latin typeface="Arial Black" pitchFamily="34" charset="0"/>
              </a:rPr>
              <a:t>au dessus des </a:t>
            </a:r>
            <a:r>
              <a:rPr lang="fr-FR" sz="1400" dirty="0" smtClean="0">
                <a:latin typeface="Arial Black" pitchFamily="34" charset="0"/>
              </a:rPr>
              <a:t>capitales, des </a:t>
            </a:r>
            <a:r>
              <a:rPr lang="fr-FR" sz="1400" dirty="0" smtClean="0">
                <a:latin typeface="Arial Black" pitchFamily="34" charset="0"/>
              </a:rPr>
              <a:t>idées </a:t>
            </a:r>
            <a:r>
              <a:rPr lang="fr-FR" sz="1400" dirty="0" smtClean="0">
                <a:latin typeface="Arial Black" pitchFamily="34" charset="0"/>
              </a:rPr>
              <a:t>fatales, regarde </a:t>
            </a:r>
            <a:r>
              <a:rPr lang="fr-FR" sz="1400" dirty="0" smtClean="0">
                <a:latin typeface="Arial Black" pitchFamily="34" charset="0"/>
              </a:rPr>
              <a:t>l'océan</a:t>
            </a:r>
            <a:r>
              <a:rPr lang="fr-FR" sz="1400" dirty="0" smtClean="0">
                <a:latin typeface="Arial Black" pitchFamily="34" charset="0"/>
              </a:rPr>
              <a:t>...</a:t>
            </a:r>
            <a:endParaRPr lang="es-ES" sz="14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c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733256"/>
            <a:ext cx="86409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 más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lejos que la noche y el día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 (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viaja) por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el espacio lleno de amor</a:t>
            </a:r>
            <a:b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viaja, sobre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el agua sagrada de un río indio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(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viaja) para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nunca volver.</a:t>
            </a:r>
            <a:r>
              <a:rPr lang="es-ES" b="1" u="sng" dirty="0" smtClean="0">
                <a:solidFill>
                  <a:schemeClr val="bg1"/>
                </a:solidFill>
              </a:rPr>
              <a:t/>
            </a:r>
            <a:br>
              <a:rPr lang="es-ES" b="1" u="sng" dirty="0" smtClean="0">
                <a:solidFill>
                  <a:schemeClr val="bg1"/>
                </a:solidFill>
              </a:rPr>
            </a:b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5157192"/>
            <a:ext cx="8712968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Voyage,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voyage,  plus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loin que la nuit et le jour, (voyage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voyage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) dans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l'espace inouï de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l'amour. voyage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voyage sur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l'eau sacrée d'un fleuve indien, (voyage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voyage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) et 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jamais ne revient</a:t>
            </a:r>
            <a:r>
              <a:rPr lang="fr-FR" sz="13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300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5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84784"/>
            <a:ext cx="1123950" cy="95250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060848"/>
            <a:ext cx="1123950" cy="95250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196752"/>
            <a:ext cx="1123950" cy="952500"/>
          </a:xfrm>
          <a:prstGeom prst="rect">
            <a:avLst/>
          </a:prstGeom>
          <a:noFill/>
        </p:spPr>
      </p:pic>
    </p:spTree>
  </p:cSld>
  <p:clrMapOvr>
    <a:masterClrMapping/>
  </p:clrMapOvr>
  <p:transition advTm="33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_203522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9498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094bfa1f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esktop\descargas\india0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1723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Sur le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Gange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ou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l'amazone, chez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les blacks, chez les sikhs, chez les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jaunes, voyage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, voyage</a:t>
            </a:r>
            <a:b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dans tout le royaume.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11933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Sobre el Ganges o 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Amazonas, con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los blancos, con los indios, con los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amarillos, viaja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, viaja, por todos los reinos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400" dirty="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204864"/>
            <a:ext cx="576064" cy="488190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636912"/>
            <a:ext cx="576064" cy="488190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2492896"/>
            <a:ext cx="576064" cy="48819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esktop\descargas\desert0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1123950" cy="952500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548680"/>
            <a:ext cx="1123950" cy="952500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188640"/>
            <a:ext cx="1123950" cy="952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5805264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sur les dunes du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Sahara, des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iles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Fidji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au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Fuji-Yama, voyage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,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voyage, ne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t'arrêtes pas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fr-FR" sz="1400" dirty="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6309320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Sobre las dunas del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Sahara, desde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las islas Fiji al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Fuji-Yama viaja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viaja no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te pares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esktop\descargas\zhizn-za-reshetkoj-3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au dessus des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barbelés, des cœurs bombardés, regarde 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l'océan</a:t>
            </a:r>
            <a:r>
              <a:rPr lang="fr-FR" sz="1400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309320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Sobre las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alambradas, sobre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corazones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bombardeados, mira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el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océano</a:t>
            </a:r>
            <a:endParaRPr lang="es-ES" sz="1400" dirty="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4512" y="0"/>
            <a:ext cx="817381" cy="692696"/>
          </a:xfrm>
          <a:prstGeom prst="rect">
            <a:avLst/>
          </a:prstGeom>
          <a:noFill/>
        </p:spPr>
      </p:pic>
      <p:pic>
        <p:nvPicPr>
          <p:cNvPr id="7" name="Picture 6" descr="C:\Users\Usuario\Desktop\descargas\14-4-2012\Latas, tazas, bolsos, botellas, marcos gif y otros\anim_fugle2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0"/>
            <a:ext cx="763910" cy="647381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esktop\descargas\CORAZONES GUAPOS GRANDES\03652f7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91880" y="4221088"/>
            <a:ext cx="56521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Voyage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,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voyage, plus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loin que la nuit et le jour, (voyage </a:t>
            </a:r>
            <a:b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dans l'espace inouï de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l'amour. voyage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,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voyage sur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l'eau sacrée d'un fleuve indien, (voyage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voyage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) </a:t>
            </a:r>
            <a:r>
              <a:rPr lang="fr-FR" sz="1400" dirty="0" smtClean="0">
                <a:latin typeface="Arial Black" pitchFamily="34" charset="0"/>
              </a:rPr>
              <a:t>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et jamais ne revient.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779912" y="5085184"/>
            <a:ext cx="5364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Viajes,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Viajes, más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tarde esa noche y el día (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ida en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el espacio increíble de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amor. viajes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viajes el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agua sagrada de un río indio (viaje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)</a:t>
            </a:r>
            <a:endParaRPr lang="es-ES" sz="1400" dirty="0" smtClean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2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_RwCx0DS4tGELct6A1vfHLXfn7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868_8b21374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ee2_5f8911a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1938_721d196c_-1-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896a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111107470450367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esktop\descargas\zzzzzzzzMARCOS\frame__137_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259632" y="2996952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Arial Black" pitchFamily="34" charset="0"/>
              </a:rPr>
              <a:t>au </a:t>
            </a:r>
            <a:r>
              <a:rPr lang="fr-FR" sz="1400" dirty="0" smtClean="0">
                <a:latin typeface="Arial Black" pitchFamily="34" charset="0"/>
              </a:rPr>
              <a:t>dessus des </a:t>
            </a:r>
            <a:r>
              <a:rPr lang="fr-FR" sz="1400" dirty="0" smtClean="0">
                <a:latin typeface="Arial Black" pitchFamily="34" charset="0"/>
              </a:rPr>
              <a:t>capitales, des </a:t>
            </a:r>
            <a:r>
              <a:rPr lang="fr-FR" sz="1400" dirty="0" smtClean="0">
                <a:latin typeface="Arial Black" pitchFamily="34" charset="0"/>
              </a:rPr>
              <a:t>idées fatales,</a:t>
            </a:r>
            <a:br>
              <a:rPr lang="fr-FR" sz="1400" dirty="0" smtClean="0">
                <a:latin typeface="Arial Black" pitchFamily="34" charset="0"/>
              </a:rPr>
            </a:br>
            <a:r>
              <a:rPr lang="fr-FR" sz="1400" dirty="0" smtClean="0">
                <a:latin typeface="Arial Black" pitchFamily="34" charset="0"/>
              </a:rPr>
              <a:t>regarde l'océan</a:t>
            </a:r>
            <a:r>
              <a:rPr lang="fr-FR" sz="1400" dirty="0" smtClean="0">
                <a:latin typeface="Arial Black" pitchFamily="34" charset="0"/>
              </a:rPr>
              <a:t>.</a:t>
            </a:r>
            <a:endParaRPr lang="es-ES" sz="1400" dirty="0"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187624" y="3933056"/>
            <a:ext cx="6768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Nubes sobre pantanos, desde el viento de España, a la lluvia de Ecuador, viaja, viaja vuela por las alturas.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esktop\descargas\CORAZONES GUAPOS GRANDES\03652f7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635896" y="4293096"/>
            <a:ext cx="55081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Voyage, voyage, plus loin que la nuit et le jour, (voyage </a:t>
            </a:r>
            <a:b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dans l'espace inouï de l'amour. voyage, voyage sur l'eau sacrée d'un fleuve indien, (voyage 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voyage</a:t>
            </a:r>
            <a:r>
              <a:rPr lang="fr-FR" sz="1400" dirty="0" smtClean="0">
                <a:solidFill>
                  <a:schemeClr val="bg1"/>
                </a:solidFill>
                <a:latin typeface="Arial Black" pitchFamily="34" charset="0"/>
              </a:rPr>
              <a:t>)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779912" y="5085184"/>
            <a:ext cx="53640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Viajes,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Viajes, más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tarde esa noche y el día (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ida en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el espacio increíble de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amor. viajes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viajes el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agua sagrada de un río indio (viaje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)</a:t>
            </a:r>
            <a:endParaRPr lang="es-ES" sz="1400" dirty="0" smtClean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33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esktop\descargas\602929_10151305496446897_1106728524_n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1723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Arial Black" pitchFamily="34" charset="0"/>
              </a:rPr>
              <a:t>voyage </a:t>
            </a:r>
            <a:r>
              <a:rPr lang="fr-FR" sz="1400" dirty="0" smtClean="0">
                <a:latin typeface="Arial Black" pitchFamily="34" charset="0"/>
              </a:rPr>
              <a:t>voyage</a:t>
            </a:r>
            <a:r>
              <a:rPr lang="fr-FR" sz="1400" dirty="0" smtClean="0">
                <a:latin typeface="Arial Black" pitchFamily="34" charset="0"/>
              </a:rPr>
              <a:t> plus loin que la nuit et le jour, (voyage </a:t>
            </a:r>
            <a:r>
              <a:rPr lang="fr-FR" sz="1400" dirty="0" smtClean="0">
                <a:latin typeface="Arial Black" pitchFamily="34" charset="0"/>
              </a:rPr>
              <a:t>voyage</a:t>
            </a:r>
            <a:r>
              <a:rPr lang="fr-FR" sz="1400" dirty="0" smtClean="0">
                <a:latin typeface="Arial Black" pitchFamily="34" charset="0"/>
              </a:rPr>
              <a:t>) voyage </a:t>
            </a:r>
            <a:r>
              <a:rPr lang="fr-FR" sz="1400" dirty="0" smtClean="0">
                <a:latin typeface="Arial Black" pitchFamily="34" charset="0"/>
              </a:rPr>
              <a:t>(voyage)</a:t>
            </a:r>
            <a:br>
              <a:rPr lang="fr-FR" sz="1400" dirty="0" smtClean="0">
                <a:latin typeface="Arial Black" pitchFamily="34" charset="0"/>
              </a:rPr>
            </a:br>
            <a:endParaRPr lang="es-ES" sz="1400" dirty="0">
              <a:latin typeface="Arial Black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6093296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recorrido recorridos más por la noche y el día, (Voyage </a:t>
            </a:r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Voyage</a:t>
            </a:r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) viajes </a:t>
            </a:r>
            <a:r>
              <a:rPr lang="es-ES" sz="1400" dirty="0" smtClean="0">
                <a:solidFill>
                  <a:srgbClr val="C00000"/>
                </a:solidFill>
                <a:latin typeface="Arial Black" pitchFamily="34" charset="0"/>
              </a:rPr>
              <a:t>(viajes)</a:t>
            </a:r>
            <a:endParaRPr lang="es-ES" sz="1400" dirty="0">
              <a:solidFill>
                <a:srgbClr val="C00000"/>
              </a:solidFill>
              <a:latin typeface="Arial Black" pitchFamily="34" charset="0"/>
            </a:endParaRPr>
          </a:p>
        </p:txBody>
      </p:sp>
      <p:pic>
        <p:nvPicPr>
          <p:cNvPr id="27651" name="Picture 3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496</Words>
  <Application>Microsoft Office PowerPoint</Application>
  <PresentationFormat>Presentación en pantalla (4:3)</PresentationFormat>
  <Paragraphs>50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27</cp:revision>
  <dcterms:created xsi:type="dcterms:W3CDTF">2013-09-29T09:07:25Z</dcterms:created>
  <dcterms:modified xsi:type="dcterms:W3CDTF">2013-09-30T16:45:12Z</dcterms:modified>
</cp:coreProperties>
</file>