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8" r:id="rId4"/>
    <p:sldId id="258" r:id="rId5"/>
    <p:sldId id="259" r:id="rId6"/>
    <p:sldId id="260" r:id="rId7"/>
    <p:sldId id="257" r:id="rId8"/>
    <p:sldId id="27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72" r:id="rId17"/>
  </p:sldIdLst>
  <p:sldSz cx="14401800" cy="7921625"/>
  <p:notesSz cx="6858000" cy="9144000"/>
  <p:defaultTextStyle>
    <a:defPPr>
      <a:defRPr lang="en-US"/>
    </a:defPPr>
    <a:lvl1pPr marL="0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6852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3703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60555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7406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34258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21109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7961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94812" algn="l" defTabSz="1373703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afvPxRfFGAd7XcPooNSqw==" hashData="uGjbdWBjd7X/RL7QgBJV1v+Hqb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96" y="-144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868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37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60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7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34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21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807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948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0B36-A9E6-4AED-9A66-D7A10F8AEB14}" type="datetimeFigureOut">
              <a:rPr lang="en-US" smtClean="0"/>
              <a:pPr/>
              <a:t>9/8/2015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8FFAC-9B65-41A1-B57E-B46CC350CC9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0B36-A9E6-4AED-9A66-D7A10F8AEB14}" type="datetimeFigureOut">
              <a:rPr lang="en-US" smtClean="0"/>
              <a:pPr/>
              <a:t>9/8/2015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8FFAC-9B65-41A1-B57E-B46CC350CC9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9"/>
            <a:ext cx="12241530" cy="1573323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686852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370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6055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7406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3425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2110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796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9481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0B36-A9E6-4AED-9A66-D7A10F8AEB14}" type="datetimeFigureOut">
              <a:rPr lang="en-US" smtClean="0"/>
              <a:pPr/>
              <a:t>9/8/2015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8FFAC-9B65-41A1-B57E-B46CC350CC9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0" y="1848379"/>
            <a:ext cx="6360795" cy="5227907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79"/>
            <a:ext cx="6360795" cy="5227907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0B36-A9E6-4AED-9A66-D7A10F8AEB14}" type="datetimeFigureOut">
              <a:rPr lang="en-US" smtClean="0"/>
              <a:pPr/>
              <a:t>9/8/2015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8FFAC-9B65-41A1-B57E-B46CC350CC9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9"/>
            <a:ext cx="6363296" cy="738984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6852" indent="0">
              <a:buNone/>
              <a:defRPr sz="3000" b="1"/>
            </a:lvl2pPr>
            <a:lvl3pPr marL="1373703" indent="0">
              <a:buNone/>
              <a:defRPr sz="2700" b="1"/>
            </a:lvl3pPr>
            <a:lvl4pPr marL="2060555" indent="0">
              <a:buNone/>
              <a:defRPr sz="2400" b="1"/>
            </a:lvl4pPr>
            <a:lvl5pPr marL="2747406" indent="0">
              <a:buNone/>
              <a:defRPr sz="2400" b="1"/>
            </a:lvl5pPr>
            <a:lvl6pPr marL="3434258" indent="0">
              <a:buNone/>
              <a:defRPr sz="2400" b="1"/>
            </a:lvl6pPr>
            <a:lvl7pPr marL="4121109" indent="0">
              <a:buNone/>
              <a:defRPr sz="2400" b="1"/>
            </a:lvl7pPr>
            <a:lvl8pPr marL="4807961" indent="0">
              <a:buNone/>
              <a:defRPr sz="2400" b="1"/>
            </a:lvl8pPr>
            <a:lvl9pPr marL="5494812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4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7" y="1773199"/>
            <a:ext cx="6365796" cy="738984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6852" indent="0">
              <a:buNone/>
              <a:defRPr sz="3000" b="1"/>
            </a:lvl2pPr>
            <a:lvl3pPr marL="1373703" indent="0">
              <a:buNone/>
              <a:defRPr sz="2700" b="1"/>
            </a:lvl3pPr>
            <a:lvl4pPr marL="2060555" indent="0">
              <a:buNone/>
              <a:defRPr sz="2400" b="1"/>
            </a:lvl4pPr>
            <a:lvl5pPr marL="2747406" indent="0">
              <a:buNone/>
              <a:defRPr sz="2400" b="1"/>
            </a:lvl5pPr>
            <a:lvl6pPr marL="3434258" indent="0">
              <a:buNone/>
              <a:defRPr sz="2400" b="1"/>
            </a:lvl6pPr>
            <a:lvl7pPr marL="4121109" indent="0">
              <a:buNone/>
              <a:defRPr sz="2400" b="1"/>
            </a:lvl7pPr>
            <a:lvl8pPr marL="4807961" indent="0">
              <a:buNone/>
              <a:defRPr sz="2400" b="1"/>
            </a:lvl8pPr>
            <a:lvl9pPr marL="5494812" indent="0">
              <a:buNone/>
              <a:defRPr sz="2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7" y="2512182"/>
            <a:ext cx="6365796" cy="4564104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0B36-A9E6-4AED-9A66-D7A10F8AEB14}" type="datetimeFigureOut">
              <a:rPr lang="en-US" smtClean="0"/>
              <a:pPr/>
              <a:t>9/8/2015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8FFAC-9B65-41A1-B57E-B46CC350CC9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0B36-A9E6-4AED-9A66-D7A10F8AEB14}" type="datetimeFigureOut">
              <a:rPr lang="en-US" smtClean="0"/>
              <a:pPr/>
              <a:t>9/8/2015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8FFAC-9B65-41A1-B57E-B46CC350CC9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0B36-A9E6-4AED-9A66-D7A10F8AEB14}" type="datetimeFigureOut">
              <a:rPr lang="en-US" smtClean="0"/>
              <a:pPr/>
              <a:t>9/8/2015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8FFAC-9B65-41A1-B57E-B46CC350CC9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2" y="315399"/>
            <a:ext cx="4738093" cy="134227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7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2" y="1657674"/>
            <a:ext cx="4738093" cy="5418612"/>
          </a:xfrm>
        </p:spPr>
        <p:txBody>
          <a:bodyPr/>
          <a:lstStyle>
            <a:lvl1pPr marL="0" indent="0">
              <a:buNone/>
              <a:defRPr sz="2100"/>
            </a:lvl1pPr>
            <a:lvl2pPr marL="686852" indent="0">
              <a:buNone/>
              <a:defRPr sz="1800"/>
            </a:lvl2pPr>
            <a:lvl3pPr marL="1373703" indent="0">
              <a:buNone/>
              <a:defRPr sz="1500"/>
            </a:lvl3pPr>
            <a:lvl4pPr marL="2060555" indent="0">
              <a:buNone/>
              <a:defRPr sz="1400"/>
            </a:lvl4pPr>
            <a:lvl5pPr marL="2747406" indent="0">
              <a:buNone/>
              <a:defRPr sz="1400"/>
            </a:lvl5pPr>
            <a:lvl6pPr marL="3434258" indent="0">
              <a:buNone/>
              <a:defRPr sz="1400"/>
            </a:lvl6pPr>
            <a:lvl7pPr marL="4121109" indent="0">
              <a:buNone/>
              <a:defRPr sz="1400"/>
            </a:lvl7pPr>
            <a:lvl8pPr marL="4807961" indent="0">
              <a:buNone/>
              <a:defRPr sz="1400"/>
            </a:lvl8pPr>
            <a:lvl9pPr marL="5494812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0B36-A9E6-4AED-9A66-D7A10F8AEB14}" type="datetimeFigureOut">
              <a:rPr lang="en-US" smtClean="0"/>
              <a:pPr/>
              <a:t>9/8/2015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8FFAC-9B65-41A1-B57E-B46CC350CC9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8"/>
            <a:ext cx="8641080" cy="65463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800"/>
            </a:lvl1pPr>
            <a:lvl2pPr marL="686852" indent="0">
              <a:buNone/>
              <a:defRPr sz="4200"/>
            </a:lvl2pPr>
            <a:lvl3pPr marL="1373703" indent="0">
              <a:buNone/>
              <a:defRPr sz="3600"/>
            </a:lvl3pPr>
            <a:lvl4pPr marL="2060555" indent="0">
              <a:buNone/>
              <a:defRPr sz="3000"/>
            </a:lvl4pPr>
            <a:lvl5pPr marL="2747406" indent="0">
              <a:buNone/>
              <a:defRPr sz="3000"/>
            </a:lvl5pPr>
            <a:lvl6pPr marL="3434258" indent="0">
              <a:buNone/>
              <a:defRPr sz="3000"/>
            </a:lvl6pPr>
            <a:lvl7pPr marL="4121109" indent="0">
              <a:buNone/>
              <a:defRPr sz="3000"/>
            </a:lvl7pPr>
            <a:lvl8pPr marL="4807961" indent="0">
              <a:buNone/>
              <a:defRPr sz="3000"/>
            </a:lvl8pPr>
            <a:lvl9pPr marL="5494812" indent="0">
              <a:buNone/>
              <a:defRPr sz="3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3"/>
            <a:ext cx="8641080" cy="929690"/>
          </a:xfrm>
        </p:spPr>
        <p:txBody>
          <a:bodyPr/>
          <a:lstStyle>
            <a:lvl1pPr marL="0" indent="0">
              <a:buNone/>
              <a:defRPr sz="2100"/>
            </a:lvl1pPr>
            <a:lvl2pPr marL="686852" indent="0">
              <a:buNone/>
              <a:defRPr sz="1800"/>
            </a:lvl2pPr>
            <a:lvl3pPr marL="1373703" indent="0">
              <a:buNone/>
              <a:defRPr sz="1500"/>
            </a:lvl3pPr>
            <a:lvl4pPr marL="2060555" indent="0">
              <a:buNone/>
              <a:defRPr sz="1400"/>
            </a:lvl4pPr>
            <a:lvl5pPr marL="2747406" indent="0">
              <a:buNone/>
              <a:defRPr sz="1400"/>
            </a:lvl5pPr>
            <a:lvl6pPr marL="3434258" indent="0">
              <a:buNone/>
              <a:defRPr sz="1400"/>
            </a:lvl6pPr>
            <a:lvl7pPr marL="4121109" indent="0">
              <a:buNone/>
              <a:defRPr sz="1400"/>
            </a:lvl7pPr>
            <a:lvl8pPr marL="4807961" indent="0">
              <a:buNone/>
              <a:defRPr sz="1400"/>
            </a:lvl8pPr>
            <a:lvl9pPr marL="5494812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0B36-A9E6-4AED-9A66-D7A10F8AEB14}" type="datetimeFigureOut">
              <a:rPr lang="en-US" smtClean="0"/>
              <a:pPr/>
              <a:t>9/8/2015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8FFAC-9B65-41A1-B57E-B46CC350CC9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0B36-A9E6-4AED-9A66-D7A10F8AEB14}" type="datetimeFigureOut">
              <a:rPr lang="en-US" smtClean="0"/>
              <a:pPr/>
              <a:t>9/8/2015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8FFAC-9B65-41A1-B57E-B46CC350CC9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3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0" y="317233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60B36-A9E6-4AED-9A66-D7A10F8AEB14}" type="datetimeFigureOut">
              <a:rPr lang="en-US" smtClean="0"/>
              <a:pPr/>
              <a:t>9/8/2015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8FFAC-9B65-41A1-B57E-B46CC350CC9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1"/>
            <a:ext cx="12241530" cy="1698015"/>
          </a:xfrm>
          <a:prstGeom prst="rect">
            <a:avLst/>
          </a:prstGeom>
        </p:spPr>
        <p:txBody>
          <a:bodyPr lIns="137370" tIns="68685" rIns="137370" bIns="6868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37370" tIns="68685" rIns="137370" bIns="68685"/>
          <a:lstStyle>
            <a:lvl1pPr marL="0" indent="0" algn="ctr">
              <a:buNone/>
              <a:defRPr/>
            </a:lvl1pPr>
            <a:lvl2pPr marL="686852" indent="0" algn="ctr">
              <a:buNone/>
              <a:defRPr/>
            </a:lvl2pPr>
            <a:lvl3pPr marL="1373703" indent="0" algn="ctr">
              <a:buNone/>
              <a:defRPr/>
            </a:lvl3pPr>
            <a:lvl4pPr marL="2060555" indent="0" algn="ctr">
              <a:buNone/>
              <a:defRPr/>
            </a:lvl4pPr>
            <a:lvl5pPr marL="2747406" indent="0" algn="ctr">
              <a:buNone/>
              <a:defRPr/>
            </a:lvl5pPr>
            <a:lvl6pPr marL="3434258" indent="0" algn="ctr">
              <a:buNone/>
              <a:defRPr/>
            </a:lvl6pPr>
            <a:lvl7pPr marL="4121109" indent="0" algn="ctr">
              <a:buNone/>
              <a:defRPr/>
            </a:lvl7pPr>
            <a:lvl8pPr marL="4807961" indent="0" algn="ctr">
              <a:buNone/>
              <a:defRPr/>
            </a:lvl8pPr>
            <a:lvl9pPr marL="5494812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37370" tIns="68685" rIns="137370" bIns="68685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79"/>
            <a:ext cx="12961620" cy="5227907"/>
          </a:xfrm>
          <a:prstGeom prst="rect">
            <a:avLst/>
          </a:prstGeom>
        </p:spPr>
        <p:txBody>
          <a:bodyPr vert="horz" lIns="137370" tIns="68685" rIns="137370" bIns="68685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5"/>
            <a:ext cx="336042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60B36-A9E6-4AED-9A66-D7A10F8AEB14}" type="datetimeFigureOut">
              <a:rPr lang="en-US" smtClean="0"/>
              <a:pPr/>
              <a:t>9/8/2015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5"/>
            <a:ext cx="456057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5"/>
            <a:ext cx="3360420" cy="421753"/>
          </a:xfrm>
          <a:prstGeom prst="rect">
            <a:avLst/>
          </a:prstGeom>
        </p:spPr>
        <p:txBody>
          <a:bodyPr vert="horz" lIns="137370" tIns="68685" rIns="137370" bIns="68685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58FFAC-9B65-41A1-B57E-B46CC350CC99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373703" rtl="0" eaLnBrk="1" latinLnBrk="0" hangingPunct="1"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5139" indent="-515139" algn="l" defTabSz="1373703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116134" indent="-429282" algn="l" defTabSz="1373703" rtl="0" eaLnBrk="1" latinLnBrk="0" hangingPunct="1">
        <a:spcBef>
          <a:spcPct val="20000"/>
        </a:spcBef>
        <a:buFont typeface="Arial" pitchFamily="34" charset="0"/>
        <a:buChar char="–"/>
        <a:defRPr sz="4200" kern="1200">
          <a:solidFill>
            <a:schemeClr val="tx1"/>
          </a:solidFill>
          <a:latin typeface="+mn-lt"/>
          <a:ea typeface="+mn-ea"/>
          <a:cs typeface="+mn-cs"/>
        </a:defRPr>
      </a:lvl2pPr>
      <a:lvl3pPr marL="1717129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403980" indent="-343426" algn="l" defTabSz="1373703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4pPr>
      <a:lvl5pPr marL="3090832" indent="-343426" algn="l" defTabSz="1373703" rtl="0" eaLnBrk="1" latinLnBrk="0" hangingPunct="1">
        <a:spcBef>
          <a:spcPct val="20000"/>
        </a:spcBef>
        <a:buFont typeface="Arial" pitchFamily="34" charset="0"/>
        <a:buChar char="»"/>
        <a:defRPr sz="3000" kern="1200">
          <a:solidFill>
            <a:schemeClr val="tx1"/>
          </a:solidFill>
          <a:latin typeface="+mn-lt"/>
          <a:ea typeface="+mn-ea"/>
          <a:cs typeface="+mn-cs"/>
        </a:defRPr>
      </a:lvl5pPr>
      <a:lvl6pPr marL="3777684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6pPr>
      <a:lvl7pPr marL="4464535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7pPr>
      <a:lvl8pPr marL="5151387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8pPr>
      <a:lvl9pPr marL="5838238" indent="-343426" algn="l" defTabSz="137370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6852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703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60555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7406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34258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21109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7961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94812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4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7370" tIns="68685" rIns="137370" bIns="68685" numCol="1" anchor="t" anchorCtr="0" compatLnSpc="1">
            <a:prstTxWarp prst="textNoShape">
              <a:avLst/>
            </a:prstTxWarp>
          </a:bodyPr>
          <a:lstStyle>
            <a:lvl1pPr>
              <a:defRPr sz="21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5pPr>
      <a:lvl6pPr marL="686852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6pPr>
      <a:lvl7pPr marL="1373703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7pPr>
      <a:lvl8pPr marL="2060555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8pPr>
      <a:lvl9pPr marL="2747406" algn="ctr" rtl="0" fontAlgn="base">
        <a:spcBef>
          <a:spcPct val="0"/>
        </a:spcBef>
        <a:spcAft>
          <a:spcPct val="0"/>
        </a:spcAft>
        <a:defRPr sz="6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515139" indent="-515139" algn="l" rtl="0" fontAlgn="base">
        <a:spcBef>
          <a:spcPct val="20000"/>
        </a:spcBef>
        <a:spcAft>
          <a:spcPct val="0"/>
        </a:spcAft>
        <a:buChar char="•"/>
        <a:defRPr sz="4800">
          <a:solidFill>
            <a:schemeClr val="tx1"/>
          </a:solidFill>
          <a:latin typeface="+mn-lt"/>
          <a:ea typeface="+mn-ea"/>
          <a:cs typeface="+mn-cs"/>
        </a:defRPr>
      </a:lvl1pPr>
      <a:lvl2pPr marL="1116134" indent="-429282" algn="l" rtl="0" fontAlgn="base">
        <a:spcBef>
          <a:spcPct val="20000"/>
        </a:spcBef>
        <a:spcAft>
          <a:spcPct val="0"/>
        </a:spcAft>
        <a:buChar char="–"/>
        <a:defRPr sz="4200">
          <a:solidFill>
            <a:schemeClr val="tx1"/>
          </a:solidFill>
          <a:latin typeface="+mn-lt"/>
          <a:cs typeface="+mn-cs"/>
        </a:defRPr>
      </a:lvl2pPr>
      <a:lvl3pPr marL="1717129" indent="-343426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cs typeface="+mn-cs"/>
        </a:defRPr>
      </a:lvl3pPr>
      <a:lvl4pPr marL="2403980" indent="-343426" algn="l" rtl="0" fontAlgn="base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  <a:cs typeface="+mn-cs"/>
        </a:defRPr>
      </a:lvl4pPr>
      <a:lvl5pPr marL="3090832" indent="-343426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5pPr>
      <a:lvl6pPr marL="3777684" indent="-343426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6pPr>
      <a:lvl7pPr marL="4464535" indent="-343426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7pPr>
      <a:lvl8pPr marL="5151387" indent="-343426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8pPr>
      <a:lvl9pPr marL="5838238" indent="-343426" algn="l" rtl="0" fontAlgn="base">
        <a:spcBef>
          <a:spcPct val="20000"/>
        </a:spcBef>
        <a:spcAft>
          <a:spcPct val="0"/>
        </a:spcAft>
        <a:buChar char="»"/>
        <a:defRPr sz="3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6852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3703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60555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7406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34258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21109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7961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94812" algn="l" defTabSz="137370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001 (6)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b="17748"/>
          <a:stretch>
            <a:fillRect/>
          </a:stretch>
        </p:blipFill>
        <p:spPr>
          <a:xfrm>
            <a:off x="-511157" y="-218065"/>
            <a:ext cx="15310701" cy="8139692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715065"/>
            <a:ext cx="9582565" cy="2744804"/>
          </a:xfrm>
        </p:spPr>
        <p:txBody>
          <a:bodyPr>
            <a:normAutofit/>
          </a:bodyPr>
          <a:lstStyle/>
          <a:p>
            <a:r>
              <a:rPr lang="es-AR" sz="4200" dirty="0" smtClean="0">
                <a:latin typeface="Lucida Calligraphy" pitchFamily="66" charset="0"/>
              </a:rPr>
              <a:t>Voy a comerte</a:t>
            </a:r>
            <a:br>
              <a:rPr lang="es-AR" sz="4200" dirty="0" smtClean="0">
                <a:latin typeface="Lucida Calligraphy" pitchFamily="66" charset="0"/>
              </a:rPr>
            </a:br>
            <a:r>
              <a:rPr lang="es-AR" sz="4200" dirty="0" smtClean="0">
                <a:latin typeface="Lucida Calligraphy" pitchFamily="66" charset="0"/>
              </a:rPr>
              <a:t> el corazón a besos</a:t>
            </a:r>
            <a:endParaRPr lang="en-US" sz="4200" dirty="0">
              <a:latin typeface="Lucida Calligraphy" pitchFamily="66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36382" y="4875748"/>
            <a:ext cx="9526658" cy="1637589"/>
          </a:xfrm>
        </p:spPr>
        <p:txBody>
          <a:bodyPr>
            <a:normAutofit/>
          </a:bodyPr>
          <a:lstStyle/>
          <a:p>
            <a:r>
              <a:rPr lang="es-AR" sz="3000" dirty="0" smtClean="0">
                <a:solidFill>
                  <a:schemeClr val="tx1"/>
                </a:solidFill>
                <a:latin typeface="Lucida Calligraphy" pitchFamily="66" charset="0"/>
              </a:rPr>
              <a:t>Los Nocheros</a:t>
            </a:r>
            <a:endParaRPr lang="en-US" sz="3000" dirty="0">
              <a:solidFill>
                <a:schemeClr val="tx1"/>
              </a:solidFill>
              <a:latin typeface="Lucida Calligraphy" pitchFamily="66" charset="0"/>
            </a:endParaRPr>
          </a:p>
        </p:txBody>
      </p:sp>
      <p:pic>
        <p:nvPicPr>
          <p:cNvPr id="5" name="4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9794" y="6827745"/>
            <a:ext cx="1247539" cy="62381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50984" y="7038322"/>
            <a:ext cx="2154839" cy="5542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dirty="0" smtClean="0"/>
              <a:t>automático</a:t>
            </a:r>
            <a:endParaRPr lang="en-US" dirty="0"/>
          </a:p>
        </p:txBody>
      </p:sp>
    </p:spTree>
  </p:cSld>
  <p:clrMapOvr>
    <a:masterClrMapping/>
  </p:clrMapOvr>
  <p:transition spd="slow" advClick="0" advTm="3000">
    <p:zoom/>
    <p:sndAc>
      <p:stSnd>
        <p:snd r:embed="rId2" name="Los Nocheros - Entre la tierra y el cielo (NuevaQ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383527_407366302618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14799544" cy="8130986"/>
          </a:xfrm>
          <a:prstGeom prst="rect">
            <a:avLst/>
          </a:prstGeom>
          <a:ln w="57150">
            <a:noFill/>
          </a:ln>
        </p:spPr>
      </p:pic>
      <p:sp>
        <p:nvSpPr>
          <p:cNvPr id="6" name="5 Rectángulo"/>
          <p:cNvSpPr/>
          <p:nvPr/>
        </p:nvSpPr>
        <p:spPr>
          <a:xfrm>
            <a:off x="3600450" y="5258355"/>
            <a:ext cx="7200900" cy="2093093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r>
              <a:rPr lang="es-ES" i="1" dirty="0"/>
              <a:t> </a:t>
            </a:r>
            <a:endParaRPr lang="es-ES" dirty="0"/>
          </a:p>
          <a:p>
            <a:r>
              <a:rPr lang="es-ES" sz="2000" i="1" dirty="0">
                <a:solidFill>
                  <a:schemeClr val="bg1"/>
                </a:solidFill>
                <a:latin typeface="Lucida Calligraphy" pitchFamily="66" charset="0"/>
              </a:rPr>
              <a:t>Yo siento que me provocas </a:t>
            </a:r>
            <a:endParaRPr lang="es-ES" sz="20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aunque </a:t>
            </a:r>
            <a:r>
              <a:rPr lang="es-ES" sz="2000" i="1" dirty="0">
                <a:solidFill>
                  <a:schemeClr val="bg1"/>
                </a:solidFill>
                <a:latin typeface="Lucida Calligraphy" pitchFamily="66" charset="0"/>
              </a:rPr>
              <a:t>no </a:t>
            </a: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quieras hacerlo</a:t>
            </a:r>
          </a:p>
          <a:p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</a:p>
          <a:p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esta </a:t>
            </a:r>
            <a:r>
              <a:rPr lang="es-ES" sz="2000" i="1" dirty="0">
                <a:solidFill>
                  <a:schemeClr val="bg1"/>
                </a:solidFill>
                <a:latin typeface="Lucida Calligraphy" pitchFamily="66" charset="0"/>
              </a:rPr>
              <a:t>grabado en tu boca </a:t>
            </a:r>
            <a:endParaRPr lang="es-ES" sz="20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al </a:t>
            </a:r>
            <a:r>
              <a:rPr lang="es-ES" sz="2000" i="1" dirty="0">
                <a:solidFill>
                  <a:schemeClr val="bg1"/>
                </a:solidFill>
                <a:latin typeface="Lucida Calligraphy" pitchFamily="66" charset="0"/>
              </a:rPr>
              <a:t>rojo vivo </a:t>
            </a:r>
            <a:r>
              <a:rPr lang="es-ES" sz="2000" i="1" dirty="0" smtClean="0">
                <a:solidFill>
                  <a:schemeClr val="bg1"/>
                </a:solidFill>
                <a:latin typeface="Lucida Calligraphy" pitchFamily="66" charset="0"/>
              </a:rPr>
              <a:t>el deseo</a:t>
            </a:r>
            <a:endParaRPr lang="es-E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82731" y="7354390"/>
            <a:ext cx="1701189" cy="5542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dirty="0" err="1" smtClean="0"/>
              <a:t>Ilda</a:t>
            </a:r>
            <a:endParaRPr lang="es-AR" dirty="0"/>
          </a:p>
        </p:txBody>
      </p:sp>
    </p:spTree>
  </p:cSld>
  <p:clrMapOvr>
    <a:masterClrMapping/>
  </p:clrMapOvr>
  <p:transition spd="slow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1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12201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777809" y="1166102"/>
            <a:ext cx="9299833" cy="1985371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y casi puedo tocarte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como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una fruta </a:t>
            </a:r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madura</a:t>
            </a: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presiento que voy a amarte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mas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allá de </a:t>
            </a:r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la locura</a:t>
            </a:r>
            <a:endParaRPr lang="en-U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3098356" y="3162325"/>
            <a:ext cx="858014" cy="461877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2100" dirty="0" err="1" smtClean="0"/>
              <a:t>Ilda</a:t>
            </a:r>
            <a:endParaRPr lang="es-AR" sz="2100" dirty="0"/>
          </a:p>
        </p:txBody>
      </p:sp>
    </p:spTree>
  </p:cSld>
  <p:clrMapOvr>
    <a:masterClrMapping/>
  </p:clrMapOvr>
  <p:transition spd="slow" advClick="0" advTm="2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9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670" y="0"/>
            <a:ext cx="14403471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7200900" y="866669"/>
            <a:ext cx="7200900" cy="1985371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Voy a comerte el corazón a besos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a</a:t>
            </a:r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 recorrer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sin limites tu cuerpo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por el </a:t>
            </a:r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suelo nuestra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ropa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suave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gota a gota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voy a emborracharte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de pasión</a:t>
            </a:r>
            <a:endParaRPr lang="en-U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7d2c4bf77185e84f0434bbmj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05823" y="0"/>
            <a:ext cx="9695977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849794" y="2130944"/>
            <a:ext cx="4649917" cy="4201362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r>
              <a:rPr lang="es-ES" sz="2400" i="1" dirty="0">
                <a:latin typeface="Lucida Calligraphy" pitchFamily="66" charset="0"/>
              </a:rPr>
              <a:t>Voy a comerte </a:t>
            </a:r>
            <a:endParaRPr lang="es-ES" sz="2400" i="1" dirty="0" smtClean="0">
              <a:latin typeface="Lucida Calligraphy" pitchFamily="66" charset="0"/>
            </a:endParaRPr>
          </a:p>
          <a:p>
            <a:r>
              <a:rPr lang="es-ES" sz="2400" i="1" dirty="0" smtClean="0">
                <a:latin typeface="Lucida Calligraphy" pitchFamily="66" charset="0"/>
              </a:rPr>
              <a:t>el </a:t>
            </a:r>
            <a:r>
              <a:rPr lang="es-ES" sz="2400" i="1" dirty="0">
                <a:latin typeface="Lucida Calligraphy" pitchFamily="66" charset="0"/>
              </a:rPr>
              <a:t>corazón </a:t>
            </a:r>
            <a:endParaRPr lang="es-ES" sz="2400" i="1" dirty="0" smtClean="0">
              <a:latin typeface="Lucida Calligraphy" pitchFamily="66" charset="0"/>
            </a:endParaRPr>
          </a:p>
          <a:p>
            <a:r>
              <a:rPr lang="es-ES" sz="2400" i="1" dirty="0" smtClean="0">
                <a:latin typeface="Lucida Calligraphy" pitchFamily="66" charset="0"/>
              </a:rPr>
              <a:t>a </a:t>
            </a:r>
            <a:r>
              <a:rPr lang="es-ES" sz="2400" i="1" dirty="0">
                <a:latin typeface="Lucida Calligraphy" pitchFamily="66" charset="0"/>
              </a:rPr>
              <a:t>besos </a:t>
            </a:r>
            <a:endParaRPr lang="es-ES" sz="2400" i="1" dirty="0" smtClean="0">
              <a:latin typeface="Lucida Calligraphy" pitchFamily="66" charset="0"/>
            </a:endParaRPr>
          </a:p>
          <a:p>
            <a:r>
              <a:rPr lang="es-ES" sz="2400" i="1" dirty="0" smtClean="0">
                <a:latin typeface="Lucida Calligraphy" pitchFamily="66" charset="0"/>
              </a:rPr>
              <a:t>A recorrer </a:t>
            </a:r>
          </a:p>
          <a:p>
            <a:r>
              <a:rPr lang="es-ES" sz="2400" i="1" dirty="0" smtClean="0">
                <a:latin typeface="Lucida Calligraphy" pitchFamily="66" charset="0"/>
              </a:rPr>
              <a:t>sin </a:t>
            </a:r>
            <a:r>
              <a:rPr lang="es-ES" sz="2400" i="1" dirty="0">
                <a:latin typeface="Lucida Calligraphy" pitchFamily="66" charset="0"/>
              </a:rPr>
              <a:t>limites </a:t>
            </a:r>
            <a:endParaRPr lang="es-ES" sz="2400" i="1" dirty="0" smtClean="0">
              <a:latin typeface="Lucida Calligraphy" pitchFamily="66" charset="0"/>
            </a:endParaRPr>
          </a:p>
          <a:p>
            <a:r>
              <a:rPr lang="es-ES" sz="2400" i="1" dirty="0" smtClean="0">
                <a:latin typeface="Lucida Calligraphy" pitchFamily="66" charset="0"/>
              </a:rPr>
              <a:t>tu cuerpo,</a:t>
            </a:r>
            <a:endParaRPr lang="es-ES" sz="2400" dirty="0">
              <a:latin typeface="Lucida Calligraphy" pitchFamily="66" charset="0"/>
            </a:endParaRPr>
          </a:p>
          <a:p>
            <a:r>
              <a:rPr lang="es-ES" sz="2400" i="1" dirty="0">
                <a:latin typeface="Lucida Calligraphy" pitchFamily="66" charset="0"/>
              </a:rPr>
              <a:t>voy a dejar </a:t>
            </a:r>
            <a:endParaRPr lang="es-ES" sz="2400" i="1" dirty="0" smtClean="0">
              <a:latin typeface="Lucida Calligraphy" pitchFamily="66" charset="0"/>
            </a:endParaRPr>
          </a:p>
          <a:p>
            <a:r>
              <a:rPr lang="es-ES" sz="2400" i="1" dirty="0" smtClean="0">
                <a:latin typeface="Lucida Calligraphy" pitchFamily="66" charset="0"/>
              </a:rPr>
              <a:t>por </a:t>
            </a:r>
            <a:r>
              <a:rPr lang="es-ES" sz="2400" i="1" dirty="0">
                <a:latin typeface="Lucida Calligraphy" pitchFamily="66" charset="0"/>
              </a:rPr>
              <a:t>tus rincones </a:t>
            </a:r>
            <a:endParaRPr lang="es-ES" sz="2400" i="1" dirty="0" smtClean="0">
              <a:latin typeface="Lucida Calligraphy" pitchFamily="66" charset="0"/>
            </a:endParaRPr>
          </a:p>
          <a:p>
            <a:r>
              <a:rPr lang="es-ES" sz="2400" i="1" dirty="0" smtClean="0">
                <a:latin typeface="Lucida Calligraphy" pitchFamily="66" charset="0"/>
              </a:rPr>
              <a:t>pájaros </a:t>
            </a:r>
            <a:r>
              <a:rPr lang="es-ES" sz="2400" i="1" dirty="0">
                <a:latin typeface="Lucida Calligraphy" pitchFamily="66" charset="0"/>
              </a:rPr>
              <a:t>y flores</a:t>
            </a:r>
            <a:endParaRPr lang="es-ES" sz="2400" dirty="0">
              <a:latin typeface="Lucida Calligraphy" pitchFamily="66" charset="0"/>
            </a:endParaRPr>
          </a:p>
          <a:p>
            <a:r>
              <a:rPr lang="es-ES" sz="2400" i="1" dirty="0">
                <a:latin typeface="Lucida Calligraphy" pitchFamily="66" charset="0"/>
              </a:rPr>
              <a:t>como una semilla </a:t>
            </a:r>
            <a:endParaRPr lang="es-ES" sz="2400" i="1" dirty="0" smtClean="0">
              <a:latin typeface="Lucida Calligraphy" pitchFamily="66" charset="0"/>
            </a:endParaRPr>
          </a:p>
          <a:p>
            <a:r>
              <a:rPr lang="es-ES" sz="2400" i="1" dirty="0" smtClean="0">
                <a:latin typeface="Lucida Calligraphy" pitchFamily="66" charset="0"/>
              </a:rPr>
              <a:t>de </a:t>
            </a:r>
            <a:r>
              <a:rPr lang="es-ES" sz="2400" i="1" dirty="0">
                <a:latin typeface="Lucida Calligraphy" pitchFamily="66" charset="0"/>
              </a:rPr>
              <a:t>pasión... </a:t>
            </a:r>
            <a:endParaRPr lang="es-ES" sz="2400" i="1" dirty="0" smtClean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slide0043_image0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2191055" y="6955145"/>
            <a:ext cx="1587776" cy="554210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dirty="0" err="1" smtClean="0"/>
              <a:t>Ilda</a:t>
            </a:r>
            <a:endParaRPr lang="es-AR" dirty="0"/>
          </a:p>
        </p:txBody>
      </p:sp>
      <p:pic>
        <p:nvPicPr>
          <p:cNvPr id="5" name="4 Imagen" descr="554792_14554152224.jpg"/>
          <p:cNvPicPr>
            <a:picLocks noChangeAspect="1"/>
          </p:cNvPicPr>
          <p:nvPr/>
        </p:nvPicPr>
        <p:blipFill>
          <a:blip r:embed="rId3" cstate="print"/>
          <a:srcRect t="6048"/>
          <a:stretch>
            <a:fillRect/>
          </a:stretch>
        </p:blipFill>
        <p:spPr>
          <a:xfrm>
            <a:off x="3" y="0"/>
            <a:ext cx="14485588" cy="7921625"/>
          </a:xfrm>
          <a:prstGeom prst="rect">
            <a:avLst/>
          </a:prstGeom>
          <a:ln w="57150">
            <a:solidFill>
              <a:srgbClr val="FF0000"/>
            </a:solidFill>
          </a:ln>
        </p:spPr>
      </p:pic>
      <p:pic>
        <p:nvPicPr>
          <p:cNvPr id="7" name="6 Imagen" descr="pássaros-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90035" y="966482"/>
            <a:ext cx="9536308" cy="2079398"/>
          </a:xfrm>
          <a:prstGeom prst="rect">
            <a:avLst/>
          </a:prstGeom>
        </p:spPr>
      </p:pic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HUELL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pic>
        <p:nvPicPr>
          <p:cNvPr id="6" name="5 Imagen" descr="8609906-m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456393" cy="7921625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y1pxZ3zpE2T9R7SfJ5bY2_YmhvomAifn7o2GkdPz1SmJNz7SfmABOTU04m6wj9roA30OSD4j_1dF_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3" y="2"/>
            <a:ext cx="14529099" cy="79216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190032" y="5208451"/>
            <a:ext cx="10207134" cy="2170037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pPr algn="ctr"/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Ahora te sueltas el pelo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así </a:t>
            </a:r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descalza caminas </a:t>
            </a:r>
          </a:p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voy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a morder el anzuelo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pues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quiero </a:t>
            </a:r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lo que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imaginas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endParaRPr lang="en-US" sz="3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6144" y="567236"/>
            <a:ext cx="1134126" cy="508043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2400" dirty="0" err="1" smtClean="0"/>
              <a:t>Ilda</a:t>
            </a:r>
            <a:endParaRPr lang="es-AR" sz="2400" dirty="0"/>
          </a:p>
        </p:txBody>
      </p:sp>
    </p:spTree>
  </p:cSld>
  <p:clrMapOvr>
    <a:masterClrMapping/>
  </p:clrMapOvr>
  <p:transition spd="slow" advClick="0" advTm="2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usencia.jpg"/>
          <p:cNvPicPr>
            <a:picLocks noChangeAspect="1"/>
          </p:cNvPicPr>
          <p:nvPr/>
        </p:nvPicPr>
        <p:blipFill>
          <a:blip r:embed="rId2" cstate="print"/>
          <a:srcRect b="4851"/>
          <a:stretch>
            <a:fillRect/>
          </a:stretch>
        </p:blipFill>
        <p:spPr>
          <a:xfrm>
            <a:off x="-154286" y="0"/>
            <a:ext cx="14710369" cy="792162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22969" y="966480"/>
            <a:ext cx="6010868" cy="1616039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cuando se cae tu vestido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como una flor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por el </a:t>
            </a:r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suelo, </a:t>
            </a:r>
          </a:p>
          <a:p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no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existe nada prohibido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e</a:t>
            </a:r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ntre la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tierra y el cielo</a:t>
            </a:r>
            <a:endParaRPr lang="en-U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do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3" y="-46174"/>
            <a:ext cx="14399439" cy="7967799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963207" y="1216008"/>
            <a:ext cx="9838143" cy="1985371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Voy a comerte el corazón a besos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A recorrer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sin limites tu cuerpo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por el </a:t>
            </a:r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suelo nuestra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ropa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suave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gota a gota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voy a emborracharme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de pasión</a:t>
            </a:r>
            <a:endParaRPr lang="en-U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1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423326_369290496436754_309729402392864_1252359_731958427_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3384"/>
          <a:stretch>
            <a:fillRect/>
          </a:stretch>
        </p:blipFill>
        <p:spPr>
          <a:xfrm>
            <a:off x="2" y="0"/>
            <a:ext cx="14479619" cy="792162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849794" y="3107588"/>
            <a:ext cx="9951556" cy="2354703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Voy a comerte el corazón a besos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A recorrer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sin limites tu cuerpo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voy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a dejar </a:t>
            </a:r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por tus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rincones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pájaros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y flores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como una semilla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de pasión...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de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pasión</a:t>
            </a:r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...de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pasión... </a:t>
            </a:r>
            <a:endParaRPr lang="en-US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2871530" y="7154768"/>
            <a:ext cx="1247539" cy="461877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2100" dirty="0" err="1" smtClean="0"/>
              <a:t>Ilda</a:t>
            </a:r>
            <a:endParaRPr lang="es-AR" sz="2100" dirty="0"/>
          </a:p>
        </p:txBody>
      </p:sp>
    </p:spTree>
  </p:cSld>
  <p:clrMapOvr>
    <a:masterClrMapping/>
  </p:clrMapOvr>
  <p:transition spd="slow" advClick="0" advTm="3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4006-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702"/>
            <a:ext cx="14401800" cy="7938886"/>
          </a:xfrm>
          <a:prstGeom prst="rect">
            <a:avLst/>
          </a:prstGeom>
        </p:spPr>
      </p:pic>
      <p:pic>
        <p:nvPicPr>
          <p:cNvPr id="5" name="4 Imagen" descr="10118659-guy-besar-a-su-novia-en-la-play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6264" y="0"/>
            <a:ext cx="14418065" cy="7921625"/>
          </a:xfrm>
          <a:prstGeom prst="rect">
            <a:avLst/>
          </a:prstGeom>
        </p:spPr>
      </p:pic>
      <p:pic>
        <p:nvPicPr>
          <p:cNvPr id="8" name="7 Imagen" descr="10118659-guy-besar-a-su-novia-en-la-play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086" y="633777"/>
            <a:ext cx="12994334" cy="6762201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pic>
        <p:nvPicPr>
          <p:cNvPr id="9" name="8 Imagen" descr="10118659-guy-besar-a-su-novia-en-la-play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73944" y="1490488"/>
            <a:ext cx="10430523" cy="5215129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</p:cSld>
  <p:clrMapOvr>
    <a:masterClrMapping/>
  </p:clrMapOvr>
  <p:transition spd="slow" advClick="0" advTm="1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14401800" cy="936724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09557" y="633776"/>
            <a:ext cx="12248561" cy="2354703"/>
          </a:xfrm>
          <a:prstGeom prst="rect">
            <a:avLst/>
          </a:prstGeom>
        </p:spPr>
        <p:txBody>
          <a:bodyPr wrap="square" lIns="137370" tIns="68685" rIns="137370" bIns="68685">
            <a:spAutoFit/>
          </a:bodyPr>
          <a:lstStyle/>
          <a:p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Voy a comerte el corazón a besos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A recorrer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sin limites tu cuerpo</a:t>
            </a:r>
            <a:endParaRPr lang="es-ES" sz="24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voy a dejar por tus rincones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pájaros </a:t>
            </a:r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y flores</a:t>
            </a:r>
            <a:endParaRPr lang="es-ES" sz="24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>
                <a:solidFill>
                  <a:schemeClr val="bg1"/>
                </a:solidFill>
                <a:latin typeface="Lucida Calligraphy" pitchFamily="66" charset="0"/>
              </a:rPr>
              <a:t>como una semilla de pasión... </a:t>
            </a:r>
            <a:endParaRPr lang="es-ES" sz="2400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ES" sz="2400" i="1" dirty="0" smtClean="0">
                <a:solidFill>
                  <a:schemeClr val="bg1"/>
                </a:solidFill>
                <a:latin typeface="Lucida Calligraphy" pitchFamily="66" charset="0"/>
              </a:rPr>
              <a:t>Voy a comerte el corazón a besos…..</a:t>
            </a:r>
          </a:p>
        </p:txBody>
      </p:sp>
      <p:sp>
        <p:nvSpPr>
          <p:cNvPr id="4" name="3 CuadroTexto"/>
          <p:cNvSpPr txBox="1"/>
          <p:nvPr/>
        </p:nvSpPr>
        <p:spPr>
          <a:xfrm rot="19955814">
            <a:off x="13618667" y="1754681"/>
            <a:ext cx="858836" cy="461877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2100" dirty="0" err="1" smtClean="0"/>
              <a:t>Ilda</a:t>
            </a:r>
            <a:endParaRPr lang="es-AR" sz="2100" dirty="0"/>
          </a:p>
        </p:txBody>
      </p:sp>
    </p:spTree>
  </p:cSld>
  <p:clrMapOvr>
    <a:masterClrMapping/>
  </p:clrMapOvr>
  <p:transition spd="slow" advClick="0" advTm="2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aceboo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292"/>
          <a:stretch>
            <a:fillRect/>
          </a:stretch>
        </p:blipFill>
        <p:spPr>
          <a:xfrm>
            <a:off x="1643683" y="5541156"/>
            <a:ext cx="2154839" cy="1913045"/>
          </a:xfrm>
          <a:prstGeom prst="roundRect">
            <a:avLst>
              <a:gd name="adj" fmla="val 16667"/>
            </a:avLst>
          </a:prstGeom>
          <a:ln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  <a:softEdge rad="317500"/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4252173" y="7038322"/>
            <a:ext cx="2495077" cy="785042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4200" dirty="0" err="1" smtClean="0">
                <a:latin typeface="Matura MT Script Capitals" pitchFamily="66" charset="0"/>
              </a:rPr>
              <a:t>Ilda</a:t>
            </a:r>
            <a:endParaRPr lang="en-US" sz="4200" dirty="0">
              <a:latin typeface="Matura MT Script Capitals" pitchFamily="66" charset="0"/>
            </a:endParaRPr>
          </a:p>
        </p:txBody>
      </p:sp>
      <p:pic>
        <p:nvPicPr>
          <p:cNvPr id="9" name="8 Imagen" descr="bloem (58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58284" y="1299184"/>
            <a:ext cx="8401050" cy="595222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603278" y="7121499"/>
            <a:ext cx="3062140" cy="461877"/>
          </a:xfrm>
          <a:prstGeom prst="rect">
            <a:avLst/>
          </a:prstGeom>
          <a:noFill/>
        </p:spPr>
        <p:txBody>
          <a:bodyPr wrap="square" lIns="137370" tIns="68685" rIns="137370" bIns="68685" rtlCol="0">
            <a:spAutoFit/>
          </a:bodyPr>
          <a:lstStyle/>
          <a:p>
            <a:r>
              <a:rPr lang="es-AR" sz="2100" dirty="0" err="1" smtClean="0"/>
              <a:t>Pps</a:t>
            </a:r>
            <a:r>
              <a:rPr lang="es-AR" sz="2100" dirty="0" smtClean="0"/>
              <a:t> sin fines de lucro</a:t>
            </a:r>
            <a:endParaRPr lang="en-US" sz="2100" dirty="0"/>
          </a:p>
        </p:txBody>
      </p:sp>
    </p:spTree>
  </p:cSld>
  <p:clrMapOvr>
    <a:masterClrMapping/>
  </p:clrMapOvr>
  <p:transition spd="slow" advClick="0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37370" tIns="68685" rIns="137370" bIns="6868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37370" tIns="68685" rIns="137370" bIns="6868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1"/>
            <a:ext cx="14401800" cy="3555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37370" tIns="68685" rIns="137370" bIns="6868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90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72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72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6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6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0"/>
            <a:ext cx="4200525" cy="2423952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37370" tIns="68685" rIns="137370" bIns="6868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</TotalTime>
  <Words>238</Words>
  <Application>Microsoft Office PowerPoint</Application>
  <PresentationFormat>Personalizado</PresentationFormat>
  <Paragraphs>64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Voy a comerte  el corazón a besos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Voy a comerte  el corazón a besos</dc:title>
  <dc:creator>Totty</dc:creator>
  <cp:lastModifiedBy>Ilda</cp:lastModifiedBy>
  <cp:revision>62</cp:revision>
  <dcterms:created xsi:type="dcterms:W3CDTF">2012-05-24T03:19:59Z</dcterms:created>
  <dcterms:modified xsi:type="dcterms:W3CDTF">2015-09-08T15:04:36Z</dcterms:modified>
</cp:coreProperties>
</file>