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7" r:id="rId3"/>
    <p:sldId id="256" r:id="rId4"/>
    <p:sldId id="274" r:id="rId5"/>
    <p:sldId id="273" r:id="rId6"/>
    <p:sldId id="272" r:id="rId7"/>
    <p:sldId id="271" r:id="rId8"/>
    <p:sldId id="258" r:id="rId9"/>
    <p:sldId id="259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75" r:id="rId22"/>
    <p:sldId id="277" r:id="rId23"/>
    <p:sldId id="278" r:id="rId24"/>
    <p:sldId id="279" r:id="rId25"/>
    <p:sldId id="282" r:id="rId26"/>
    <p:sldId id="283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vidJB0GeipeLYV2ixgReVQ" hashData="6SAqviWuLSAV/NoCxMY9OTXjfS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1515"/>
    <a:srgbClr val="262626"/>
    <a:srgbClr val="3B3B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B5EB828-87BE-477F-9C4F-51EE1FF8EAF4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09EB79F-9922-4DB5-A166-A91D678A8A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46B50B1-C105-4404-864E-0E54C09EF195}" type="slidenum">
              <a:rPr lang="es-ES" smtClean="0"/>
              <a:pPr/>
              <a:t>20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3BEF4-33EE-4ACF-95FF-84147B008C0B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D81AF-D8CB-4327-A6DB-FEC112CA2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37E9B-3612-4627-B17C-801931D5C7FC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AD3C7-AA8B-4EB2-8B52-93C5EA5EB6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DC388-7B32-4334-8C6D-69F1B83D1CD7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E824E-476F-4C57-827C-8774E3D7B1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5819B-7CA9-40B2-A32A-8C10D0175D03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7F693-83B3-4D8A-97C1-C34E6D086A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7E3BC-2032-450E-8104-73826DEFABBE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3E3BC-F734-4739-8CE2-33738E21EB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C95F5-6483-401A-A8E9-C946983C9891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A67CD-0D9A-4598-BBFF-5A1C8DF221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50920-B73B-4805-BAE3-7F903F313307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B79B1-8B7F-4385-86A1-BDBC9E2843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D8988-F839-4EF0-BDB9-22228600C7A1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FBE5E-24DB-4CD1-883F-9E7501DD82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763D7-C1E7-486F-B746-B6156BC92FE3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7B54E-43D5-4C45-9AAD-D19E8D1C9C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6765B-7D0E-45F8-8154-A543CF119270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9E363-7A8E-4410-A8B4-B00CCB4AB7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580FB-8A6F-4E04-881B-7890DFCD054D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8A8C2-CBCA-42D3-9410-873E468B9E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36E8E-9FE9-476E-A0E6-168088816D6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C1691D-55E4-41A8-BFE0-D6EB70630829}" type="datetimeFigureOut">
              <a:rPr lang="es-ES"/>
              <a:pPr>
                <a:defRPr/>
              </a:pPr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3512E6-E733-4BFB-8DB7-9F6B760B7F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48F9E0F-8D7C-41FB-AEE5-017D32EF483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6.jpeg"/><Relationship Id="rId11" Type="http://schemas.openxmlformats.org/officeDocument/2006/relationships/image" Target="../media/image31.gif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3bd25e870fb926c261321dc7eb7f3c3f_web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28596" y="3429000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</p:cSld>
  <p:clrMapOvr>
    <a:masterClrMapping/>
  </p:clrMapOvr>
  <p:transition spd="slow" advClick="0" advTm="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3bd25e870fb926c261321dc7eb7f3c3f_web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928662" y="1071546"/>
            <a:ext cx="7192389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riblet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  <a:latin typeface="Chiller" pitchFamily="82" charset="0"/>
                <a:cs typeface="+mn-cs"/>
              </a:rPr>
              <a:t>Vivir  </a:t>
            </a:r>
            <a:r>
              <a:rPr lang="es-ES" sz="72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  <a:latin typeface="Chiller" pitchFamily="82" charset="0"/>
                <a:cs typeface="+mn-cs"/>
              </a:rPr>
              <a:t>asi</a:t>
            </a:r>
            <a:r>
              <a:rPr lang="es-ES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  <a:latin typeface="Chiller" pitchFamily="82" charset="0"/>
                <a:cs typeface="+mn-cs"/>
              </a:rPr>
              <a:t> es Morir de AMOR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28596" y="3429000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</p:cSld>
  <p:clrMapOvr>
    <a:masterClrMapping/>
  </p:clrMapOvr>
  <p:transition spd="slow" advClick="0" advTm="5000">
    <p:split orient="vert"/>
    <p:sndAc>
      <p:stSnd>
        <p:snd r:embed="rId2" name="Camilo Sesto - Vivir Asi Es Morir De Amor - HD ( 1.978 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Usuario\Desktop\Mujer_apasion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5143500"/>
            <a:ext cx="66436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Siempre me traiciona la razón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y me domina el corazón, </a:t>
            </a:r>
            <a:endParaRPr lang="es-ES" sz="400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28596" y="3429000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Usuario\Desktop\Tarot-del-amor-y-tres-de-espada-invertido-179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1928813" y="5643563"/>
            <a:ext cx="4984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latin typeface="Calibri" pitchFamily="34" charset="0"/>
              </a:rPr>
              <a:t>no se luchar contra el amor. </a:t>
            </a:r>
            <a:endParaRPr lang="es-ES" sz="3200" b="1"/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esktop\mujer+amor+enamorada+recuer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928688" y="214313"/>
            <a:ext cx="8001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Siempre me voy a enamorar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de quien de mi no se enamora, 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esktop\hombre-llorando01-az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0"/>
            <a:ext cx="7643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85750" y="857250"/>
            <a:ext cx="3857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y es por eso que mi alma llora. 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esktop\hombre llorando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57188" y="214313"/>
            <a:ext cx="3517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Y ya no puedo mas, 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626100" y="214313"/>
            <a:ext cx="331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 ya no puedo mas, 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143000" y="4714875"/>
            <a:ext cx="7159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siempre se repite esta misma historia</a:t>
            </a:r>
            <a:endParaRPr lang="es-E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515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esktop\13781880-hombre-triste-se-cubria-el-rostro-con-las-manos-y-llorando-en-la-desespera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57188" y="214313"/>
            <a:ext cx="331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 ya no puedo mas, 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626100" y="214313"/>
            <a:ext cx="331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 ya no puedo mas, 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000125" y="4714875"/>
            <a:ext cx="72691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estoy harto de rodar como una noria. </a:t>
            </a:r>
            <a:endParaRPr lang="es-E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esktop\1184309668-613-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0" y="4429125"/>
            <a:ext cx="5703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Vivir así es morir de amor, 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esktop\hombre tri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1285875" y="2143125"/>
            <a:ext cx="6899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0000"/>
                </a:solidFill>
                <a:latin typeface="Calibri" pitchFamily="34" charset="0"/>
              </a:rPr>
              <a:t>por amor tengo el alma herida, </a:t>
            </a:r>
            <a:endParaRPr lang="es-E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4313" y="1714500"/>
            <a:ext cx="4357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por amor, no quiero mas vida que su vida,</a:t>
            </a:r>
            <a:endParaRPr lang="es-ES" sz="360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500063" y="4714875"/>
            <a:ext cx="29464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melancolía. </a:t>
            </a:r>
            <a:endParaRPr lang="es-ES" sz="440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596" y="3429000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  <p:pic>
        <p:nvPicPr>
          <p:cNvPr id="13317" name="Picture 3" descr="C:\Users\Usuario\Desktop\3073697731_1_5_zB37DGU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3" y="0"/>
            <a:ext cx="4929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bg_156947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500188" y="5786438"/>
            <a:ext cx="57038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Vivir así es morir de amor, 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7b3aff88bc23df81ff2753f473a88b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571625" y="500063"/>
            <a:ext cx="5811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rgbClr val="FF0000"/>
                </a:solidFill>
                <a:latin typeface="Calibri" pitchFamily="34" charset="0"/>
              </a:rPr>
              <a:t>soy mendigo de sus besos, </a:t>
            </a:r>
            <a:endParaRPr lang="es-ES" sz="4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Usuario\Desktop\amantes am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357938" y="571500"/>
            <a:ext cx="2146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soy su amigo </a:t>
            </a:r>
            <a:endParaRPr lang="es-ES" sz="280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428750" y="3857625"/>
            <a:ext cx="59404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 quiero ser algo mas que eso, </a:t>
            </a:r>
            <a:endParaRPr lang="es-ES" sz="360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214688" y="5643563"/>
            <a:ext cx="26892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melancolía. 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Users\Usuario\Desktop\definicion-de-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71500" y="5072063"/>
            <a:ext cx="76438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Siempre se apodera de mi ser </a:t>
            </a:r>
            <a:br>
              <a:rPr lang="es-ES" sz="44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mi serenidad se vuelve locura, </a:t>
            </a:r>
            <a:endParaRPr lang="es-ES" sz="4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C:\Users\Usuario\Desktop\_desamor+desilucion+tristeza+angustia+soledad+adios+despedida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857625" y="571500"/>
            <a:ext cx="46974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y me llena de amargura.</a:t>
            </a:r>
            <a:endParaRPr lang="es-E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Users\Usuario\Desktop\pareja+distancia+olvido+enojados+cielo+maca+amor+desamo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571625" y="214313"/>
            <a:ext cx="73580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Siempre me voy a enamorar </a:t>
            </a:r>
            <a:br>
              <a:rPr lang="es-ES" sz="4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de quien de mi no se enamora, 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:\Users\Usuario\Desktop\hombretri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785813" y="5214938"/>
            <a:ext cx="3857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y es por eso que mi alma llora. 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:\Users\Usuario\Desktop\Presentació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57188" y="1643063"/>
            <a:ext cx="331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 ya no puedo mas, 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626100" y="1928813"/>
            <a:ext cx="331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 ya no puedo mas, 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1143000" y="5857875"/>
            <a:ext cx="67119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siempre se repite la misma historia</a:t>
            </a:r>
            <a:endParaRPr lang="es-E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Users\Usuario\Desktop\tercer_hombre_d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5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57188" y="214313"/>
            <a:ext cx="331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 ya no puedo mas, 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5626100" y="214313"/>
            <a:ext cx="331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 ya no puedo mas, </a:t>
            </a:r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000125" y="4714875"/>
            <a:ext cx="72691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estoy harto de rodar como una noria. </a:t>
            </a:r>
            <a:endParaRPr lang="es-E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C:\Users\Usuario\Desktop\poesias_am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" y="1071563"/>
            <a:ext cx="5703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Vivir así es morir de amor, 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Usuario\Desktop\amantes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0" y="5286375"/>
            <a:ext cx="6096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por amor tengo el alma herida, </a:t>
            </a:r>
            <a:endParaRPr lang="es-E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C:\Users\Usuario\Desktop\san valentin dia de los enamorados 14 febrero amor pareja enamor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57188" y="214313"/>
            <a:ext cx="8929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por amor, no quiero mas vida que su vida,</a:t>
            </a:r>
            <a:endParaRPr lang="es-ES" sz="360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357813" y="4857750"/>
            <a:ext cx="29464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Calibri" pitchFamily="34" charset="0"/>
              </a:rPr>
              <a:t>melancolía. </a:t>
            </a:r>
            <a:endParaRPr lang="es-ES" sz="4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C:\Users\Usuario\Desktop\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C:\Users\Usuario\Desktop\pareja-de-enamorados-novios-couple-in-love-love-pictures-just-married---www.bancodeimagenesgratuitas.com---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 descr="C:\Users\Usuario\Desktop\Presentación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Usuario\Desktop\jeeva-karthika-ko-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9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uario\Desktop\enamorados-play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Usuario\Desktop\enamorados-play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Usuario\Desktop\enamorados-play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Users\Usuario\Desktop\enamorados-play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 descr="C:\Users\Usuario\Desktop\pareja-de-enamorados-en-el-lago_de-la_amistad-al-atardec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C:\Users\Usuario\Desktop\pareja-de-enamorados-en-el-lago_de-la_amistad-al-atardec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" descr="C:\Users\Usuario\Desktop\pareja-de-enamorados-amarres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" descr="C:\Users\Usuario\Desktop\pareja-de-enamorados-amarres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 descr="C:\Users\Usuario\Desktop\Pareja-de-enamorados-bajo-la-luz-de-la-luna-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571625" y="5500688"/>
            <a:ext cx="30622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285720" y="214290"/>
            <a:ext cx="2337499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4042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155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1155" decel="100000"/>
                                        <p:tgtEl>
                                          <p:spTgt spid="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3" dur="1155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5" dur="1155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76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6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76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76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76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77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7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5.3|5.7|5.7|3.8|6.4|4.3"/>
</p:tagLst>
</file>

<file path=ppt/theme/theme1.xml><?xml version="1.0" encoding="utf-8"?>
<a:theme xmlns:a="http://schemas.openxmlformats.org/drawingml/2006/main" name="motadia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motadiaz</Template>
  <TotalTime>1</TotalTime>
  <Words>283</Words>
  <Application>Microsoft Office PowerPoint</Application>
  <PresentationFormat>Presentación en pantalla (4:3)</PresentationFormat>
  <Paragraphs>69</Paragraphs>
  <Slides>25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Arial</vt:lpstr>
      <vt:lpstr>Calibri</vt:lpstr>
      <vt:lpstr>Berlin Sans FB Demi</vt:lpstr>
      <vt:lpstr>motadiaz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2013-02-04T16:11:58Z</dcterms:created>
  <dcterms:modified xsi:type="dcterms:W3CDTF">2013-02-04T16:13:57Z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