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  <p:sldMasterId id="2147483780" r:id="rId2"/>
  </p:sldMasterIdLst>
  <p:notesMasterIdLst>
    <p:notesMasterId r:id="rId20"/>
  </p:notesMasterIdLst>
  <p:sldIdLst>
    <p:sldId id="268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76" r:id="rId11"/>
    <p:sldId id="275" r:id="rId12"/>
    <p:sldId id="264" r:id="rId13"/>
    <p:sldId id="265" r:id="rId14"/>
    <p:sldId id="266" r:id="rId15"/>
    <p:sldId id="270" r:id="rId16"/>
    <p:sldId id="274" r:id="rId17"/>
    <p:sldId id="271" r:id="rId18"/>
    <p:sldId id="273" r:id="rId1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YeBQYG4LwcyCuLdrTg3pQ==" hashData="SpznE7lWTocyLziuBwk3uGlpwsNPp874/INKwsQ+JsPZBZAnCAh+MvPhUBWfFrP2SS51DrF0vtNdiMGK63BTn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  <a:srgbClr val="17A92F"/>
    <a:srgbClr val="FF99FF"/>
    <a:srgbClr val="E9658B"/>
    <a:srgbClr val="33DE2A"/>
    <a:srgbClr val="E2CF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3896" autoAdjust="0"/>
  </p:normalViewPr>
  <p:slideViewPr>
    <p:cSldViewPr snapToGrid="0">
      <p:cViewPr varScale="1">
        <p:scale>
          <a:sx n="71" d="100"/>
          <a:sy n="71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08F2D4-1F6E-4BB8-B1C1-5D3A4896406A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EDB57-AF8A-41CB-9CFB-4472E67C41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5157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EDB57-AF8A-41CB-9CFB-4472E67C4189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8938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BFDF5-8E8F-4641-852D-D577E6A80057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89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77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110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330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202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070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545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201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015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125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989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01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70689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94461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85344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26631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24270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64691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71392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00981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38562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22644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00179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97401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9287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38423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6766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C7D689A-5446-4842-9228-FE118FED57D2}" type="datetimeFigureOut">
              <a:rPr lang="es-ES" smtClean="0"/>
              <a:t>29/06/2014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1EE812B-8E6C-41D2-B4B9-171BFF6287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0341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13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2747F7-B80F-4476-93B3-1DA3C4F99F0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7277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1.wav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jp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2.wdp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peru.info/media/8852/damaris_ter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25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2275" y="0"/>
            <a:ext cx="12264275" cy="675113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96798" y="0"/>
            <a:ext cx="12313319" cy="725325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580372" y="4349596"/>
            <a:ext cx="4628190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9900" b="1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Monotype Corsiva" panose="03010101010201010101" pitchFamily="66" charset="0"/>
              </a:rPr>
              <a:t>Vida</a:t>
            </a:r>
          </a:p>
        </p:txBody>
      </p:sp>
    </p:spTree>
    <p:extLst>
      <p:ext uri="{BB962C8B-B14F-4D97-AF65-F5344CB8AC3E}">
        <p14:creationId xmlns:p14="http://schemas.microsoft.com/office/powerpoint/2010/main" val="87384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000">
        <p:sndAc>
          <p:stSnd>
            <p:snd r:embed="rId2" name="Damaris   Vida Letra.wav"/>
          </p:stSnd>
        </p:sndAc>
      </p:transition>
    </mc:Choice>
    <mc:Fallback xmlns="">
      <p:transition advTm="17000">
        <p:sndAc>
          <p:stSnd>
            <p:snd r:embed="rId6" name="Damaris   Vida Let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0" cy="685096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54" y="315713"/>
            <a:ext cx="11324492" cy="6202017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339010" y="3105836"/>
            <a:ext cx="785191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Me enamoro de ti cada día un poco más </a:t>
            </a:r>
          </a:p>
          <a:p>
            <a:pPr lvl="0"/>
            <a:r>
              <a:rPr lang="es-ES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me </a:t>
            </a:r>
            <a:r>
              <a:rPr lang="es-ES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enamoro de ti, </a:t>
            </a:r>
            <a:r>
              <a:rPr lang="es-ES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aún </a:t>
            </a:r>
            <a:r>
              <a:rPr lang="es-ES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sabiendo que no </a:t>
            </a:r>
            <a:r>
              <a:rPr lang="es-ES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estas.</a:t>
            </a:r>
            <a:r>
              <a:rPr lang="es-ES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br>
              <a:rPr lang="es-ES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chemeClr val="accent5">
                    <a:lumMod val="50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/>
            </a:r>
            <a:b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249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24848"/>
            <a:ext cx="12192001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4544"/>
            <a:ext cx="14238515" cy="6932544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-1" y="4833126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Me enamoro  aunque en las noches no sea yo quien bese tu cuerpo, no sean mis manos quien te </a:t>
            </a:r>
            <a:r>
              <a:rPr lang="es-ES" sz="3600" b="1" dirty="0">
                <a:solidFill>
                  <a:prstClr val="white"/>
                </a:solidFill>
                <a:effectLst>
                  <a:glow rad="228600">
                    <a:srgbClr val="BC451B">
                      <a:satMod val="175000"/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toquen</a:t>
            </a:r>
            <a:r>
              <a:rPr lang="es-ES" sz="3600" b="1" dirty="0" smtClean="0">
                <a:solidFill>
                  <a:prstClr val="white"/>
                </a:solidFill>
                <a:effectLst>
                  <a:glow rad="228600">
                    <a:srgbClr val="BC451B">
                      <a:satMod val="175000"/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.</a:t>
            </a:r>
            <a:r>
              <a:rPr lang="es-ES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 </a:t>
            </a:r>
            <a:r>
              <a:rPr lang="es-ES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Vida</a:t>
            </a:r>
            <a:r>
              <a:rPr lang="es-ES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 vida de mi amor, cuando vas  a dar </a:t>
            </a:r>
            <a:r>
              <a:rPr lang="es-ES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una </a:t>
            </a:r>
            <a:r>
              <a:rPr lang="es-ES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mirada a este loco corazón</a:t>
            </a:r>
            <a:endParaRPr lang="es-ES" sz="3600" b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282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fractur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2" t="7479" r="7518" b="33009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2" r="6956"/>
          <a:stretch/>
        </p:blipFill>
        <p:spPr>
          <a:xfrm>
            <a:off x="1867268" y="231087"/>
            <a:ext cx="9144000" cy="662691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205" y="715979"/>
            <a:ext cx="8775589" cy="5357191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708205" y="5288340"/>
            <a:ext cx="98924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2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Vida que es lo que haz hecho de mi </a:t>
            </a:r>
            <a:r>
              <a:rPr lang="es-ES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,no </a:t>
            </a:r>
            <a:r>
              <a:rPr lang="es-ES" sz="32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puedo vivir sin tus besos </a:t>
            </a:r>
            <a:br>
              <a:rPr lang="es-ES" sz="32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 puedo ser feliz sin ti </a:t>
            </a:r>
            <a:r>
              <a:rPr lang="es-ES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 </a:t>
            </a:r>
            <a:r>
              <a:rPr lang="es-ES" sz="32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Vida que es lo que has hecho de mí </a:t>
            </a:r>
            <a:r>
              <a:rPr lang="es-ES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,</a:t>
            </a:r>
            <a:endParaRPr lang="es-ES" sz="32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  <a:p>
            <a:endParaRPr lang="es-ES" sz="32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884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000">
        <p15:prstTrans prst="fractur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54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4362"/>
            <a:ext cx="12192000" cy="6858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8770" y="-11454"/>
            <a:ext cx="6213230" cy="355001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38562"/>
            <a:ext cx="5978769" cy="3330892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-1" y="5276886"/>
            <a:ext cx="10813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Me haces falta tu </a:t>
            </a:r>
            <a:r>
              <a:rPr lang="es-ES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cariño, me </a:t>
            </a:r>
            <a:r>
              <a:rPr lang="es-ES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hace falta tu </a:t>
            </a:r>
            <a:r>
              <a:rPr lang="es-ES" sz="3200" b="1" dirty="0" err="1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amoor</a:t>
            </a:r>
            <a:r>
              <a:rPr lang="es-ES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,</a:t>
            </a:r>
            <a:r>
              <a:rPr lang="es-ES" sz="3200" b="1" dirty="0" err="1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or</a:t>
            </a:r>
            <a:r>
              <a:rPr lang="es-ES" sz="32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, </a:t>
            </a:r>
            <a:r>
              <a:rPr lang="es-ES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oh </a:t>
            </a:r>
            <a:r>
              <a:rPr lang="es-ES" sz="3200" b="1" dirty="0" err="1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oh</a:t>
            </a:r>
            <a:r>
              <a:rPr lang="es-ES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err="1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oh</a:t>
            </a:r>
            <a:r>
              <a:rPr lang="es-ES" sz="32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,oh oh!!! </a:t>
            </a:r>
          </a:p>
        </p:txBody>
      </p:sp>
    </p:spTree>
    <p:extLst>
      <p:ext uri="{BB962C8B-B14F-4D97-AF65-F5344CB8AC3E}">
        <p14:creationId xmlns:p14="http://schemas.microsoft.com/office/powerpoint/2010/main" val="3464086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fractur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-L2pm8GAptAg/UnFoiI75G0I/AAAAAAAAAjo/cUJ-2Y6Wz60/s1600/corazones+(1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2542"/>
            <a:ext cx="12243547" cy="7246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1.bp.blogspot.com/-Av0_8QF1TJI/UPB6_pJPzAI/AAAAAAAAnB0/Z-1A_GSjvpI/s1600/Imagenes+de+Amor,+Parejas+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2542"/>
            <a:ext cx="12330953" cy="748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12542"/>
            <a:ext cx="12471698" cy="7448635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26891" y="4795583"/>
            <a:ext cx="11609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33DE2A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Me enamoro de ti cada día un poco </a:t>
            </a:r>
            <a:r>
              <a:rPr lang="es-ES" sz="3200" b="1" dirty="0" smtClean="0">
                <a:solidFill>
                  <a:srgbClr val="33DE2A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más, me </a:t>
            </a:r>
            <a:r>
              <a:rPr lang="es-ES" sz="3200" b="1" dirty="0">
                <a:solidFill>
                  <a:srgbClr val="33DE2A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enamoro de ti  aún sabiendo que no estas </a:t>
            </a:r>
            <a:r>
              <a:rPr lang="es-ES" sz="3200" b="1" dirty="0" smtClean="0">
                <a:solidFill>
                  <a:srgbClr val="33DE2A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,me </a:t>
            </a:r>
            <a:r>
              <a:rPr lang="es-ES" sz="3200" b="1" dirty="0">
                <a:solidFill>
                  <a:srgbClr val="33DE2A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enamoro aunque en las noches no sea </a:t>
            </a:r>
            <a:r>
              <a:rPr lang="es-ES" sz="3200" b="1" dirty="0" smtClean="0">
                <a:solidFill>
                  <a:srgbClr val="33DE2A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yo </a:t>
            </a:r>
            <a:r>
              <a:rPr lang="es-ES" sz="3200" b="1" dirty="0">
                <a:solidFill>
                  <a:srgbClr val="33DE2A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quien bese tu </a:t>
            </a:r>
            <a:r>
              <a:rPr lang="es-ES" sz="3200" b="1" dirty="0" smtClean="0">
                <a:solidFill>
                  <a:srgbClr val="33DE2A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cuerpo, no </a:t>
            </a:r>
            <a:r>
              <a:rPr lang="es-ES" sz="3200" b="1" dirty="0">
                <a:solidFill>
                  <a:srgbClr val="33DE2A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se sean mis manos quien te </a:t>
            </a:r>
            <a:r>
              <a:rPr lang="es-ES" sz="3200" b="1" dirty="0" err="1">
                <a:solidFill>
                  <a:srgbClr val="33DE2A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toqueeen</a:t>
            </a:r>
            <a:r>
              <a:rPr lang="es-ES" sz="3200" b="1" dirty="0">
                <a:solidFill>
                  <a:srgbClr val="33DE2A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03563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fractur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403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6306671" cy="690403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670" y="-1"/>
            <a:ext cx="5885330" cy="6904036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48343" y="4547810"/>
            <a:ext cx="1149531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Vida, vida de mi amor, cuando vas a dar ,</a:t>
            </a: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una </a:t>
            </a:r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mirada a este loco corazón </a:t>
            </a:r>
            <a:b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vida que es lo que haz hecho de mi </a:t>
            </a: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,no </a:t>
            </a:r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puedo vivir sin tus besos </a:t>
            </a:r>
            <a:b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 puedo ser feliz sin ti </a:t>
            </a: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/>
            </a:r>
            <a:b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50800" dist="50800" dir="5400000" algn="ctr" rotWithShape="0">
                    <a:srgbClr val="C00000"/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b="1" dirty="0">
              <a:solidFill>
                <a:srgbClr val="002060"/>
              </a:solidFill>
              <a:effectLst>
                <a:glow rad="228600">
                  <a:schemeClr val="accent1">
                    <a:lumMod val="60000"/>
                    <a:lumOff val="40000"/>
                    <a:alpha val="40000"/>
                  </a:schemeClr>
                </a:glow>
                <a:outerShdw blurRad="50800" dist="50800" dir="5400000" algn="ctr" rotWithShape="0">
                  <a:srgbClr val="C00000"/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698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2000">
        <p15:prstTrans prst="fracture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1808"/>
            <a:ext cx="11752729" cy="689980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1808"/>
            <a:ext cx="11752728" cy="689980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 rot="390260">
            <a:off x="522516" y="4621266"/>
            <a:ext cx="100148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Vida que es lo que has hecho de mi, me hace falta  tu cariño me hace falta tu </a:t>
            </a:r>
            <a:r>
              <a:rPr lang="es-ES" sz="3200" dirty="0" err="1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amooor.oh,oh.oh,oh</a:t>
            </a:r>
            <a:endParaRPr lang="es-ES" sz="32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603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fractur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26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_HgwRnOGjYUo/TBKYzjqkDKI/AAAAAAAAAfw/R5CYlM93cHg/s1600/y1pt4TiHBSfvQ5kqFR5cPaovhSPj_tjDmVPRp6nu6_hNlr3y4O2qnDbfph3rR8wNpsbUfXf26-6aFrQT4d8XMEwIQ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95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080"/>
          <a:stretch/>
        </p:blipFill>
        <p:spPr>
          <a:xfrm>
            <a:off x="0" y="0"/>
            <a:ext cx="12191999" cy="691842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22" r="17826"/>
          <a:stretch/>
        </p:blipFill>
        <p:spPr>
          <a:xfrm rot="10800000">
            <a:off x="2358475" y="116491"/>
            <a:ext cx="8506837" cy="6685441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045027" y="5564042"/>
            <a:ext cx="1063897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Vida que es lo que has hecho de mí </a:t>
            </a: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,no </a:t>
            </a:r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puedo vivir sin tus besos</a:t>
            </a:r>
          </a:p>
          <a:p>
            <a:pPr algn="ctr"/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 puedo ser feliz sin ti.</a:t>
            </a:r>
          </a:p>
        </p:txBody>
      </p:sp>
    </p:spTree>
    <p:extLst>
      <p:ext uri="{BB962C8B-B14F-4D97-AF65-F5344CB8AC3E}">
        <p14:creationId xmlns:p14="http://schemas.microsoft.com/office/powerpoint/2010/main" val="2407336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2.gstatic.com/images?q=tbn:ANd9GcTfzYlK0iSxuzohUE99D4f0Nt9InzVLSMEywXs3xnUyi2yQWzi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4172"/>
            <a:ext cx="12192000" cy="703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fotoregalosoriginales.es/imagenes/cojin-de-amor-pareja%205_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1" t="9478" r="5684" b="11478"/>
          <a:stretch/>
        </p:blipFill>
        <p:spPr bwMode="auto">
          <a:xfrm>
            <a:off x="711199" y="136116"/>
            <a:ext cx="10769600" cy="6781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/>
          <p:cNvSpPr/>
          <p:nvPr/>
        </p:nvSpPr>
        <p:spPr>
          <a:xfrm>
            <a:off x="290285" y="136116"/>
            <a:ext cx="116114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17A92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Vida que es lo que haz hecho de mi </a:t>
            </a: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17A92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,me </a:t>
            </a:r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17A92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hace falta tu cariño, me hace tu </a:t>
            </a:r>
            <a:r>
              <a:rPr lang="es-ES" sz="32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17A92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amooor</a:t>
            </a:r>
            <a:endParaRPr lang="es-ES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rgbClr val="17A92F">
                    <a:alpha val="6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701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librodeafirmacionesdiarias.files.wordpress.com/2010/02/afirmaciones-para-atraer-el-amor-afirmaciones-diarias-para-atraer-el-amor-libro-de-afirmaciones-diarias-pareja-relaciones-de-pareja-el-secreto-ley-de-atraccion-prosperidad-univ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1543"/>
            <a:ext cx="12641942" cy="7911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7" r="13706"/>
          <a:stretch/>
        </p:blipFill>
        <p:spPr>
          <a:xfrm>
            <a:off x="-101599" y="-186611"/>
            <a:ext cx="12467771" cy="6858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5" r="12571"/>
          <a:stretch/>
        </p:blipFill>
        <p:spPr>
          <a:xfrm>
            <a:off x="449942" y="-315182"/>
            <a:ext cx="12192000" cy="7115142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74172" y="5271353"/>
            <a:ext cx="11277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effectLst>
                  <a:glow rad="228600">
                    <a:srgbClr val="FF99FF"/>
                  </a:glow>
                </a:effectLst>
                <a:latin typeface="Monotype Corsiva" panose="03010101010201010101" pitchFamily="66" charset="0"/>
              </a:rPr>
              <a:t>       </a:t>
            </a:r>
            <a:r>
              <a:rPr lang="es-ES" sz="3200" b="1" dirty="0" smtClean="0">
                <a:solidFill>
                  <a:schemeClr val="accent1"/>
                </a:solidFill>
                <a:effectLst>
                  <a:glow rad="228600">
                    <a:srgbClr val="FF99FF"/>
                  </a:glow>
                </a:effectLst>
                <a:latin typeface="Monotype Corsiva" panose="03010101010201010101" pitchFamily="66" charset="0"/>
              </a:rPr>
              <a:t>Vida </a:t>
            </a:r>
            <a:r>
              <a:rPr lang="es-ES" sz="3200" b="1" dirty="0">
                <a:solidFill>
                  <a:schemeClr val="accent1"/>
                </a:solidFill>
                <a:effectLst>
                  <a:glow rad="228600">
                    <a:srgbClr val="FF99FF"/>
                  </a:glow>
                </a:effectLst>
                <a:latin typeface="Monotype Corsiva" panose="03010101010201010101" pitchFamily="66" charset="0"/>
              </a:rPr>
              <a:t>que es lo que has hecho de mí </a:t>
            </a:r>
            <a:r>
              <a:rPr lang="es-ES" sz="3200" b="1" dirty="0" smtClean="0">
                <a:solidFill>
                  <a:schemeClr val="accent1"/>
                </a:solidFill>
                <a:effectLst>
                  <a:glow rad="228600">
                    <a:srgbClr val="FF99FF"/>
                  </a:glow>
                </a:effectLst>
                <a:latin typeface="Monotype Corsiva" panose="03010101010201010101" pitchFamily="66" charset="0"/>
              </a:rPr>
              <a:t>,no </a:t>
            </a:r>
            <a:r>
              <a:rPr lang="es-ES" sz="3200" b="1" dirty="0">
                <a:solidFill>
                  <a:schemeClr val="accent1"/>
                </a:solidFill>
                <a:effectLst>
                  <a:glow rad="228600">
                    <a:srgbClr val="FF99FF"/>
                  </a:glow>
                </a:effectLst>
                <a:latin typeface="Monotype Corsiva" panose="03010101010201010101" pitchFamily="66" charset="0"/>
              </a:rPr>
              <a:t>puedo vivir sin tus besos, </a:t>
            </a:r>
            <a:endParaRPr lang="es-ES" sz="3200" b="1" dirty="0" smtClean="0">
              <a:solidFill>
                <a:schemeClr val="accent1"/>
              </a:solidFill>
              <a:effectLst>
                <a:glow rad="228600">
                  <a:srgbClr val="FF99FF"/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chemeClr val="accent1"/>
                </a:solidFill>
                <a:effectLst>
                  <a:glow rad="228600">
                    <a:srgbClr val="FF99FF"/>
                  </a:glow>
                </a:effectLst>
                <a:latin typeface="Monotype Corsiva" panose="03010101010201010101" pitchFamily="66" charset="0"/>
              </a:rPr>
              <a:t>no </a:t>
            </a:r>
            <a:r>
              <a:rPr lang="es-ES" sz="3200" b="1" dirty="0">
                <a:solidFill>
                  <a:schemeClr val="accent1"/>
                </a:solidFill>
                <a:effectLst>
                  <a:glow rad="228600">
                    <a:srgbClr val="FF99FF"/>
                  </a:glow>
                </a:effectLst>
                <a:latin typeface="Monotype Corsiva" panose="03010101010201010101" pitchFamily="66" charset="0"/>
              </a:rPr>
              <a:t>puedo ser feliz sin </a:t>
            </a:r>
            <a:r>
              <a:rPr lang="es-ES" sz="3200" b="1" dirty="0" smtClean="0">
                <a:solidFill>
                  <a:schemeClr val="accent1"/>
                </a:solidFill>
                <a:effectLst>
                  <a:glow rad="228600">
                    <a:srgbClr val="FF99FF"/>
                  </a:glow>
                </a:effectLst>
                <a:latin typeface="Monotype Corsiva" panose="03010101010201010101" pitchFamily="66" charset="0"/>
              </a:rPr>
              <a:t>ti.</a:t>
            </a:r>
            <a:endParaRPr lang="es-ES" sz="3200" b="1" dirty="0">
              <a:solidFill>
                <a:schemeClr val="accent1"/>
              </a:solidFill>
              <a:effectLst>
                <a:glow rad="228600">
                  <a:srgbClr val="FF99F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90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543"/>
            <a:ext cx="12192000" cy="705182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470647"/>
            <a:ext cx="11182727" cy="599429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89755" y="5052555"/>
            <a:ext cx="11612489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3600" b="1" dirty="0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Vida que es lo que has hecho de mí </a:t>
            </a:r>
            <a:r>
              <a:rPr lang="es-ES" sz="3600" b="1" dirty="0" smtClean="0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,me </a:t>
            </a:r>
            <a:r>
              <a:rPr lang="es-ES" sz="3600" b="1" dirty="0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haces falta tu cariño </a:t>
            </a:r>
            <a:br>
              <a:rPr lang="es-ES" sz="3600" b="1" dirty="0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 hace falta tu </a:t>
            </a:r>
            <a:r>
              <a:rPr lang="es-ES" sz="3600" b="1" dirty="0" err="1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amooor</a:t>
            </a:r>
            <a:r>
              <a:rPr lang="es-ES" sz="3600" b="1" dirty="0"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Oh ,oh, oh!!! </a:t>
            </a:r>
            <a:endParaRPr lang="es-ES" sz="1100" dirty="0">
              <a:solidFill>
                <a:srgbClr val="0000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500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blog.mujeractiva.com/wp-content/uploads/2013/03/damaris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728" y="-333828"/>
            <a:ext cx="6215271" cy="760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blog.mujeractiva.com/wp-content/uploads/2013/03/damaris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727" y="-333830"/>
            <a:ext cx="6215271" cy="761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" y="-333829"/>
            <a:ext cx="5976726" cy="784830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" sz="3600" dirty="0" smtClean="0">
              <a:solidFill>
                <a:srgbClr val="E9658B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3600" dirty="0" smtClean="0">
                <a:solidFill>
                  <a:srgbClr val="E9658B"/>
                </a:solidFill>
                <a:latin typeface="Monotype Corsiva" panose="03010101010201010101" pitchFamily="66" charset="0"/>
              </a:rPr>
              <a:t>Damaris </a:t>
            </a:r>
            <a:r>
              <a:rPr lang="es-ES" sz="3600" dirty="0" err="1">
                <a:solidFill>
                  <a:srgbClr val="E9658B"/>
                </a:solidFill>
                <a:latin typeface="Monotype Corsiva" panose="03010101010201010101" pitchFamily="66" charset="0"/>
              </a:rPr>
              <a:t>Mallma</a:t>
            </a:r>
            <a:r>
              <a:rPr lang="es-ES" sz="3600" dirty="0">
                <a:solidFill>
                  <a:srgbClr val="E9658B"/>
                </a:solidFill>
                <a:latin typeface="Monotype Corsiva" panose="03010101010201010101" pitchFamily="66" charset="0"/>
              </a:rPr>
              <a:t> Porras es una cantante peruana de música folclórica. Cantautora de música andina contemporánea, ganadora en la competencia folclórica del Festival de la Canción de Viña del Mar 2008. </a:t>
            </a:r>
          </a:p>
          <a:p>
            <a:pPr algn="ctr"/>
            <a:endParaRPr lang="es-ES" sz="3600" dirty="0">
              <a:latin typeface="Monotype Corsiva" panose="03010101010201010101" pitchFamily="66" charset="0"/>
            </a:endParaRPr>
          </a:p>
          <a:p>
            <a:pPr algn="ctr"/>
            <a:endParaRPr lang="es-ES" sz="3600" dirty="0">
              <a:latin typeface="Monotype Corsiva" panose="03010101010201010101" pitchFamily="66" charset="0"/>
            </a:endParaRPr>
          </a:p>
          <a:p>
            <a:pPr algn="ctr"/>
            <a:endParaRPr lang="es-ES" sz="3600" dirty="0" smtClean="0">
              <a:latin typeface="Monotype Corsiva" panose="03010101010201010101" pitchFamily="66" charset="0"/>
            </a:endParaRPr>
          </a:p>
          <a:p>
            <a:pPr algn="ctr"/>
            <a:endParaRPr lang="es-ES" sz="3600" dirty="0">
              <a:latin typeface="Monotype Corsiva" panose="03010101010201010101" pitchFamily="66" charset="0"/>
            </a:endParaRPr>
          </a:p>
          <a:p>
            <a:pPr algn="ctr"/>
            <a:endParaRPr lang="es-ES" sz="3600" dirty="0" smtClean="0">
              <a:latin typeface="Monotype Corsiva" panose="03010101010201010101" pitchFamily="66" charset="0"/>
            </a:endParaRPr>
          </a:p>
          <a:p>
            <a:pPr algn="ctr"/>
            <a:endParaRPr lang="es-ES" sz="3600" dirty="0" smtClean="0">
              <a:latin typeface="Monotype Corsiva" panose="03010101010201010101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33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170" y="4184782"/>
            <a:ext cx="1988459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624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fractur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471" y="332514"/>
            <a:ext cx="6701746" cy="5361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8847" y="1827112"/>
            <a:ext cx="1595437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43" y="1837046"/>
            <a:ext cx="2123423" cy="1945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130629" y="6154083"/>
            <a:ext cx="12061371" cy="463651"/>
          </a:xfrm>
        </p:spPr>
        <p:txBody>
          <a:bodyPr/>
          <a:lstStyle/>
          <a:p>
            <a:pPr algn="l"/>
            <a:fld id="{41515CB1-8560-4F25-9FAA-FBB202487EAF}" type="datetime1">
              <a:rPr lang="es-ES" sz="1800" b="1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pPr algn="l"/>
              <a:t>29/06/2014</a:t>
            </a:fld>
            <a:r>
              <a:rPr lang="es-ES" sz="1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						</a:t>
            </a:r>
            <a:r>
              <a:rPr lang="es-ES" sz="1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                                                      </a:t>
            </a:r>
            <a:r>
              <a:rPr lang="es-ES" sz="1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Yolanda Violeta    </a:t>
            </a:r>
            <a:endParaRPr lang="es-ES" sz="1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6125344" y="5694404"/>
            <a:ext cx="30811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Amore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Tema: </a:t>
            </a:r>
            <a:r>
              <a:rPr lang="es-ES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vida</a:t>
            </a: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Interprete: Damaris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30629" y="152400"/>
            <a:ext cx="11945257" cy="6567714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61257" y="304800"/>
            <a:ext cx="11713029" cy="6284686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1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VIDA</Template>
  <TotalTime>26</TotalTime>
  <Words>316</Words>
  <Application>Microsoft Office PowerPoint</Application>
  <PresentationFormat>Panorámica</PresentationFormat>
  <Paragraphs>55</Paragraphs>
  <Slides>17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6" baseType="lpstr">
      <vt:lpstr>Arial</vt:lpstr>
      <vt:lpstr>Berlin Sans FB Demi</vt:lpstr>
      <vt:lpstr>Calibri</vt:lpstr>
      <vt:lpstr>Calibri Light</vt:lpstr>
      <vt:lpstr>Century Gothic</vt:lpstr>
      <vt:lpstr>Monotype Corsiva</vt:lpstr>
      <vt:lpstr>Times New Roman</vt:lpstr>
      <vt:lpstr>1_Diseño predeterminado</vt:lpstr>
      <vt:lpstr>Estela de condensación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3</cp:revision>
  <dcterms:created xsi:type="dcterms:W3CDTF">2014-06-29T23:10:24Z</dcterms:created>
  <dcterms:modified xsi:type="dcterms:W3CDTF">2014-06-29T23:36:54Z</dcterms:modified>
</cp:coreProperties>
</file>