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58" r:id="rId12"/>
    <p:sldId id="257" r:id="rId13"/>
    <p:sldId id="266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QTh96iuK8umV4PvRwR04A==" hashData="860bDdqNUIrmPsAejeZD7eslA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86C1-3967-4429-B593-DB793BED970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E8ADE-C6CD-4A52-9611-13722B5FB841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D7A82-575C-47C5-AA55-FDE554A5E9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D111BE-25F8-4AD3-8D7D-D18A9A4BAF2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14-4-2012\119802a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661248"/>
            <a:ext cx="847725" cy="94297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67736" y="602128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Aharoni" pitchFamily="2" charset="-79"/>
                <a:cs typeface="Aharoni" pitchFamily="2" charset="-79"/>
              </a:rPr>
              <a:t>AUTOMATICO</a:t>
            </a:r>
            <a:endParaRPr lang="es-ES" sz="2400" b="1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9" name="Picture 5" descr="C:\Users\Usuario\Downloads\Letras de canciones Y MIS FIRMAS\z4fa534da26a8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4769" y="0"/>
            <a:ext cx="3139231" cy="62068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176368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Canción:</a:t>
            </a:r>
          </a:p>
          <a:p>
            <a:pPr algn="ctr"/>
            <a:endParaRPr lang="es-ES" sz="1100" b="1" dirty="0" smtClean="0"/>
          </a:p>
          <a:p>
            <a:pPr algn="ctr"/>
            <a:r>
              <a:rPr lang="es-ES" sz="2400" b="1" dirty="0" smtClean="0"/>
              <a:t>Interprete:</a:t>
            </a:r>
            <a:endParaRPr lang="es-ES" sz="2400" b="1" dirty="0"/>
          </a:p>
        </p:txBody>
      </p:sp>
      <p:pic>
        <p:nvPicPr>
          <p:cNvPr id="1033" name="Picture 9" descr="http://3.bp.blogspot.com/_qNn_-ZeY2oU/SRxLg-d1WrI/AAAAAAAABiU/iK5YaGvynNk/s320/rocio_durc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124744"/>
            <a:ext cx="1941315" cy="1656184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2492896"/>
            <a:ext cx="4058791" cy="1080120"/>
          </a:xfrm>
          <a:prstGeom prst="rect">
            <a:avLst/>
          </a:prstGeom>
          <a:noFill/>
        </p:spPr>
      </p:pic>
      <p:pic>
        <p:nvPicPr>
          <p:cNvPr id="1036" name="Picture 12" descr="C:\Users\Usuario\Downloads\z4fb3c11e2e26a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0"/>
            <a:ext cx="2552700" cy="476672"/>
          </a:xfrm>
          <a:prstGeom prst="rect">
            <a:avLst/>
          </a:prstGeom>
          <a:noFill/>
        </p:spPr>
      </p:pic>
      <p:pic>
        <p:nvPicPr>
          <p:cNvPr id="1037" name="Picture 13" descr="C:\Users\Usuario\Downloads\z4fb3c1b91f38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404664"/>
            <a:ext cx="2088232" cy="597024"/>
          </a:xfrm>
          <a:prstGeom prst="rect">
            <a:avLst/>
          </a:prstGeom>
          <a:noFill/>
        </p:spPr>
      </p:pic>
      <p:pic>
        <p:nvPicPr>
          <p:cNvPr id="2050" name="Picture 2" descr="C:\Users\Usuario\Downloads\va de un lado para otro, osease vuel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3717032"/>
            <a:ext cx="127635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  <p:sndAc>
      <p:stSnd>
        <p:snd r:embed="rId2" name="03 vestido de blanc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FONDOS GRANDES Y GUAPOS gifs\0_6a672_4864a670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14-4-2012\Destin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2293" name="Picture 5" descr="C:\Users\Usuario\Downloads\14-4-2012\VARIOS PNG\bdacfbd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19600"/>
            <a:ext cx="1809750" cy="24384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771800" y="5301208"/>
            <a:ext cx="6372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Arial Black" pitchFamily="34" charset="0"/>
              </a:rPr>
              <a:t>Yo voy a casarme, vestida de </a:t>
            </a:r>
            <a:r>
              <a:rPr lang="es-ES" sz="2000" b="1" dirty="0" smtClean="0">
                <a:latin typeface="Arial Black" pitchFamily="34" charset="0"/>
              </a:rPr>
              <a:t>blanco, y </a:t>
            </a:r>
            <a:r>
              <a:rPr lang="es-ES" sz="2000" b="1" dirty="0">
                <a:latin typeface="Arial Black" pitchFamily="34" charset="0"/>
              </a:rPr>
              <a:t>en la iglesia un banco, quiero </a:t>
            </a:r>
            <a:r>
              <a:rPr lang="es-ES" sz="2000" b="1" dirty="0" smtClean="0">
                <a:latin typeface="Arial Black" pitchFamily="34" charset="0"/>
              </a:rPr>
              <a:t>reservar, para </a:t>
            </a:r>
            <a:r>
              <a:rPr lang="es-ES" sz="2000" b="1" dirty="0">
                <a:latin typeface="Arial Black" pitchFamily="34" charset="0"/>
              </a:rPr>
              <a:t>que tu vengas, como un invitado, </a:t>
            </a:r>
            <a:r>
              <a:rPr lang="es-ES" sz="2000" b="1" dirty="0" smtClean="0">
                <a:latin typeface="Arial Black" pitchFamily="34" charset="0"/>
              </a:rPr>
              <a:t> y </a:t>
            </a:r>
            <a:r>
              <a:rPr lang="es-ES" sz="2000" b="1" dirty="0">
                <a:latin typeface="Arial Black" pitchFamily="34" charset="0"/>
              </a:rPr>
              <a:t>bien a tu lado, me mires pasar</a:t>
            </a:r>
            <a:r>
              <a:rPr lang="es-ES" sz="2000" b="1" dirty="0" smtClean="0">
                <a:latin typeface="Arial Black" pitchFamily="34" charset="0"/>
              </a:rPr>
              <a:t>,</a:t>
            </a:r>
            <a:endParaRPr lang="es-ES" sz="2000" b="1" dirty="0">
              <a:latin typeface="Arial Black" pitchFamily="34" charset="0"/>
            </a:endParaRPr>
          </a:p>
        </p:txBody>
      </p:sp>
      <p:pic>
        <p:nvPicPr>
          <p:cNvPr id="12294" name="Picture 6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836712"/>
            <a:ext cx="2592288" cy="602128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uario\Downloads\14-4-2012\MARCOS DELGADOS\190755Sanstitre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C:\Users\Usuario\Downloads\14-4-2012\resiz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591872" cy="63367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3528" y="5733256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vas a darte cuenta, que esta mujercita, va llena de dicha, camino al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altar, del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brazo de un hombre, que me da su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nombre, tu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me lo negaste, te arrepentirás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14-4-2012\Nara Pamplona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yo voy a casarme, vestida de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blanco, va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a dolerte tanto, te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arrepentirás, yo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voy a casarme, vestida de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blanco, y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no sabes cuánto, te arrepentirás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2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4338" name="Picture 2" descr="C:\Users\Usuario\Downloads\14-4-2012\PNG HOMBRES\c355751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420888"/>
            <a:ext cx="1316807" cy="2254374"/>
          </a:xfrm>
          <a:prstGeom prst="rect">
            <a:avLst/>
          </a:prstGeom>
          <a:noFill/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JPEG\JPEG NUEVOS\1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563888" cy="6858000"/>
          </a:xfrm>
          <a:prstGeom prst="rect">
            <a:avLst/>
          </a:prstGeom>
          <a:noFill/>
        </p:spPr>
      </p:pic>
      <p:pic>
        <p:nvPicPr>
          <p:cNvPr id="15365" name="Picture 5" descr="C:\Users\Usuario\Downloads\14-4-2012\PNG MUJERES\mod_article16328392_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0"/>
            <a:ext cx="3200400" cy="360506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9512" y="594928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cuando pase el tiempo, cuando me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recuerdes, cuando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por las noches, sientas soledad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14-4-2012\MUJERES Y HOMBRES JEPG\3ab2a5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lloraras bajito, lloraras por dentro, guardando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apariencias, queriendo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ocultar,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14-4-2012\Erotica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y será muy tarde, ya no habrá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regreso, esta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misma noche, me vas a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perder, del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brazo de un hombre, que me da su nombre</a:t>
            </a:r>
            <a:b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tu me lo negaste, y te va a doler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2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Hen_ImagenQuincen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301208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Arial Black" pitchFamily="34" charset="0"/>
              </a:rPr>
              <a:t>Yo voy a casarme, vestida de </a:t>
            </a:r>
            <a:r>
              <a:rPr lang="es-ES" sz="2000" b="1" dirty="0" smtClean="0">
                <a:latin typeface="Arial Black" pitchFamily="34" charset="0"/>
              </a:rPr>
              <a:t>blanco, va </a:t>
            </a:r>
            <a:r>
              <a:rPr lang="es-ES" sz="2000" b="1" dirty="0">
                <a:latin typeface="Arial Black" pitchFamily="34" charset="0"/>
              </a:rPr>
              <a:t>a dolerte tanto, te </a:t>
            </a:r>
            <a:r>
              <a:rPr lang="es-ES" sz="2000" b="1" dirty="0" smtClean="0">
                <a:latin typeface="Arial Black" pitchFamily="34" charset="0"/>
              </a:rPr>
              <a:t>arrepentirás, yo </a:t>
            </a:r>
            <a:r>
              <a:rPr lang="es-ES" sz="2000" b="1" dirty="0">
                <a:latin typeface="Arial Black" pitchFamily="34" charset="0"/>
              </a:rPr>
              <a:t>voy a casarme, vestida de </a:t>
            </a:r>
            <a:r>
              <a:rPr lang="es-ES" sz="2000" b="1" dirty="0" smtClean="0">
                <a:latin typeface="Arial Black" pitchFamily="34" charset="0"/>
              </a:rPr>
              <a:t>blanco, y </a:t>
            </a:r>
            <a:r>
              <a:rPr lang="es-ES" sz="2000" b="1" dirty="0">
                <a:latin typeface="Arial Black" pitchFamily="34" charset="0"/>
              </a:rPr>
              <a:t>no sabes cuánto, te arrepentirás</a:t>
            </a:r>
            <a:r>
              <a:rPr lang="es-ES" sz="2000" b="1" dirty="0" smtClean="0">
                <a:latin typeface="Arial Black" pitchFamily="34" charset="0"/>
              </a:rPr>
              <a:t>.</a:t>
            </a:r>
            <a:endParaRPr lang="es-ES" sz="2000" b="1" dirty="0">
              <a:latin typeface="Arial Black" pitchFamily="34" charset="0"/>
            </a:endParaRPr>
          </a:p>
        </p:txBody>
      </p:sp>
      <p:pic>
        <p:nvPicPr>
          <p:cNvPr id="18435" name="Picture 3" descr="C:\Users\Usuario\Downloads\14-4-2012\PNG HOMBRES\8a1ad98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556792"/>
            <a:ext cx="2880570" cy="3600400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Adrimar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Users\Usuario\Documents\AWALPAPERS BONITOS\VHOMBRES\iwanka-wasserman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196752"/>
            <a:ext cx="2607053" cy="260114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Yo voy a casarme, vestida de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blanco, va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a dolerte tanto, te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arrepentirás, yo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voy a casarme, vestida de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>blanco, y </a:t>
            </a:r>
            <a:r>
              <a:rPr lang="es-ES" sz="2000" b="1" dirty="0">
                <a:solidFill>
                  <a:srgbClr val="FFFF00"/>
                </a:solidFill>
                <a:latin typeface="Arial Black" pitchFamily="34" charset="0"/>
              </a:rPr>
              <a:t>no sabes cuánto, te arrepentirás.</a:t>
            </a: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14-4-2012\Glamour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6237312"/>
            <a:ext cx="720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Yo voy a casarme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307</Words>
  <Application>Microsoft Office PowerPoint</Application>
  <PresentationFormat>Presentación en pantalla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2012-05-16T14:38:28Z</dcterms:created>
  <dcterms:modified xsi:type="dcterms:W3CDTF">2013-01-05T21:14:14Z</dcterms:modified>
</cp:coreProperties>
</file>