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56" r:id="rId3"/>
    <p:sldId id="269" r:id="rId4"/>
    <p:sldId id="268" r:id="rId5"/>
    <p:sldId id="267" r:id="rId6"/>
    <p:sldId id="266" r:id="rId7"/>
    <p:sldId id="265" r:id="rId8"/>
    <p:sldId id="264" r:id="rId9"/>
    <p:sldId id="263" r:id="rId10"/>
    <p:sldId id="262" r:id="rId11"/>
    <p:sldId id="261" r:id="rId12"/>
    <p:sldId id="260" r:id="rId13"/>
    <p:sldId id="259" r:id="rId14"/>
    <p:sldId id="274" r:id="rId15"/>
    <p:sldId id="273" r:id="rId16"/>
    <p:sldId id="272" r:id="rId17"/>
    <p:sldId id="280" r:id="rId18"/>
    <p:sldId id="279" r:id="rId19"/>
    <p:sldId id="278" r:id="rId20"/>
    <p:sldId id="277" r:id="rId21"/>
    <p:sldId id="276" r:id="rId22"/>
    <p:sldId id="275" r:id="rId23"/>
    <p:sldId id="271" r:id="rId24"/>
    <p:sldId id="286" r:id="rId25"/>
    <p:sldId id="284" r:id="rId26"/>
    <p:sldId id="283" r:id="rId27"/>
    <p:sldId id="282" r:id="rId28"/>
    <p:sldId id="281" r:id="rId29"/>
    <p:sldId id="270" r:id="rId30"/>
    <p:sldId id="257" r:id="rId31"/>
    <p:sldId id="287" r:id="rId3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LYLLooey1ZPOfQ0AGYgdA==" hashData="OzQnPqM/x/seaAiFr6F1Cr1Loc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75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FF102-FA93-4635-B636-0A622F190484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F194C6-C493-49D1-A627-BA4D5E3CA6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194C6-C493-49D1-A627-BA4D5E3CA6EF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A894-3180-444C-8FD9-090593819288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B3891-F138-4D49-B490-7E388DAAEC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A894-3180-444C-8FD9-090593819288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B3891-F138-4D49-B490-7E388DAAEC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A894-3180-444C-8FD9-090593819288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B3891-F138-4D49-B490-7E388DAAEC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A894-3180-444C-8FD9-090593819288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B3891-F138-4D49-B490-7E388DAAEC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A894-3180-444C-8FD9-090593819288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B3891-F138-4D49-B490-7E388DAAEC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A894-3180-444C-8FD9-090593819288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B3891-F138-4D49-B490-7E388DAAEC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A894-3180-444C-8FD9-090593819288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B3891-F138-4D49-B490-7E388DAAEC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A894-3180-444C-8FD9-090593819288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B3891-F138-4D49-B490-7E388DAAEC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A894-3180-444C-8FD9-090593819288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B3891-F138-4D49-B490-7E388DAAEC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A894-3180-444C-8FD9-090593819288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B3891-F138-4D49-B490-7E388DAAEC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A894-3180-444C-8FD9-090593819288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B3891-F138-4D49-B490-7E388DAAEC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A11E0B-BCE2-464F-9A94-A1F072D036F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1CA894-3180-444C-8FD9-090593819288}" type="datetimeFigureOut">
              <a:rPr lang="es-ES" smtClean="0"/>
              <a:pPr/>
              <a:t>12/06/2013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B3891-F138-4D49-B490-7E388DAAEC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620CC12-595F-4B6A-90C5-65F69CDEC2C1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wheel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3.gif"/><Relationship Id="rId7" Type="http://schemas.openxmlformats.org/officeDocument/2006/relationships/image" Target="../media/image17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2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5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hockingblue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9632" y="0"/>
            <a:ext cx="6892462" cy="6858000"/>
          </a:xfrm>
          <a:prstGeom prst="rect">
            <a:avLst/>
          </a:prstGeom>
        </p:spPr>
      </p:pic>
      <p:pic>
        <p:nvPicPr>
          <p:cNvPr id="14340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2904852" y="3084364"/>
            <a:ext cx="6806903" cy="638175"/>
          </a:xfrm>
          <a:prstGeom prst="rect">
            <a:avLst/>
          </a:prstGeom>
          <a:noFill/>
        </p:spPr>
      </p:pic>
      <p:pic>
        <p:nvPicPr>
          <p:cNvPr id="14342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336827" y="3240238"/>
            <a:ext cx="6597352" cy="638175"/>
          </a:xfrm>
          <a:prstGeom prst="rect">
            <a:avLst/>
          </a:prstGeom>
          <a:noFill/>
        </p:spPr>
      </p:pic>
      <p:pic>
        <p:nvPicPr>
          <p:cNvPr id="14344" name="Picture 8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0"/>
            <a:ext cx="3819525" cy="381001"/>
          </a:xfrm>
          <a:prstGeom prst="rect">
            <a:avLst/>
          </a:prstGeom>
          <a:noFill/>
        </p:spPr>
      </p:pic>
      <p:pic>
        <p:nvPicPr>
          <p:cNvPr id="14346" name="Picture 10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6296" y="6476999"/>
            <a:ext cx="1907704" cy="381001"/>
          </a:xfrm>
          <a:prstGeom prst="rect">
            <a:avLst/>
          </a:prstGeom>
          <a:noFill/>
        </p:spPr>
      </p:pic>
      <p:pic>
        <p:nvPicPr>
          <p:cNvPr id="14347" name="Picture 11" descr="C:\Users\Usuario\Downloads\ZNECESARIO PARA PPS\MUSICA QUE SE MUEVE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59632" y="6021288"/>
            <a:ext cx="1440160" cy="69269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/>
    <p:sndAc>
      <p:stSnd>
        <p:snd r:embed="rId3" name="013 shocking blue - venu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4256e_7fbfdf8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5" name="Picture 1" descr="C:\Users\Usuario\Downloads\PNG NUEVO\MUJERES\14fb4d6b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404664"/>
            <a:ext cx="923728" cy="1296144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Usuario\Downloads\PNG NUEVO\89ba0933f7f6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0"/>
            <a:ext cx="720779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ZZZZZZZZZZZZultimisimo\GIFS\35e18a3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ownloads\PNG MUJERES 1\5d1eca55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b07d_25f38e6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33256"/>
            <a:ext cx="7077075" cy="381001"/>
          </a:xfrm>
          <a:prstGeom prst="rect">
            <a:avLst/>
          </a:prstGeom>
          <a:noFill/>
        </p:spPr>
      </p:pic>
      <p:pic>
        <p:nvPicPr>
          <p:cNvPr id="512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5517232"/>
            <a:ext cx="476250" cy="381001"/>
          </a:xfrm>
          <a:prstGeom prst="rect">
            <a:avLst/>
          </a:prstGeom>
          <a:noFill/>
        </p:spPr>
      </p:pic>
      <p:pic>
        <p:nvPicPr>
          <p:cNvPr id="5126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5733256"/>
            <a:ext cx="2339752" cy="381001"/>
          </a:xfrm>
          <a:prstGeom prst="rect">
            <a:avLst/>
          </a:prstGeom>
          <a:noFill/>
        </p:spPr>
      </p:pic>
      <p:pic>
        <p:nvPicPr>
          <p:cNvPr id="5128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093296"/>
            <a:ext cx="4743450" cy="381001"/>
          </a:xfrm>
          <a:prstGeom prst="rect">
            <a:avLst/>
          </a:prstGeom>
          <a:noFill/>
        </p:spPr>
      </p:pic>
      <p:pic>
        <p:nvPicPr>
          <p:cNvPr id="5130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7984" y="6093296"/>
            <a:ext cx="4716016" cy="381001"/>
          </a:xfrm>
          <a:prstGeom prst="rect">
            <a:avLst/>
          </a:prstGeom>
          <a:noFill/>
        </p:spPr>
      </p:pic>
      <p:pic>
        <p:nvPicPr>
          <p:cNvPr id="5132" name="Picture 1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5576" y="6476999"/>
            <a:ext cx="7505700" cy="381001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0" y="515719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Arial Black" pitchFamily="34" charset="0"/>
              </a:rPr>
              <a:t>Goddess on the mountain </a:t>
            </a:r>
            <a:r>
              <a:rPr lang="en-US" sz="1600" dirty="0" smtClean="0">
                <a:latin typeface="Arial Black" pitchFamily="34" charset="0"/>
              </a:rPr>
              <a:t>top, Burning </a:t>
            </a:r>
            <a:r>
              <a:rPr lang="en-US" sz="1600" dirty="0">
                <a:latin typeface="Arial Black" pitchFamily="34" charset="0"/>
              </a:rPr>
              <a:t>like a silver </a:t>
            </a:r>
            <a:r>
              <a:rPr lang="en-US" sz="1600" dirty="0" smtClean="0">
                <a:latin typeface="Arial Black" pitchFamily="34" charset="0"/>
              </a:rPr>
              <a:t>flame, The </a:t>
            </a:r>
            <a:r>
              <a:rPr lang="en-US" sz="1600" dirty="0">
                <a:latin typeface="Arial Black" pitchFamily="34" charset="0"/>
              </a:rPr>
              <a:t>summit of beauty and </a:t>
            </a:r>
            <a:r>
              <a:rPr lang="en-US" sz="1600" dirty="0" smtClean="0">
                <a:latin typeface="Arial Black" pitchFamily="34" charset="0"/>
              </a:rPr>
              <a:t>love, And </a:t>
            </a:r>
            <a:r>
              <a:rPr lang="en-US" sz="1600" dirty="0">
                <a:latin typeface="Arial Black" pitchFamily="34" charset="0"/>
              </a:rPr>
              <a:t>Venus was her </a:t>
            </a:r>
            <a:r>
              <a:rPr lang="en-US" sz="1600" dirty="0" smtClean="0">
                <a:latin typeface="Arial Black" pitchFamily="34" charset="0"/>
              </a:rPr>
              <a:t>name</a:t>
            </a:r>
            <a:endParaRPr lang="es-ES" sz="16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4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ZZZZZZZZZZZZultimisimo\JPG\0_5d7da_8e882423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9" name="Picture 5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6165304"/>
            <a:ext cx="4581525" cy="314326"/>
          </a:xfrm>
          <a:prstGeom prst="rect">
            <a:avLst/>
          </a:prstGeom>
          <a:noFill/>
        </p:spPr>
      </p:pic>
      <p:pic>
        <p:nvPicPr>
          <p:cNvPr id="6151" name="Picture 7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0" y="6165304"/>
            <a:ext cx="4286250" cy="314325"/>
          </a:xfrm>
          <a:prstGeom prst="rect">
            <a:avLst/>
          </a:prstGeom>
          <a:noFill/>
        </p:spPr>
      </p:pic>
      <p:pic>
        <p:nvPicPr>
          <p:cNvPr id="6153" name="Picture 9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543674"/>
            <a:ext cx="7191375" cy="314326"/>
          </a:xfrm>
          <a:prstGeom prst="rect">
            <a:avLst/>
          </a:prstGeom>
          <a:noFill/>
        </p:spPr>
      </p:pic>
      <p:pic>
        <p:nvPicPr>
          <p:cNvPr id="6155" name="Picture 11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296" y="6525344"/>
            <a:ext cx="1762125" cy="332656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551723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She's got it 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, Yeah</a:t>
            </a:r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, baby, she's got 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it, I'm </a:t>
            </a:r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your Venus, I'm your 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fire, At </a:t>
            </a:r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your 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desire, Well</a:t>
            </a:r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, I'm your Venus, I'm your 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fire, At </a:t>
            </a:r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your 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desire.</a:t>
            </a:r>
            <a:endParaRPr lang="es-ES" sz="16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2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ownloads\ZZZZZZZZZZZZultimisimo\JPG\3D-graphics_Girl_in_fire_011323_2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ownloads\ZZZZZZZZZZZZultimisimo\JPG\10111107470450367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ownloads\ZZZZZZZZZZZZultimisimo\JPG\kiss-wallpaper-1366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Usuario\Downloads\ZZZZZZZZZZZZultimisimo\GIFS\0_7bdf6_de4c810c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uario\Downloads\ZZZZZZZZZZZZultimisimo\PNG\223255bd32d9f9creamoi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uario\Downloads\PONER ENTRE MEDIAS\kep_14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558924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Her weapons were her crystal eyes, Making every man a man, Black as the dark night she was, Got what no-one else had, Wa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!</a:t>
            </a:r>
            <a:endParaRPr lang="es-ES" sz="16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29710" name="Picture 1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6165304"/>
            <a:ext cx="7829550" cy="238125"/>
          </a:xfrm>
          <a:prstGeom prst="rect">
            <a:avLst/>
          </a:prstGeom>
          <a:noFill/>
        </p:spPr>
      </p:pic>
      <p:pic>
        <p:nvPicPr>
          <p:cNvPr id="29712" name="Picture 1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6381328"/>
            <a:ext cx="8486775" cy="247650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C:\Users\Usuario\Downloads\PONER ENTRE MEDIAS\Opgave_uge_3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4" name="Picture 4" descr="C:\Users\Usuario\Downloads\PNG HOMBRES 1\92f0bc6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268760"/>
            <a:ext cx="3725362" cy="2664296"/>
          </a:xfrm>
          <a:prstGeom prst="rect">
            <a:avLst/>
          </a:prstGeom>
          <a:noFill/>
        </p:spPr>
      </p:pic>
      <p:pic>
        <p:nvPicPr>
          <p:cNvPr id="30730" name="Picture 10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949280"/>
            <a:ext cx="8963025" cy="304801"/>
          </a:xfrm>
          <a:prstGeom prst="rect">
            <a:avLst/>
          </a:prstGeom>
          <a:noFill/>
        </p:spPr>
      </p:pic>
      <p:pic>
        <p:nvPicPr>
          <p:cNvPr id="30732" name="Picture 1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237312"/>
            <a:ext cx="8734425" cy="28575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0" y="5301208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 Black" pitchFamily="34" charset="0"/>
              </a:rPr>
              <a:t>She's got it , Yeah, baby, she's got it, I'm your Venus, I'm your fire, At your desire, Well, I'm your Venus, I'm your </a:t>
            </a:r>
            <a:r>
              <a:rPr lang="en-US" dirty="0" smtClean="0">
                <a:latin typeface="Arial Black" pitchFamily="34" charset="0"/>
              </a:rPr>
              <a:t>fire, At </a:t>
            </a:r>
            <a:r>
              <a:rPr lang="en-US" dirty="0">
                <a:latin typeface="Arial Black" pitchFamily="34" charset="0"/>
              </a:rPr>
              <a:t>your </a:t>
            </a:r>
            <a:r>
              <a:rPr lang="en-US" dirty="0" smtClean="0">
                <a:latin typeface="Arial Black" pitchFamily="34" charset="0"/>
              </a:rPr>
              <a:t>desire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advTm="22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a868b8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82d6a2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e260e3b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bbdc0d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0091811301684010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Usuario\Downloads\ZZZZZZZZZZZZultimisimo\JPG\carmen_electra03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C:\Users\Usuario\Downloads\PNG HOMBRES 1\92f0bc6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8638" y="0"/>
            <a:ext cx="3725362" cy="2664296"/>
          </a:xfrm>
          <a:prstGeom prst="rect">
            <a:avLst/>
          </a:prstGeom>
          <a:noFill/>
        </p:spPr>
      </p:pic>
      <p:pic>
        <p:nvPicPr>
          <p:cNvPr id="4" name="Picture 10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09320"/>
            <a:ext cx="8963025" cy="304801"/>
          </a:xfrm>
          <a:prstGeom prst="rect">
            <a:avLst/>
          </a:prstGeom>
          <a:noFill/>
        </p:spPr>
      </p:pic>
      <p:pic>
        <p:nvPicPr>
          <p:cNvPr id="5" name="Picture 1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6572250"/>
            <a:ext cx="8734425" cy="28575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58924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rial Black" pitchFamily="34" charset="0"/>
              </a:rPr>
              <a:t>She's got it , Yeah, baby, she's got it, I'm your Venus, I'm your fire, At your desire, Well, I'm your Venus, I'm your </a:t>
            </a:r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fire, At </a:t>
            </a:r>
            <a:r>
              <a:rPr lang="en-US" dirty="0">
                <a:solidFill>
                  <a:schemeClr val="bg1"/>
                </a:solidFill>
                <a:latin typeface="Arial Black" pitchFamily="34" charset="0"/>
              </a:rPr>
              <a:t>your </a:t>
            </a:r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desire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3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717_a5048062_XL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v9zwqh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0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Usuario\Downloads\ZZZZZZZZZZZZultimisimo\JPG\0_727f8_dacb269f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C:\Users\Usuario\Downloads\ZZZZZZZZZZZZultimisimo\JPG\dafi_10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Usuario\Downloads\ZZZZZZZZZZZZultimisimo\JPG\wonderful_____awakening_by_glo_he-d50hkj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891" name="Picture 3" descr="C:\Users\Usuario\Downloads\PNG PAREJAS 1\3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9800" y="332656"/>
            <a:ext cx="3124200" cy="652534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 descr="C:\Users\Usuario\Downloads\PNG PAREJAS 1\fc47b66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ownloads\imagenes varias\0_a9852_8b44154b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226</Words>
  <Application>Microsoft Office PowerPoint</Application>
  <PresentationFormat>Presentación en pantalla (4:3)</PresentationFormat>
  <Paragraphs>34</Paragraphs>
  <Slides>30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21</cp:revision>
  <dcterms:created xsi:type="dcterms:W3CDTF">2013-06-12T10:38:47Z</dcterms:created>
  <dcterms:modified xsi:type="dcterms:W3CDTF">2013-06-12T14:07:31Z</dcterms:modified>
</cp:coreProperties>
</file>