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0" r:id="rId9"/>
    <p:sldId id="264" r:id="rId10"/>
    <p:sldId id="265" r:id="rId11"/>
    <p:sldId id="267" r:id="rId12"/>
    <p:sldId id="268" r:id="rId13"/>
  </p:sldIdLst>
  <p:sldSz cx="12192000" cy="6858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Arabic Typesetting" panose="03020402040406030203" pitchFamily="66" charset="-78"/>
      <p:regular r:id="rId18"/>
    </p:embeddedFont>
    <p:embeddedFont>
      <p:font typeface="Albemarle Swash" panose="00000400000000000000" pitchFamily="2" charset="0"/>
      <p:regular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Kristen ITC" panose="03050502040202030202" pitchFamily="66" charset="0"/>
      <p:regular r:id="rId2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ieU4JWvv7vzfgQ6mRXmDA==" hashData="hZhp1uRQhlJtKvYdH/DZf3CBuX2axVTX6Pafva7oLRxbxCv60Y7fIc1ljFF4DgP1TX523R+d03KTdba1AA0I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916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5219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0031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0467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3767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037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2160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78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7521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019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0795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05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9A21E-8289-40C4-9F09-FF7E5B0D08B4}" type="datetimeFigureOut">
              <a:rPr lang="es-MX" smtClean="0"/>
              <a:t>08/01/2019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FA6FC-46A8-472E-8444-BFEC818992F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58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06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gif"/><Relationship Id="rId7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2.png"/><Relationship Id="rId10" Type="http://schemas.openxmlformats.org/officeDocument/2006/relationships/image" Target="../media/image12.gif"/><Relationship Id="rId4" Type="http://schemas.openxmlformats.org/officeDocument/2006/relationships/image" Target="../media/image7.gif"/><Relationship Id="rId9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6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gif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35.gif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0" y="0"/>
            <a:ext cx="12143619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2766">
            <a:off x="4402641" y="-728859"/>
            <a:ext cx="2991766" cy="4577402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135638" y="6050086"/>
            <a:ext cx="3969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Venecia sin ti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169" y="0"/>
            <a:ext cx="5898524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12" y="0"/>
            <a:ext cx="5898524" cy="6858000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5014437" y="0"/>
            <a:ext cx="221150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b="1" cap="none" spc="0" dirty="0" smtClean="0">
                <a:ln/>
                <a:solidFill>
                  <a:srgbClr val="FF0000"/>
                </a:solidFill>
                <a:effectLst/>
              </a:rPr>
              <a:t>CREACION YULS</a:t>
            </a:r>
            <a:endParaRPr lang="es-ES" b="1" cap="none" spc="0" dirty="0">
              <a:ln/>
              <a:solidFill>
                <a:srgbClr val="FF0000"/>
              </a:solidFill>
              <a:effectLst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18029" y="1640869"/>
            <a:ext cx="177970" cy="66738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426897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9">
        <p:sndAc>
          <p:stSnd loop="1">
            <p:snd r:embed="rId2" name="Charles Aznavour   Venecia sin ti (En español).wav"/>
          </p:stSnd>
        </p:sndAc>
      </p:transition>
    </mc:Choice>
    <mc:Fallback xmlns="">
      <p:transition advTm="14009">
        <p:sndAc>
          <p:stSnd loop="1">
            <p:snd r:embed="rId7" name="Charles Aznavour   Venecia sin ti (En españo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3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40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58398">
            <a:off x="2448328" y="55234"/>
            <a:ext cx="2311457" cy="220744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43654">
            <a:off x="1281007" y="1148538"/>
            <a:ext cx="2311457" cy="220744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58398" flipH="1">
            <a:off x="7348937" y="921203"/>
            <a:ext cx="2603167" cy="221029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05" y="4619003"/>
            <a:ext cx="5019675" cy="17811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14647" y="4619002"/>
            <a:ext cx="3711571" cy="17811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3264" y="5076825"/>
            <a:ext cx="3842292" cy="17811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961" flipH="1">
            <a:off x="8713817" y="-222945"/>
            <a:ext cx="2203511" cy="337137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" y="-9928"/>
            <a:ext cx="12192000" cy="6893997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020" y="4406828"/>
            <a:ext cx="3830349" cy="17811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471" y="3565703"/>
            <a:ext cx="5471844" cy="496113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413" y="673510"/>
            <a:ext cx="4684531" cy="339628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623" y="1841140"/>
            <a:ext cx="2476427" cy="2476427"/>
          </a:xfrm>
          <a:prstGeom prst="rect">
            <a:avLst/>
          </a:prstGeom>
          <a:effectLst>
            <a:glow rad="1905000">
              <a:schemeClr val="bg1">
                <a:alpha val="0"/>
              </a:schemeClr>
            </a:glow>
            <a:softEdge rad="127000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60" y="4504517"/>
            <a:ext cx="1999468" cy="92689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3020" y="104273"/>
            <a:ext cx="57150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6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622"/>
    </mc:Choice>
    <mc:Fallback xmlns="">
      <p:transition advTm="25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2" presetClass="exit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4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2" presetClass="exit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5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36"/>
          <a:stretch/>
        </p:blipFill>
        <p:spPr>
          <a:xfrm>
            <a:off x="0" y="0"/>
            <a:ext cx="12192000" cy="688387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42" t="26296" r="23767" b="24186"/>
          <a:stretch/>
        </p:blipFill>
        <p:spPr>
          <a:xfrm>
            <a:off x="8307238" y="2942689"/>
            <a:ext cx="2225616" cy="459679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42" t="26296" r="23767" b="24186"/>
          <a:stretch/>
        </p:blipFill>
        <p:spPr>
          <a:xfrm>
            <a:off x="8307238" y="2942689"/>
            <a:ext cx="2225616" cy="459679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134" y="-157574"/>
            <a:ext cx="5641674" cy="4090214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935814016"/>
      </p:ext>
    </p:extLst>
  </p:cSld>
  <p:clrMapOvr>
    <a:masterClrMapping/>
  </p:clrMapOvr>
  <p:transition spd="slow" advTm="1234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3659" y="-408561"/>
            <a:ext cx="13463916" cy="764594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603261" y="3980538"/>
            <a:ext cx="15203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600" dirty="0" smtClean="0">
                <a:solidFill>
                  <a:schemeClr val="bg1"/>
                </a:solidFill>
              </a:rPr>
              <a:t>Una góndola va 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4986">
            <a:off x="4974631" y="580165"/>
            <a:ext cx="2941947" cy="196129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896" y="0"/>
            <a:ext cx="1620001" cy="1080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2619">
            <a:off x="3271922" y="752182"/>
            <a:ext cx="2941947" cy="196129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4986">
            <a:off x="1142037" y="1527598"/>
            <a:ext cx="2941947" cy="1961297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4986">
            <a:off x="7170955" y="-138944"/>
            <a:ext cx="2941947" cy="1961297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958" y="-932384"/>
            <a:ext cx="4629266" cy="587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2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63">
        <p:split orient="vert"/>
      </p:transition>
    </mc:Choice>
    <mc:Fallback xmlns="">
      <p:transition spd="slow" advTm="1106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xit" presetSubtype="54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9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8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18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800" fill="hold">
                                          <p:stCondLst>
                                            <p:cond delay="5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1800" fill="hold">
                                          <p:stCondLst>
                                            <p:cond delay="7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464374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4376" cy="685182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0492" y="680936"/>
            <a:ext cx="1940492" cy="128759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0492" y="2138314"/>
            <a:ext cx="1940492" cy="128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7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4"/>
    </mc:Choice>
    <mc:Fallback xmlns="">
      <p:transition spd="slow" advTm="14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44444E-6 L -2.70833E-6 0.00023 L 0.49766 -0.00301 C 0.50052 -0.00301 0.50313 -0.00487 0.50573 -0.00579 C 0.53164 -0.01412 0.50274 -0.00394 0.52175 -0.01135 C 0.52435 -0.0125 0.52709 -0.0132 0.52969 -0.01436 C 0.54649 -0.02176 0.51992 -0.01204 0.54089 -0.01991 C 0.54623 -0.022 0.55157 -0.02362 0.5569 -0.0257 L 0.5888 -0.03704 C 0.59141 -0.03797 0.59414 -0.03866 0.59675 -0.03982 C 0.59883 -0.04075 0.60091 -0.0419 0.60313 -0.0426 C 0.60677 -0.04375 0.61055 -0.04491 0.61433 -0.04537 C 0.62175 -0.04676 0.62917 -0.04746 0.63659 -0.04838 C 0.63933 -0.04931 0.64193 -0.05 0.64466 -0.05116 C 0.6461 -0.05186 0.64779 -0.05348 0.64935 -0.05394 C 0.65365 -0.05533 0.65795 -0.05579 0.66211 -0.05672 C 0.66576 -0.05903 0.6737 -0.06412 0.67813 -0.06528 C 0.68282 -0.06667 0.68776 -0.06713 0.69245 -0.06806 C 0.69466 -0.06899 0.69662 -0.06991 0.69883 -0.07107 C 0.70052 -0.07176 0.70209 -0.07315 0.70365 -0.07385 C 0.70625 -0.075 0.70899 -0.07547 0.71159 -0.07662 C 0.71328 -0.07732 0.71485 -0.07894 0.71628 -0.0794 C 0.71953 -0.08079 0.72279 -0.08125 0.72604 -0.08241 C 0.73125 -0.08403 0.7418 -0.08797 0.7418 -0.08774 C 0.75469 -0.08704 0.76758 -0.0875 0.78021 -0.08519 C 0.7836 -0.0845 0.78659 -0.08149 0.78959 -0.0794 L 0.79466 -0.07662 L 0.79935 -0.07385 C 0.80104 -0.07107 0.80235 -0.0676 0.80404 -0.06528 C 0.8056 -0.06366 0.80755 -0.06389 0.80899 -0.0625 C 0.8112 -0.06019 0.81315 -0.05695 0.81511 -0.05394 C 0.81706 -0.05139 0.81849 -0.04815 0.82019 -0.04537 C 0.82214 -0.04237 0.82435 -0.03959 0.82657 -0.03704 C 0.82813 -0.03496 0.82982 -0.03357 0.83138 -0.03125 C 0.83464 -0.02593 0.83776 -0.01991 0.84076 -0.01436 C 0.84245 -0.01135 0.84375 -0.00787 0.84571 -0.00579 C 0.84727 -0.00394 0.84883 -0.00186 0.85052 4.44444E-6 C 0.86459 0.01435 0.84987 -0.00255 0.86159 0.01134 C 0.86276 0.01412 0.86341 0.01736 0.86485 0.01967 C 0.86797 0.02523 0.87045 0.02592 0.87409 0.02824 C 0.88073 0.03958 0.88073 0.04166 0.8918 0.04814 C 0.89505 0.05 0.89831 0.05115 0.90157 0.0537 C 0.90365 0.05578 0.9056 0.05787 0.90795 0.05949 C 0.91107 0.0618 0.91732 0.06527 0.91732 0.0655 C 0.92813 0.06412 0.9388 0.06388 0.94935 0.06226 C 0.95508 0.06157 0.9599 0.05902 0.96524 0.05671 C 0.97943 0.04004 0.95664 0.0655 0.97956 0.04537 C 0.9819 0.04351 0.98386 0.0412 0.98607 0.03958 C 0.98815 0.03819 0.9905 0.03819 0.99245 0.0368 C 1.00912 0.02569 0.9888 0.03564 1.00508 0.02824 C 1.00742 0.02546 1.00912 0.02199 1.01159 0.01967 C 1.01354 0.01805 1.01563 0.01828 1.01797 0.01689 C 1.02071 0.01527 1.02331 0.01296 1.02604 0.01134 C 1.02735 0.01018 1.0293 0.00972 1.03073 0.00833 C 1.03295 0.00671 1.03503 0.00439 1.03711 0.00277 C 1.04219 -0.00116 1.04571 -0.00116 1.05157 -0.00301 C 1.05625 -0.00857 1.05808 -0.01158 1.06407 -0.01436 C 1.06797 -0.01598 1.07175 -0.01575 1.07552 -0.01713 C 1.07982 -0.01852 1.08399 -0.02084 1.08828 -0.02269 C 1.09037 -0.02362 1.09245 -0.02477 1.09466 -0.0257 C 1.09727 -0.02662 1.1 -0.02732 1.10261 -0.02848 C 1.10886 -0.03102 1.11016 -0.03241 1.11693 -0.03403 C 1.12175 -0.03542 1.12657 -0.03612 1.13138 -0.03704 L 1.14245 -0.0426 C 1.14414 -0.04352 1.14571 -0.04468 1.14727 -0.04537 C 1.15313 -0.04815 1.16068 -0.04977 1.16641 -0.05116 L 1.17917 -0.05394 C 1.18073 -0.05487 1.18242 -0.05579 1.18399 -0.05672 C 1.18672 -0.05857 1.1892 -0.06135 1.19193 -0.0625 C 1.19558 -0.06412 1.19935 -0.06436 1.20313 -0.06528 C 1.22787 -0.07987 1.20235 -0.0632 1.21745 -0.07662 C 1.21966 -0.07848 1.22683 -0.08149 1.22865 -0.08241 C 1.23659 -0.08542 1.24063 -0.08635 1.24935 -0.08797 C 1.25052 -0.0882 1.25157 -0.08797 1.25261 -0.08797 L 1.25261 -0.08774 L 1.23347 -0.04838 L 1.28138 -0.01713 " pathEditMode="relative" rAng="0" ptsTypes="AAAAAAAAAAAAAAAAAAAAAAAAAAAAAAAAAAAAAAAAAAAAAAAAAAAAAAAAAAAAAAAAAAAAAAAAAAAAA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063" y="-113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repeatCount="200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2.70833E-6 0.02939 L -2.70833E-6 0.02939 L 0.47396 0.02754 C 0.4767 0.02754 0.47917 0.02662 0.48164 0.02615 C 0.50638 0.02152 0.47878 0.02708 0.49688 0.02314 C 0.49935 0.02245 0.50196 0.02199 0.50443 0.02129 C 0.52045 0.01736 0.49519 0.02268 0.51511 0.01828 C 0.52019 0.01713 0.52526 0.0162 0.53047 0.01504 L 0.56081 0.00879 C 0.56328 0.00833 0.56589 0.00787 0.56836 0.0074 C 0.57032 0.00671 0.57227 0.00625 0.57448 0.00578 C 0.57787 0.00509 0.58151 0.00463 0.58516 0.00416 C 0.59219 0.00347 0.59922 0.00324 0.60625 0.00254 C 0.60886 0.00208 0.61146 0.00162 0.61407 0.00115 C 0.61537 0.00069 0.61693 -0.00024 0.61849 -0.00047 C 0.62253 -0.00116 0.6267 -0.00139 0.6306 -0.00209 C 0.63412 -0.00325 0.64167 -0.00602 0.64584 -0.00672 C 0.65039 -0.00741 0.65508 -0.00764 0.65951 -0.00834 C 0.66159 -0.0088 0.66354 -0.00926 0.66563 -0.00996 C 0.66719 -0.01019 0.66875 -0.01112 0.67019 -0.01135 C 0.67266 -0.01204 0.67526 -0.01227 0.67774 -0.01297 C 0.67943 -0.01343 0.68086 -0.01412 0.68216 -0.01459 C 0.68529 -0.01528 0.68841 -0.01551 0.69154 -0.01621 C 0.69649 -0.01713 0.70651 -0.01922 0.70651 -0.01899 C 0.71875 -0.01875 0.73112 -0.01899 0.7431 -0.0176 C 0.74636 -0.01737 0.74922 -0.01575 0.75209 -0.01459 L 0.7569 -0.01297 L 0.76133 -0.01135 C 0.76302 -0.00996 0.7642 -0.00787 0.76576 -0.00672 C 0.76732 -0.00579 0.76914 -0.00602 0.77058 -0.0051 C 0.77266 -0.00394 0.77448 -0.00209 0.7763 -0.00047 C 0.77826 0.00092 0.77956 0.00277 0.78125 0.00416 C 0.78308 0.00601 0.78516 0.0074 0.78724 0.00879 C 0.7888 0.00995 0.79037 0.01088 0.79193 0.01203 C 0.79492 0.01504 0.79792 0.01828 0.80078 0.02129 C 0.80235 0.02314 0.80365 0.025 0.80547 0.02615 C 0.80703 0.02708 0.80847 0.02824 0.81016 0.02939 C 0.82344 0.03726 0.80951 0.02777 0.82058 0.03564 C 0.82175 0.03703 0.8224 0.03888 0.8237 0.04004 C 0.8267 0.04328 0.82904 0.04351 0.83255 0.0449 C 0.83894 0.05115 0.83894 0.05231 0.84935 0.05578 C 0.85248 0.05694 0.8556 0.0574 0.85873 0.05879 C 0.86068 0.05995 0.8625 0.06111 0.86485 0.06203 C 0.86771 0.06342 0.8737 0.06527 0.8737 0.0655 C 0.88399 0.06458 0.89414 0.06458 0.9043 0.06365 C 0.90964 0.06319 0.91433 0.0618 0.9194 0.06064 C 0.93295 0.05138 0.9112 0.0655 0.93295 0.05439 C 0.93529 0.05324 0.93711 0.05208 0.9392 0.05115 C 0.94115 0.05023 0.94349 0.05023 0.94532 0.04953 C 0.9612 0.04351 0.9418 0.04884 0.95729 0.0449 C 0.95951 0.04328 0.9612 0.04143 0.96354 0.04004 C 0.96537 0.03935 0.96732 0.03935 0.96966 0.03865 C 0.97227 0.03773 0.97474 0.03634 0.97735 0.03564 C 0.97852 0.03495 0.98034 0.03472 0.98177 0.03379 C 0.98386 0.03287 0.98581 0.03171 0.98789 0.03078 C 0.99271 0.0287 0.99597 0.0287 1.00157 0.02754 C 1.00612 0.02453 1.00782 0.02291 1.01354 0.02129 C 1.01719 0.02037 1.02084 0.0206 1.02448 0.0199 C 1.02852 0.01898 1.03242 0.01782 1.03659 0.01666 C 1.03854 0.0162 1.0405 0.01574 1.04271 0.01504 C 1.04519 0.01458 1.04779 0.01412 1.05026 0.01365 C 1.05612 0.01226 1.05742 0.01134 1.0638 0.01041 C 1.06849 0.00972 1.07305 0.00949 1.07761 0.00879 L 1.08815 0.00578 C 1.08985 0.00532 1.09128 0.00463 1.09271 0.00416 C 1.09831 0.00277 1.10547 0.00185 1.11094 0.00115 L 1.12318 -0.00047 C 1.12461 -0.00093 1.1263 -0.00139 1.12774 -0.00209 C 1.13034 -0.00301 1.13269 -0.00463 1.13529 -0.0051 C 1.1388 -0.00602 1.14232 -0.00625 1.14597 -0.00672 C 1.16953 -0.01482 1.14519 -0.00556 1.15964 -0.01297 C 1.16172 -0.01389 1.16849 -0.01575 1.17032 -0.01621 C 1.17787 -0.01783 1.18164 -0.01829 1.18998 -0.01922 C 1.19115 -0.01922 1.19206 -0.01922 1.1931 -0.01922 L 1.1931 -0.01899 L 1.17487 0.00254 L 1.22058 0.0199 " pathEditMode="relative" rAng="0" ptsTypes="AAAAAAAAAAAAAAAAAAAAAAAAAAAAAAAAAAAAAAAAAAAAAAAAAAAAAAAAAAAAAAAAAAAAAAAAAAAAA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029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70" y="-136186"/>
            <a:ext cx="12652442" cy="73152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70" y="-136186"/>
            <a:ext cx="12652442" cy="73152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451" y="0"/>
            <a:ext cx="5891854" cy="327831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464"/>
            <a:ext cx="4099790" cy="22811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680" y="136186"/>
            <a:ext cx="5891854" cy="32783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999" y="6303523"/>
            <a:ext cx="4082341" cy="875491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12852" y="6420255"/>
            <a:ext cx="2607012" cy="875490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999" y="-252917"/>
            <a:ext cx="5123127" cy="2879667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69" y="-136186"/>
            <a:ext cx="12652442" cy="73152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128" y="228851"/>
            <a:ext cx="3810000" cy="2143125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16136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0"/>
    </mc:Choice>
    <mc:Fallback xmlns="">
      <p:transition spd="slow" advTm="7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282" y="5169408"/>
            <a:ext cx="2670415" cy="128003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306" y="303925"/>
            <a:ext cx="1191942" cy="1191942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808" y="-409437"/>
            <a:ext cx="1191942" cy="119194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073" y="-171196"/>
            <a:ext cx="1191942" cy="119194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557" y="1410902"/>
            <a:ext cx="1191942" cy="1191942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520" y="610649"/>
            <a:ext cx="1191942" cy="11919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01"/>
            <a:ext cx="12192000" cy="7460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08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68"/>
    </mc:Choice>
    <mc:Fallback xmlns="">
      <p:transition spd="slow" advTm="17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40" b="37497"/>
          <a:stretch/>
        </p:blipFill>
        <p:spPr>
          <a:xfrm>
            <a:off x="-2438400" y="-361950"/>
            <a:ext cx="6106390" cy="2373549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02"/>
            <a:ext cx="12192000" cy="70557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0235">
            <a:off x="4927587" y="-923872"/>
            <a:ext cx="2991766" cy="457740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2879" y="1269579"/>
            <a:ext cx="111512" cy="892476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100499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625E-6 -1.11111E-6 L 5.625E-6 -1.11111E-6 L 0.09532 0.00255 L 0.5905 0.00532 C 0.59271 0.00556 0.59467 0.00764 0.59688 0.0081 C 0.6004 0.00949 0.60417 0.00995 0.60782 0.01088 C 0.62149 0.01921 0.60977 0.01296 0.6405 0.01644 C 0.6474 0.01736 0.65417 0.01829 0.66081 0.01921 C 0.81511 0.08773 0.98321 0.08495 1.13737 0.01644 C 1.13907 0.01458 1.1405 0.0125 1.14206 0.01088 C 1.14987 0.00417 1.16224 0.0081 1.16876 0.0081 L 1.16876 0.0081 L 1.16876 0.0081 L 1.23112 0.01921 L 1.23112 0.01921 L 1.23112 0.01921 L 1.23112 0.01921 L 1.23112 0.01921 L 1.23112 0.01921 " pathEditMode="relative" ptsTypes="AAAAAAAAAAAAAAAAAAA">
                                      <p:cBhvr>
                                        <p:cTn id="9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820"/>
            <a:ext cx="12192000" cy="697782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36" y="-119820"/>
            <a:ext cx="19465636" cy="92392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749" y="2208218"/>
            <a:ext cx="2476427" cy="2476427"/>
          </a:xfrm>
          <a:prstGeom prst="rect">
            <a:avLst/>
          </a:prstGeom>
          <a:effectLst>
            <a:glow rad="1905000">
              <a:schemeClr val="bg1">
                <a:alpha val="0"/>
              </a:schemeClr>
            </a:glow>
            <a:softEdge rad="1270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9607" y="3202314"/>
            <a:ext cx="5471844" cy="4961139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2952001" y="5206698"/>
            <a:ext cx="6127785" cy="2927147"/>
            <a:chOff x="2728454" y="5111369"/>
            <a:chExt cx="6127785" cy="2927147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8454" y="6052890"/>
              <a:ext cx="3421435" cy="1985626"/>
            </a:xfrm>
            <a:prstGeom prst="rect">
              <a:avLst/>
            </a:prstGeom>
            <a:effectLst>
              <a:softEdge rad="635000"/>
            </a:effectLst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4804" y="5574901"/>
              <a:ext cx="3421435" cy="1985626"/>
            </a:xfrm>
            <a:prstGeom prst="rect">
              <a:avLst/>
            </a:prstGeom>
            <a:effectLst>
              <a:softEdge rad="635000"/>
            </a:effectLst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0346" y="5111369"/>
              <a:ext cx="3421435" cy="1985626"/>
            </a:xfrm>
            <a:prstGeom prst="rect">
              <a:avLst/>
            </a:prstGeom>
            <a:effectLst>
              <a:softEdge rad="635000"/>
            </a:effectLst>
          </p:spPr>
        </p:pic>
      </p:grp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3" y="261333"/>
            <a:ext cx="3810000" cy="2143125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402030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 advClick="0" advTm="9000">
        <p:circle/>
      </p:transition>
    </mc:Choice>
    <mc:Fallback xmlns="">
      <p:transition advClick="0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96296E-6 L 0.4836 0.00463 L 0.4836 0.00463 " pathEditMode="relative" ptsTypes="A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4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4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76517" y="0"/>
            <a:ext cx="439094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Canción interpretada</a:t>
            </a:r>
          </a:p>
          <a:p>
            <a:pPr algn="ctr"/>
            <a:r>
              <a:rPr lang="es-MX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Por el inolvidable Charles </a:t>
            </a:r>
            <a:r>
              <a:rPr lang="es-MX" sz="3200" dirty="0" err="1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Aznavour</a:t>
            </a:r>
            <a:endParaRPr lang="es-MX" sz="320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es-MX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1924 – 2018</a:t>
            </a:r>
          </a:p>
          <a:p>
            <a:pPr algn="ctr"/>
            <a:r>
              <a:rPr lang="es-MX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Descanse en paz</a:t>
            </a:r>
          </a:p>
          <a:p>
            <a:pPr algn="ctr"/>
            <a:r>
              <a:rPr lang="es-MX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Imágenes de la red sin lucro</a:t>
            </a:r>
          </a:p>
          <a:p>
            <a:pPr algn="ctr"/>
            <a:r>
              <a:rPr lang="es-MX" sz="32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endParaRPr lang="es-MX" sz="3200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0072468" y="6386732"/>
            <a:ext cx="1835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latin typeface="Albemarle Swash" panose="00000400000000000000" pitchFamily="2" charset="0"/>
              </a:rPr>
              <a:t>PPSX POR YULS</a:t>
            </a:r>
            <a:endParaRPr lang="es-MX" dirty="0">
              <a:latin typeface="Albemarle Swash" panose="00000400000000000000" pitchFamily="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227" y="475774"/>
            <a:ext cx="57150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2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166">
        <p14:vortex dir="r"/>
      </p:transition>
    </mc:Choice>
    <mc:Fallback xmlns="">
      <p:transition spd="slow" advClick="0" advTm="91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47</Words>
  <Application>Microsoft Office PowerPoint</Application>
  <PresentationFormat>Panorámica</PresentationFormat>
  <Paragraphs>12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Calibri</vt:lpstr>
      <vt:lpstr>Arabic Typesetting</vt:lpstr>
      <vt:lpstr>Albemarle Swash</vt:lpstr>
      <vt:lpstr>Arial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Yuli</dc:creator>
  <cp:lastModifiedBy>Yuli</cp:lastModifiedBy>
  <cp:revision>188</cp:revision>
  <dcterms:created xsi:type="dcterms:W3CDTF">2019-01-07T23:11:23Z</dcterms:created>
  <dcterms:modified xsi:type="dcterms:W3CDTF">2019-01-09T04:22:52Z</dcterms:modified>
</cp:coreProperties>
</file>