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9" r:id="rId5"/>
    <p:sldId id="258" r:id="rId6"/>
    <p:sldId id="257" r:id="rId7"/>
    <p:sldId id="264" r:id="rId8"/>
    <p:sldId id="267" r:id="rId9"/>
    <p:sldId id="266" r:id="rId10"/>
    <p:sldId id="265" r:id="rId11"/>
    <p:sldId id="263" r:id="rId12"/>
    <p:sldId id="262" r:id="rId13"/>
    <p:sldId id="261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F53DA-4BDA-40B0-B5EA-9540C51F46C3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11439-C9FC-4AC9-A363-F6392B7461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F4E24-932A-45FB-A72E-F715D6B0E8AD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9E417-96F2-4A8C-9C1C-A2E5BD2337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71EA2-957D-4412-9BA7-650CAD7A8444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5DC3D-2CC7-4E95-8B5B-36D8207998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84C98-B55D-4A1F-AAFA-8577AF1BB509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0A787-BB26-425B-9A9B-AA4F0EFAC0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A924D-859A-44C5-B9BF-C9CD984EAA40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1233F-25B8-42C0-BDA5-0B6BC17CA1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B7DD1-3483-46F7-9676-344AE754C958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6D958-7A09-48E3-A723-FCCCDC18A2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95CA8-AF22-48B7-9C01-DA5A592D8A7B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E6076-A044-4152-AE8F-2C07F11DA6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21A5C-9FC6-4B39-B398-086DAF48B114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6878-9C5B-4AB2-AD16-54FC7C98411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0EB26-51B6-451A-A98F-F3F6239C7F05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67225-9DE8-4F12-80E7-7CD4924CE4A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846E2-F730-4EF2-B2BA-DC7DDEDEC205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4DD82-1A1A-41D1-BB8A-D79BF32551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2A57-E932-4567-87EF-8DF86BDA4DE9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E8BA5-A010-4B24-AA65-5F3F6D7E5C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00AEF-8C6A-4577-806A-E6BDFFCECF6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409320-CE82-4AFD-8DC4-19DCF68F1876}" type="datetimeFigureOut">
              <a:rPr lang="es-ES"/>
              <a:pPr>
                <a:defRPr/>
              </a:pPr>
              <a:t>29/09/2012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7052A2-615A-4CA6-A018-4E6A5DB367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5FEC7B-41BC-4F65-B7E1-FFB40357A952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764704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6228184" y="2492896"/>
            <a:ext cx="172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USTED</a:t>
            </a:r>
          </a:p>
        </p:txBody>
      </p:sp>
      <p:pic>
        <p:nvPicPr>
          <p:cNvPr id="2052" name="Picture 3" descr="C:\Users\Usuario\Documents\AWALPAPERS BONITOS\FONDOS GUAPOSSSS\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0350"/>
            <a:ext cx="11017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7 CuadroTexto"/>
          <p:cNvSpPr txBox="1">
            <a:spLocks noChangeArrowheads="1"/>
          </p:cNvSpPr>
          <p:nvPr/>
        </p:nvSpPr>
        <p:spPr bwMode="auto">
          <a:xfrm>
            <a:off x="1116013" y="404813"/>
            <a:ext cx="3384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Canción: Usted</a:t>
            </a:r>
          </a:p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Interprete: Luis Miguel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372225" y="5661025"/>
            <a:ext cx="2771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10" name="9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437112"/>
            <a:ext cx="2957512" cy="1133475"/>
          </a:xfrm>
          <a:prstGeom prst="rect">
            <a:avLst/>
          </a:prstGeom>
          <a:noFill/>
        </p:spPr>
      </p:pic>
      <p:pic>
        <p:nvPicPr>
          <p:cNvPr id="2057" name="Picture 5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4868863"/>
            <a:ext cx="7620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>
    <p:newsflash/>
    <p:sndAc>
      <p:stSnd>
        <p:snd r:embed="rId2" name="usted es la culpabl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WALPAPERS BONITOS\MAS MUJERES 13\595pix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es la culpable, de todas mis angustias, y todos mis quebrantos..</a:t>
            </a:r>
          </a:p>
        </p:txBody>
      </p:sp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MUJERES\ANYA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Calibri" pitchFamily="34" charset="0"/>
              </a:rPr>
              <a:t>Usted llenó mi vida, de dulces inquietudes, y amargos desencantos.</a:t>
            </a:r>
          </a:p>
        </p:txBody>
      </p:sp>
    </p:spTree>
  </p:cSld>
  <p:clrMapOvr>
    <a:masterClrMapping/>
  </p:clrMapOvr>
  <p:transition advTm="11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JERES GIFS\4f38fb0e5ec0e1302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Usuario\Documents\AWALPAPERS BONITOS\GIFS 44\1262296287_8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692150"/>
            <a:ext cx="746125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Usuario\Documents\AWALPAPERS BONITOS\GIFS 44\1262296287_8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981075"/>
            <a:ext cx="7461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4 CuadroTexto"/>
          <p:cNvSpPr txBox="1">
            <a:spLocks noChangeArrowheads="1"/>
          </p:cNvSpPr>
          <p:nvPr/>
        </p:nvSpPr>
        <p:spPr bwMode="auto">
          <a:xfrm>
            <a:off x="323850" y="5373688"/>
            <a:ext cx="842486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Su amor es como un grito, que llevo aquí en mi alma, y aquí en mi corazón.</a:t>
            </a:r>
          </a:p>
        </p:txBody>
      </p:sp>
    </p:spTree>
  </p:cSld>
  <p:clrMapOvr>
    <a:masterClrMapping/>
  </p:clrMapOvr>
  <p:transition advTm="11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MUJERES GIFS\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cuments\AWALPAPERS BONITOS\GIFS 44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50" y="4652963"/>
            <a:ext cx="8112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C:\Users\Usuario\Documents\AWALPAPERS BONITOS\GIFS 44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4508500"/>
            <a:ext cx="8255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C:\Users\Usuario\Documents\AWALPAPERS BONITOS\GIFS 44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33375"/>
            <a:ext cx="8636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C:\Users\Usuario\Documents\AWALPAPERS BONITOS\GIFS 44\11930788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404813"/>
            <a:ext cx="92868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6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Y soy aunque no quiera, esclavo de sus ojos, juguete de su amor….</a:t>
            </a:r>
          </a:p>
        </p:txBody>
      </p:sp>
    </p:spTree>
  </p:cSld>
  <p:clrMapOvr>
    <a:masterClrMapping/>
  </p:clrMapOvr>
  <p:transition advTm="11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WALPAPERS BONITOS\HOMBRES Y MUJERES\113614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395288" y="5516563"/>
            <a:ext cx="8353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Calibri" pitchFamily="34" charset="0"/>
              </a:rPr>
              <a:t>No juegue con mis penas, ni con mis sentimientos, que es lo único que tengo.</a:t>
            </a:r>
          </a:p>
        </p:txBody>
      </p:sp>
    </p:spTree>
  </p:cSld>
  <p:clrMapOvr>
    <a:masterClrMapping/>
  </p:clrMapOvr>
  <p:transition advTm="11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MAS MUJERES\00032_szep_hetveget_www.kepfeltoltes.hu_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Usted es mi esperanza, mi última esperanza, comprenda de una vez. Usted me desespera, me mata, me enloquece.</a:t>
            </a:r>
          </a:p>
        </p:txBody>
      </p:sp>
    </p:spTree>
  </p:cSld>
  <p:clrMapOvr>
    <a:masterClrMapping/>
  </p:clrMapOvr>
  <p:transition advTm="22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WALPAPERS BONITOS\MAS MUJERES\Animation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323850" y="5445125"/>
            <a:ext cx="84963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y hasta la vida diera por vencer el miedo, de besarla a usted</a:t>
            </a:r>
          </a:p>
        </p:txBody>
      </p:sp>
    </p:spTree>
  </p:cSld>
  <p:clrMapOvr>
    <a:masterClrMapping/>
  </p:clrMapOvr>
  <p:transition advTm="12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MUJERES GIFS\937d19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cuments\AWALPAPERS BONITOS\MAS MUJERES\kep_1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Su amor es como un grito, que llevo aquí en mi alma, y aquí en mi corazón. Y soy aunque no quiera, esclavo de sus ojos, juguete de su amor</a:t>
            </a:r>
          </a:p>
        </p:txBody>
      </p:sp>
      <p:pic>
        <p:nvPicPr>
          <p:cNvPr id="11268" name="Picture 3" descr="C:\Users\Usuario\Documents\AWALPAPERS BONITOS\GIFS 44\119307910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2997200"/>
            <a:ext cx="12954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AWALPAPERS BONITOS\MAS MUJERES\kep_7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No juegue con mis penas, ni con mis sentimientos, que es lo único que tengo. Usted es mi esperanza, mi última esperanza, comprenda de una vez.</a:t>
            </a:r>
          </a:p>
        </p:txBody>
      </p:sp>
    </p:spTree>
  </p:cSld>
  <p:clrMapOvr>
    <a:masterClrMapping/>
  </p:clrMapOvr>
  <p:transition advTm="22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Users\Usuario\Documents\AWALPAPERS BONITOS\MAS MUJERES\NŐ+VIRÁGGAL+DOBO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4 CuadroTexto"/>
          <p:cNvSpPr txBox="1">
            <a:spLocks noChangeArrowheads="1"/>
          </p:cNvSpPr>
          <p:nvPr/>
        </p:nvSpPr>
        <p:spPr bwMode="auto">
          <a:xfrm>
            <a:off x="1403350" y="5157788"/>
            <a:ext cx="77406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FF00"/>
                </a:solidFill>
                <a:latin typeface="Calibri" pitchFamily="34" charset="0"/>
              </a:rPr>
              <a:t>Usted me desespera, ah ah ah, me mata, me enloquece. y hasta la vida diera por vencer el miedo, de besarla a usted..</a:t>
            </a:r>
          </a:p>
        </p:txBody>
      </p:sp>
    </p:spTree>
  </p:cSld>
  <p:clrMapOvr>
    <a:masterClrMapping/>
  </p:clrMapOvr>
  <p:transition advTm="21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cuments\AWALPAPERS BONITOS\MAS MUJERES\rózsa+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FF00"/>
                </a:solidFill>
                <a:latin typeface="Calibri" pitchFamily="34" charset="0"/>
              </a:rPr>
              <a:t>Usted me desespera, me mata, me enloquece., y hasta la vida diera, por vencer el miedo de besarla,....</a:t>
            </a:r>
          </a:p>
        </p:txBody>
      </p:sp>
    </p:spTree>
  </p:cSld>
  <p:clrMapOvr>
    <a:masterClrMapping/>
  </p:clrMapOvr>
  <p:transition advTm="22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cuments\AWALPAPERS BONITOS\MAS MUJERES 13\elso_fo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38" y="4578350"/>
            <a:ext cx="3859212" cy="1146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307</Words>
  <Application>Microsoft Office PowerPoint</Application>
  <PresentationFormat>Presentación en pantalla (4:3)</PresentationFormat>
  <Paragraphs>43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2012-04-09T22:27:06Z</dcterms:created>
  <dcterms:modified xsi:type="dcterms:W3CDTF">2012-09-29T14:03:38Z</dcterms:modified>
</cp:coreProperties>
</file>