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2" r:id="rId3"/>
    <p:sldId id="271" r:id="rId4"/>
    <p:sldId id="274" r:id="rId5"/>
    <p:sldId id="270" r:id="rId6"/>
    <p:sldId id="275" r:id="rId7"/>
    <p:sldId id="269" r:id="rId8"/>
    <p:sldId id="276" r:id="rId9"/>
    <p:sldId id="268" r:id="rId10"/>
    <p:sldId id="277" r:id="rId11"/>
    <p:sldId id="267" r:id="rId12"/>
    <p:sldId id="278" r:id="rId13"/>
    <p:sldId id="266" r:id="rId14"/>
    <p:sldId id="279" r:id="rId15"/>
    <p:sldId id="265" r:id="rId16"/>
    <p:sldId id="282" r:id="rId17"/>
    <p:sldId id="264" r:id="rId18"/>
    <p:sldId id="280" r:id="rId19"/>
    <p:sldId id="263" r:id="rId20"/>
    <p:sldId id="281" r:id="rId21"/>
    <p:sldId id="262" r:id="rId22"/>
    <p:sldId id="273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95B886-3139-4708-A7C6-CCFB7CA1C301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D241ED-625C-4D09-B563-8EF74F03B7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241ED-625C-4D09-B563-8EF74F03B74B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131D2-39B8-43D6-A8BB-A20817EC788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3C3B7-F078-40E4-B430-CB1CF2096370}" type="datetimeFigureOut">
              <a:rPr lang="es-ES" smtClean="0"/>
              <a:pPr/>
              <a:t>03/11/2012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6F125-CC2C-482C-8B4A-74C86F12FC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A2B222-0044-4CF2-93F7-B22A14FEB2A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7.gif"/><Relationship Id="rId18" Type="http://schemas.openxmlformats.org/officeDocument/2006/relationships/image" Target="../media/image32.gif"/><Relationship Id="rId26" Type="http://schemas.openxmlformats.org/officeDocument/2006/relationships/image" Target="../media/image40.gif"/><Relationship Id="rId3" Type="http://schemas.openxmlformats.org/officeDocument/2006/relationships/image" Target="../media/image17.gif"/><Relationship Id="rId21" Type="http://schemas.openxmlformats.org/officeDocument/2006/relationships/image" Target="../media/image35.gif"/><Relationship Id="rId7" Type="http://schemas.openxmlformats.org/officeDocument/2006/relationships/image" Target="../media/image21.gif"/><Relationship Id="rId12" Type="http://schemas.openxmlformats.org/officeDocument/2006/relationships/image" Target="../media/image26.gif"/><Relationship Id="rId17" Type="http://schemas.openxmlformats.org/officeDocument/2006/relationships/image" Target="../media/image31.gif"/><Relationship Id="rId25" Type="http://schemas.openxmlformats.org/officeDocument/2006/relationships/image" Target="../media/image39.gif"/><Relationship Id="rId2" Type="http://schemas.openxmlformats.org/officeDocument/2006/relationships/image" Target="../media/image16.gif"/><Relationship Id="rId16" Type="http://schemas.openxmlformats.org/officeDocument/2006/relationships/image" Target="../media/image30.gif"/><Relationship Id="rId20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11" Type="http://schemas.openxmlformats.org/officeDocument/2006/relationships/image" Target="../media/image25.gif"/><Relationship Id="rId24" Type="http://schemas.openxmlformats.org/officeDocument/2006/relationships/image" Target="../media/image38.gif"/><Relationship Id="rId5" Type="http://schemas.openxmlformats.org/officeDocument/2006/relationships/image" Target="../media/image19.gif"/><Relationship Id="rId15" Type="http://schemas.openxmlformats.org/officeDocument/2006/relationships/image" Target="../media/image29.gif"/><Relationship Id="rId23" Type="http://schemas.openxmlformats.org/officeDocument/2006/relationships/image" Target="../media/image37.gif"/><Relationship Id="rId10" Type="http://schemas.openxmlformats.org/officeDocument/2006/relationships/image" Target="../media/image24.gif"/><Relationship Id="rId19" Type="http://schemas.openxmlformats.org/officeDocument/2006/relationships/image" Target="../media/image33.gif"/><Relationship Id="rId4" Type="http://schemas.openxmlformats.org/officeDocument/2006/relationships/image" Target="../media/image18.gif"/><Relationship Id="rId9" Type="http://schemas.openxmlformats.org/officeDocument/2006/relationships/image" Target="../media/image23.gif"/><Relationship Id="rId14" Type="http://schemas.openxmlformats.org/officeDocument/2006/relationships/image" Target="../media/image28.gif"/><Relationship Id="rId22" Type="http://schemas.openxmlformats.org/officeDocument/2006/relationships/image" Target="../media/image3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13" Type="http://schemas.openxmlformats.org/officeDocument/2006/relationships/image" Target="../media/image53.gif"/><Relationship Id="rId18" Type="http://schemas.openxmlformats.org/officeDocument/2006/relationships/image" Target="../media/image58.gif"/><Relationship Id="rId26" Type="http://schemas.openxmlformats.org/officeDocument/2006/relationships/image" Target="../media/image66.gif"/><Relationship Id="rId3" Type="http://schemas.openxmlformats.org/officeDocument/2006/relationships/image" Target="../media/image43.gif"/><Relationship Id="rId21" Type="http://schemas.openxmlformats.org/officeDocument/2006/relationships/image" Target="../media/image61.gif"/><Relationship Id="rId7" Type="http://schemas.openxmlformats.org/officeDocument/2006/relationships/image" Target="../media/image47.gif"/><Relationship Id="rId12" Type="http://schemas.openxmlformats.org/officeDocument/2006/relationships/image" Target="../media/image52.gif"/><Relationship Id="rId17" Type="http://schemas.openxmlformats.org/officeDocument/2006/relationships/image" Target="../media/image57.gif"/><Relationship Id="rId25" Type="http://schemas.openxmlformats.org/officeDocument/2006/relationships/image" Target="../media/image65.gif"/><Relationship Id="rId2" Type="http://schemas.openxmlformats.org/officeDocument/2006/relationships/image" Target="../media/image42.gif"/><Relationship Id="rId16" Type="http://schemas.openxmlformats.org/officeDocument/2006/relationships/image" Target="../media/image56.gif"/><Relationship Id="rId20" Type="http://schemas.openxmlformats.org/officeDocument/2006/relationships/image" Target="../media/image6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11" Type="http://schemas.openxmlformats.org/officeDocument/2006/relationships/image" Target="../media/image51.gif"/><Relationship Id="rId24" Type="http://schemas.openxmlformats.org/officeDocument/2006/relationships/image" Target="../media/image64.gif"/><Relationship Id="rId5" Type="http://schemas.openxmlformats.org/officeDocument/2006/relationships/image" Target="../media/image45.gif"/><Relationship Id="rId15" Type="http://schemas.openxmlformats.org/officeDocument/2006/relationships/image" Target="../media/image55.gif"/><Relationship Id="rId23" Type="http://schemas.openxmlformats.org/officeDocument/2006/relationships/image" Target="../media/image63.gif"/><Relationship Id="rId10" Type="http://schemas.openxmlformats.org/officeDocument/2006/relationships/image" Target="../media/image50.gif"/><Relationship Id="rId19" Type="http://schemas.openxmlformats.org/officeDocument/2006/relationships/image" Target="../media/image59.gif"/><Relationship Id="rId4" Type="http://schemas.openxmlformats.org/officeDocument/2006/relationships/image" Target="../media/image44.gif"/><Relationship Id="rId9" Type="http://schemas.openxmlformats.org/officeDocument/2006/relationships/image" Target="../media/image49.gif"/><Relationship Id="rId14" Type="http://schemas.openxmlformats.org/officeDocument/2006/relationships/image" Target="../media/image54.gif"/><Relationship Id="rId22" Type="http://schemas.openxmlformats.org/officeDocument/2006/relationships/image" Target="../media/image6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gif"/><Relationship Id="rId13" Type="http://schemas.openxmlformats.org/officeDocument/2006/relationships/image" Target="../media/image79.gif"/><Relationship Id="rId18" Type="http://schemas.openxmlformats.org/officeDocument/2006/relationships/image" Target="../media/image84.gif"/><Relationship Id="rId26" Type="http://schemas.openxmlformats.org/officeDocument/2006/relationships/image" Target="../media/image92.gif"/><Relationship Id="rId3" Type="http://schemas.openxmlformats.org/officeDocument/2006/relationships/image" Target="../media/image69.gif"/><Relationship Id="rId21" Type="http://schemas.openxmlformats.org/officeDocument/2006/relationships/image" Target="../media/image87.gif"/><Relationship Id="rId7" Type="http://schemas.openxmlformats.org/officeDocument/2006/relationships/image" Target="../media/image73.gif"/><Relationship Id="rId12" Type="http://schemas.openxmlformats.org/officeDocument/2006/relationships/image" Target="../media/image78.gif"/><Relationship Id="rId17" Type="http://schemas.openxmlformats.org/officeDocument/2006/relationships/image" Target="../media/image83.gif"/><Relationship Id="rId25" Type="http://schemas.openxmlformats.org/officeDocument/2006/relationships/image" Target="../media/image91.gif"/><Relationship Id="rId2" Type="http://schemas.openxmlformats.org/officeDocument/2006/relationships/image" Target="../media/image68.gif"/><Relationship Id="rId16" Type="http://schemas.openxmlformats.org/officeDocument/2006/relationships/image" Target="../media/image82.gif"/><Relationship Id="rId20" Type="http://schemas.openxmlformats.org/officeDocument/2006/relationships/image" Target="../media/image8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11" Type="http://schemas.openxmlformats.org/officeDocument/2006/relationships/image" Target="../media/image77.gif"/><Relationship Id="rId24" Type="http://schemas.openxmlformats.org/officeDocument/2006/relationships/image" Target="../media/image90.gif"/><Relationship Id="rId5" Type="http://schemas.openxmlformats.org/officeDocument/2006/relationships/image" Target="../media/image71.gif"/><Relationship Id="rId15" Type="http://schemas.openxmlformats.org/officeDocument/2006/relationships/image" Target="../media/image81.gif"/><Relationship Id="rId23" Type="http://schemas.openxmlformats.org/officeDocument/2006/relationships/image" Target="../media/image89.gif"/><Relationship Id="rId10" Type="http://schemas.openxmlformats.org/officeDocument/2006/relationships/image" Target="../media/image76.gif"/><Relationship Id="rId19" Type="http://schemas.openxmlformats.org/officeDocument/2006/relationships/image" Target="../media/image85.gif"/><Relationship Id="rId4" Type="http://schemas.openxmlformats.org/officeDocument/2006/relationships/image" Target="../media/image70.gif"/><Relationship Id="rId9" Type="http://schemas.openxmlformats.org/officeDocument/2006/relationships/image" Target="../media/image75.gif"/><Relationship Id="rId14" Type="http://schemas.openxmlformats.org/officeDocument/2006/relationships/image" Target="../media/image80.gif"/><Relationship Id="rId22" Type="http://schemas.openxmlformats.org/officeDocument/2006/relationships/image" Target="../media/image88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gif"/><Relationship Id="rId13" Type="http://schemas.openxmlformats.org/officeDocument/2006/relationships/image" Target="../media/image105.gif"/><Relationship Id="rId18" Type="http://schemas.openxmlformats.org/officeDocument/2006/relationships/image" Target="../media/image110.gif"/><Relationship Id="rId26" Type="http://schemas.openxmlformats.org/officeDocument/2006/relationships/image" Target="../media/image118.gif"/><Relationship Id="rId3" Type="http://schemas.openxmlformats.org/officeDocument/2006/relationships/image" Target="../media/image95.gif"/><Relationship Id="rId21" Type="http://schemas.openxmlformats.org/officeDocument/2006/relationships/image" Target="../media/image113.gif"/><Relationship Id="rId7" Type="http://schemas.openxmlformats.org/officeDocument/2006/relationships/image" Target="../media/image99.gif"/><Relationship Id="rId12" Type="http://schemas.openxmlformats.org/officeDocument/2006/relationships/image" Target="../media/image104.gif"/><Relationship Id="rId17" Type="http://schemas.openxmlformats.org/officeDocument/2006/relationships/image" Target="../media/image109.gif"/><Relationship Id="rId25" Type="http://schemas.openxmlformats.org/officeDocument/2006/relationships/image" Target="../media/image117.gif"/><Relationship Id="rId2" Type="http://schemas.openxmlformats.org/officeDocument/2006/relationships/image" Target="../media/image94.gif"/><Relationship Id="rId16" Type="http://schemas.openxmlformats.org/officeDocument/2006/relationships/image" Target="../media/image108.gif"/><Relationship Id="rId20" Type="http://schemas.openxmlformats.org/officeDocument/2006/relationships/image" Target="../media/image11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8.gif"/><Relationship Id="rId11" Type="http://schemas.openxmlformats.org/officeDocument/2006/relationships/image" Target="../media/image103.gif"/><Relationship Id="rId24" Type="http://schemas.openxmlformats.org/officeDocument/2006/relationships/image" Target="../media/image116.gif"/><Relationship Id="rId5" Type="http://schemas.openxmlformats.org/officeDocument/2006/relationships/image" Target="../media/image97.gif"/><Relationship Id="rId15" Type="http://schemas.openxmlformats.org/officeDocument/2006/relationships/image" Target="../media/image107.gif"/><Relationship Id="rId23" Type="http://schemas.openxmlformats.org/officeDocument/2006/relationships/image" Target="../media/image115.gif"/><Relationship Id="rId10" Type="http://schemas.openxmlformats.org/officeDocument/2006/relationships/image" Target="../media/image102.gif"/><Relationship Id="rId19" Type="http://schemas.openxmlformats.org/officeDocument/2006/relationships/image" Target="../media/image111.gif"/><Relationship Id="rId4" Type="http://schemas.openxmlformats.org/officeDocument/2006/relationships/image" Target="../media/image96.gif"/><Relationship Id="rId9" Type="http://schemas.openxmlformats.org/officeDocument/2006/relationships/image" Target="../media/image101.gif"/><Relationship Id="rId14" Type="http://schemas.openxmlformats.org/officeDocument/2006/relationships/image" Target="../media/image106.gif"/><Relationship Id="rId22" Type="http://schemas.openxmlformats.org/officeDocument/2006/relationships/image" Target="../media/image11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gif"/><Relationship Id="rId13" Type="http://schemas.openxmlformats.org/officeDocument/2006/relationships/image" Target="../media/image131.gif"/><Relationship Id="rId18" Type="http://schemas.openxmlformats.org/officeDocument/2006/relationships/image" Target="../media/image136.gif"/><Relationship Id="rId26" Type="http://schemas.openxmlformats.org/officeDocument/2006/relationships/image" Target="../media/image144.gif"/><Relationship Id="rId3" Type="http://schemas.openxmlformats.org/officeDocument/2006/relationships/image" Target="../media/image121.gif"/><Relationship Id="rId21" Type="http://schemas.openxmlformats.org/officeDocument/2006/relationships/image" Target="../media/image139.gif"/><Relationship Id="rId7" Type="http://schemas.openxmlformats.org/officeDocument/2006/relationships/image" Target="../media/image125.gif"/><Relationship Id="rId12" Type="http://schemas.openxmlformats.org/officeDocument/2006/relationships/image" Target="../media/image130.gif"/><Relationship Id="rId17" Type="http://schemas.openxmlformats.org/officeDocument/2006/relationships/image" Target="../media/image135.gif"/><Relationship Id="rId25" Type="http://schemas.openxmlformats.org/officeDocument/2006/relationships/image" Target="../media/image143.gif"/><Relationship Id="rId2" Type="http://schemas.openxmlformats.org/officeDocument/2006/relationships/image" Target="../media/image120.gif"/><Relationship Id="rId16" Type="http://schemas.openxmlformats.org/officeDocument/2006/relationships/image" Target="../media/image134.gif"/><Relationship Id="rId20" Type="http://schemas.openxmlformats.org/officeDocument/2006/relationships/image" Target="../media/image13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4.gif"/><Relationship Id="rId11" Type="http://schemas.openxmlformats.org/officeDocument/2006/relationships/image" Target="../media/image129.gif"/><Relationship Id="rId24" Type="http://schemas.openxmlformats.org/officeDocument/2006/relationships/image" Target="../media/image142.gif"/><Relationship Id="rId5" Type="http://schemas.openxmlformats.org/officeDocument/2006/relationships/image" Target="../media/image123.gif"/><Relationship Id="rId15" Type="http://schemas.openxmlformats.org/officeDocument/2006/relationships/image" Target="../media/image133.gif"/><Relationship Id="rId23" Type="http://schemas.openxmlformats.org/officeDocument/2006/relationships/image" Target="../media/image141.gif"/><Relationship Id="rId10" Type="http://schemas.openxmlformats.org/officeDocument/2006/relationships/image" Target="../media/image128.gif"/><Relationship Id="rId19" Type="http://schemas.openxmlformats.org/officeDocument/2006/relationships/image" Target="../media/image137.gif"/><Relationship Id="rId4" Type="http://schemas.openxmlformats.org/officeDocument/2006/relationships/image" Target="../media/image122.gif"/><Relationship Id="rId9" Type="http://schemas.openxmlformats.org/officeDocument/2006/relationships/image" Target="../media/image127.gif"/><Relationship Id="rId14" Type="http://schemas.openxmlformats.org/officeDocument/2006/relationships/image" Target="../media/image132.gif"/><Relationship Id="rId22" Type="http://schemas.openxmlformats.org/officeDocument/2006/relationships/image" Target="../media/image140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gif"/><Relationship Id="rId13" Type="http://schemas.openxmlformats.org/officeDocument/2006/relationships/image" Target="../media/image157.gif"/><Relationship Id="rId18" Type="http://schemas.openxmlformats.org/officeDocument/2006/relationships/image" Target="../media/image162.gif"/><Relationship Id="rId26" Type="http://schemas.openxmlformats.org/officeDocument/2006/relationships/image" Target="../media/image170.gif"/><Relationship Id="rId3" Type="http://schemas.openxmlformats.org/officeDocument/2006/relationships/image" Target="../media/image147.gif"/><Relationship Id="rId21" Type="http://schemas.openxmlformats.org/officeDocument/2006/relationships/image" Target="../media/image165.gif"/><Relationship Id="rId7" Type="http://schemas.openxmlformats.org/officeDocument/2006/relationships/image" Target="../media/image151.gif"/><Relationship Id="rId12" Type="http://schemas.openxmlformats.org/officeDocument/2006/relationships/image" Target="../media/image156.gif"/><Relationship Id="rId17" Type="http://schemas.openxmlformats.org/officeDocument/2006/relationships/image" Target="../media/image161.gif"/><Relationship Id="rId25" Type="http://schemas.openxmlformats.org/officeDocument/2006/relationships/image" Target="../media/image169.gif"/><Relationship Id="rId2" Type="http://schemas.openxmlformats.org/officeDocument/2006/relationships/image" Target="../media/image146.gif"/><Relationship Id="rId16" Type="http://schemas.openxmlformats.org/officeDocument/2006/relationships/image" Target="../media/image160.gif"/><Relationship Id="rId20" Type="http://schemas.openxmlformats.org/officeDocument/2006/relationships/image" Target="../media/image16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0.gif"/><Relationship Id="rId11" Type="http://schemas.openxmlformats.org/officeDocument/2006/relationships/image" Target="../media/image155.gif"/><Relationship Id="rId24" Type="http://schemas.openxmlformats.org/officeDocument/2006/relationships/image" Target="../media/image168.gif"/><Relationship Id="rId5" Type="http://schemas.openxmlformats.org/officeDocument/2006/relationships/image" Target="../media/image149.gif"/><Relationship Id="rId15" Type="http://schemas.openxmlformats.org/officeDocument/2006/relationships/image" Target="../media/image159.gif"/><Relationship Id="rId23" Type="http://schemas.openxmlformats.org/officeDocument/2006/relationships/image" Target="../media/image167.gif"/><Relationship Id="rId10" Type="http://schemas.openxmlformats.org/officeDocument/2006/relationships/image" Target="../media/image154.gif"/><Relationship Id="rId19" Type="http://schemas.openxmlformats.org/officeDocument/2006/relationships/image" Target="../media/image163.gif"/><Relationship Id="rId4" Type="http://schemas.openxmlformats.org/officeDocument/2006/relationships/image" Target="../media/image148.gif"/><Relationship Id="rId9" Type="http://schemas.openxmlformats.org/officeDocument/2006/relationships/image" Target="../media/image153.gif"/><Relationship Id="rId14" Type="http://schemas.openxmlformats.org/officeDocument/2006/relationships/image" Target="../media/image158.gif"/><Relationship Id="rId22" Type="http://schemas.openxmlformats.org/officeDocument/2006/relationships/image" Target="../media/image166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gif"/><Relationship Id="rId13" Type="http://schemas.openxmlformats.org/officeDocument/2006/relationships/image" Target="../media/image183.gif"/><Relationship Id="rId18" Type="http://schemas.openxmlformats.org/officeDocument/2006/relationships/image" Target="../media/image188.gif"/><Relationship Id="rId26" Type="http://schemas.openxmlformats.org/officeDocument/2006/relationships/image" Target="../media/image196.gif"/><Relationship Id="rId3" Type="http://schemas.openxmlformats.org/officeDocument/2006/relationships/image" Target="../media/image173.gif"/><Relationship Id="rId21" Type="http://schemas.openxmlformats.org/officeDocument/2006/relationships/image" Target="../media/image191.gif"/><Relationship Id="rId7" Type="http://schemas.openxmlformats.org/officeDocument/2006/relationships/image" Target="../media/image177.gif"/><Relationship Id="rId12" Type="http://schemas.openxmlformats.org/officeDocument/2006/relationships/image" Target="../media/image182.gif"/><Relationship Id="rId17" Type="http://schemas.openxmlformats.org/officeDocument/2006/relationships/image" Target="../media/image187.gif"/><Relationship Id="rId25" Type="http://schemas.openxmlformats.org/officeDocument/2006/relationships/image" Target="../media/image195.gif"/><Relationship Id="rId2" Type="http://schemas.openxmlformats.org/officeDocument/2006/relationships/image" Target="../media/image172.gif"/><Relationship Id="rId16" Type="http://schemas.openxmlformats.org/officeDocument/2006/relationships/image" Target="../media/image186.gif"/><Relationship Id="rId20" Type="http://schemas.openxmlformats.org/officeDocument/2006/relationships/image" Target="../media/image19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6.gif"/><Relationship Id="rId11" Type="http://schemas.openxmlformats.org/officeDocument/2006/relationships/image" Target="../media/image181.gif"/><Relationship Id="rId24" Type="http://schemas.openxmlformats.org/officeDocument/2006/relationships/image" Target="../media/image194.gif"/><Relationship Id="rId5" Type="http://schemas.openxmlformats.org/officeDocument/2006/relationships/image" Target="../media/image175.gif"/><Relationship Id="rId15" Type="http://schemas.openxmlformats.org/officeDocument/2006/relationships/image" Target="../media/image185.gif"/><Relationship Id="rId23" Type="http://schemas.openxmlformats.org/officeDocument/2006/relationships/image" Target="../media/image193.gif"/><Relationship Id="rId10" Type="http://schemas.openxmlformats.org/officeDocument/2006/relationships/image" Target="../media/image180.gif"/><Relationship Id="rId19" Type="http://schemas.openxmlformats.org/officeDocument/2006/relationships/image" Target="../media/image189.gif"/><Relationship Id="rId4" Type="http://schemas.openxmlformats.org/officeDocument/2006/relationships/image" Target="../media/image174.gif"/><Relationship Id="rId9" Type="http://schemas.openxmlformats.org/officeDocument/2006/relationships/image" Target="../media/image179.gif"/><Relationship Id="rId14" Type="http://schemas.openxmlformats.org/officeDocument/2006/relationships/image" Target="../media/image184.gif"/><Relationship Id="rId22" Type="http://schemas.openxmlformats.org/officeDocument/2006/relationships/image" Target="../media/image19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4.gif"/><Relationship Id="rId13" Type="http://schemas.openxmlformats.org/officeDocument/2006/relationships/image" Target="../media/image209.gif"/><Relationship Id="rId18" Type="http://schemas.openxmlformats.org/officeDocument/2006/relationships/image" Target="../media/image214.gif"/><Relationship Id="rId26" Type="http://schemas.openxmlformats.org/officeDocument/2006/relationships/image" Target="../media/image222.gif"/><Relationship Id="rId3" Type="http://schemas.openxmlformats.org/officeDocument/2006/relationships/image" Target="../media/image199.gif"/><Relationship Id="rId21" Type="http://schemas.openxmlformats.org/officeDocument/2006/relationships/image" Target="../media/image217.gif"/><Relationship Id="rId7" Type="http://schemas.openxmlformats.org/officeDocument/2006/relationships/image" Target="../media/image203.gif"/><Relationship Id="rId12" Type="http://schemas.openxmlformats.org/officeDocument/2006/relationships/image" Target="../media/image208.gif"/><Relationship Id="rId17" Type="http://schemas.openxmlformats.org/officeDocument/2006/relationships/image" Target="../media/image213.gif"/><Relationship Id="rId25" Type="http://schemas.openxmlformats.org/officeDocument/2006/relationships/image" Target="../media/image221.gif"/><Relationship Id="rId2" Type="http://schemas.openxmlformats.org/officeDocument/2006/relationships/image" Target="../media/image198.gif"/><Relationship Id="rId16" Type="http://schemas.openxmlformats.org/officeDocument/2006/relationships/image" Target="../media/image212.gif"/><Relationship Id="rId20" Type="http://schemas.openxmlformats.org/officeDocument/2006/relationships/image" Target="../media/image21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2.gif"/><Relationship Id="rId11" Type="http://schemas.openxmlformats.org/officeDocument/2006/relationships/image" Target="../media/image207.gif"/><Relationship Id="rId24" Type="http://schemas.openxmlformats.org/officeDocument/2006/relationships/image" Target="../media/image220.gif"/><Relationship Id="rId5" Type="http://schemas.openxmlformats.org/officeDocument/2006/relationships/image" Target="../media/image201.gif"/><Relationship Id="rId15" Type="http://schemas.openxmlformats.org/officeDocument/2006/relationships/image" Target="../media/image211.gif"/><Relationship Id="rId23" Type="http://schemas.openxmlformats.org/officeDocument/2006/relationships/image" Target="../media/image219.gif"/><Relationship Id="rId10" Type="http://schemas.openxmlformats.org/officeDocument/2006/relationships/image" Target="../media/image206.gif"/><Relationship Id="rId19" Type="http://schemas.openxmlformats.org/officeDocument/2006/relationships/image" Target="../media/image215.gif"/><Relationship Id="rId4" Type="http://schemas.openxmlformats.org/officeDocument/2006/relationships/image" Target="../media/image200.gif"/><Relationship Id="rId9" Type="http://schemas.openxmlformats.org/officeDocument/2006/relationships/image" Target="../media/image205.gif"/><Relationship Id="rId14" Type="http://schemas.openxmlformats.org/officeDocument/2006/relationships/image" Target="../media/image210.gif"/><Relationship Id="rId22" Type="http://schemas.openxmlformats.org/officeDocument/2006/relationships/image" Target="../media/image218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9.gif"/><Relationship Id="rId13" Type="http://schemas.openxmlformats.org/officeDocument/2006/relationships/image" Target="../media/image234.gif"/><Relationship Id="rId18" Type="http://schemas.openxmlformats.org/officeDocument/2006/relationships/image" Target="../media/image239.gif"/><Relationship Id="rId26" Type="http://schemas.openxmlformats.org/officeDocument/2006/relationships/image" Target="../media/image247.gif"/><Relationship Id="rId3" Type="http://schemas.openxmlformats.org/officeDocument/2006/relationships/image" Target="../media/image224.gif"/><Relationship Id="rId21" Type="http://schemas.openxmlformats.org/officeDocument/2006/relationships/image" Target="../media/image242.gif"/><Relationship Id="rId7" Type="http://schemas.openxmlformats.org/officeDocument/2006/relationships/image" Target="../media/image228.gif"/><Relationship Id="rId12" Type="http://schemas.openxmlformats.org/officeDocument/2006/relationships/image" Target="../media/image233.gif"/><Relationship Id="rId17" Type="http://schemas.openxmlformats.org/officeDocument/2006/relationships/image" Target="../media/image238.gif"/><Relationship Id="rId25" Type="http://schemas.openxmlformats.org/officeDocument/2006/relationships/image" Target="../media/image246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37.gif"/><Relationship Id="rId20" Type="http://schemas.openxmlformats.org/officeDocument/2006/relationships/image" Target="../media/image24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7.gif"/><Relationship Id="rId11" Type="http://schemas.openxmlformats.org/officeDocument/2006/relationships/image" Target="../media/image232.gif"/><Relationship Id="rId24" Type="http://schemas.openxmlformats.org/officeDocument/2006/relationships/image" Target="../media/image245.gif"/><Relationship Id="rId5" Type="http://schemas.openxmlformats.org/officeDocument/2006/relationships/image" Target="../media/image226.gif"/><Relationship Id="rId15" Type="http://schemas.openxmlformats.org/officeDocument/2006/relationships/image" Target="../media/image236.gif"/><Relationship Id="rId23" Type="http://schemas.openxmlformats.org/officeDocument/2006/relationships/image" Target="../media/image244.gif"/><Relationship Id="rId10" Type="http://schemas.openxmlformats.org/officeDocument/2006/relationships/image" Target="../media/image231.gif"/><Relationship Id="rId19" Type="http://schemas.openxmlformats.org/officeDocument/2006/relationships/image" Target="../media/image240.gif"/><Relationship Id="rId4" Type="http://schemas.openxmlformats.org/officeDocument/2006/relationships/image" Target="../media/image225.gif"/><Relationship Id="rId9" Type="http://schemas.openxmlformats.org/officeDocument/2006/relationships/image" Target="../media/image230.gif"/><Relationship Id="rId14" Type="http://schemas.openxmlformats.org/officeDocument/2006/relationships/image" Target="../media/image235.gif"/><Relationship Id="rId22" Type="http://schemas.openxmlformats.org/officeDocument/2006/relationships/image" Target="../media/image243.gif"/><Relationship Id="rId27" Type="http://schemas.openxmlformats.org/officeDocument/2006/relationships/image" Target="../media/image24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gif"/><Relationship Id="rId2" Type="http://schemas.openxmlformats.org/officeDocument/2006/relationships/image" Target="../media/image249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7.gif"/><Relationship Id="rId3" Type="http://schemas.openxmlformats.org/officeDocument/2006/relationships/image" Target="../media/image252.gif"/><Relationship Id="rId7" Type="http://schemas.openxmlformats.org/officeDocument/2006/relationships/image" Target="../media/image256.gif"/><Relationship Id="rId12" Type="http://schemas.openxmlformats.org/officeDocument/2006/relationships/image" Target="../media/image213.gi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55.gif"/><Relationship Id="rId11" Type="http://schemas.openxmlformats.org/officeDocument/2006/relationships/image" Target="../media/image260.png"/><Relationship Id="rId5" Type="http://schemas.openxmlformats.org/officeDocument/2006/relationships/image" Target="../media/image254.gif"/><Relationship Id="rId10" Type="http://schemas.openxmlformats.org/officeDocument/2006/relationships/image" Target="../media/image259.gif"/><Relationship Id="rId4" Type="http://schemas.openxmlformats.org/officeDocument/2006/relationships/image" Target="../media/image253.gif"/><Relationship Id="rId9" Type="http://schemas.openxmlformats.org/officeDocument/2006/relationships/image" Target="../media/image258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C:\Users\Usuario\Downloads\TEXTURAS\d6fb54b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35747" cy="6858000"/>
          </a:xfrm>
          <a:prstGeom prst="rect">
            <a:avLst/>
          </a:prstGeom>
          <a:noFill/>
        </p:spPr>
      </p:pic>
      <p:pic>
        <p:nvPicPr>
          <p:cNvPr id="35845" name="Picture 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340768"/>
            <a:ext cx="771525" cy="1019175"/>
          </a:xfrm>
          <a:prstGeom prst="rect">
            <a:avLst/>
          </a:prstGeom>
          <a:noFill/>
        </p:spPr>
      </p:pic>
      <p:pic>
        <p:nvPicPr>
          <p:cNvPr id="35846" name="Picture 6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340768"/>
            <a:ext cx="762000" cy="1019175"/>
          </a:xfrm>
          <a:prstGeom prst="rect">
            <a:avLst/>
          </a:prstGeom>
          <a:noFill/>
        </p:spPr>
      </p:pic>
      <p:pic>
        <p:nvPicPr>
          <p:cNvPr id="35847" name="Picture 7" descr="C:\Users\Usuario\Downloads\NECESARIO PARA PPS\letra 2\m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2852936"/>
            <a:ext cx="1209675" cy="1019175"/>
          </a:xfrm>
          <a:prstGeom prst="rect">
            <a:avLst/>
          </a:prstGeom>
          <a:noFill/>
        </p:spPr>
      </p:pic>
      <p:pic>
        <p:nvPicPr>
          <p:cNvPr id="35848" name="Picture 8" descr="C:\Users\Usuario\Downloads\NECESARIO PARA PPS\letra 2\u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2852936"/>
            <a:ext cx="819150" cy="1009650"/>
          </a:xfrm>
          <a:prstGeom prst="rect">
            <a:avLst/>
          </a:prstGeom>
          <a:noFill/>
        </p:spPr>
      </p:pic>
      <p:pic>
        <p:nvPicPr>
          <p:cNvPr id="35849" name="Picture 9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2852936"/>
            <a:ext cx="847725" cy="1028700"/>
          </a:xfrm>
          <a:prstGeom prst="rect">
            <a:avLst/>
          </a:prstGeom>
          <a:noFill/>
        </p:spPr>
      </p:pic>
      <p:pic>
        <p:nvPicPr>
          <p:cNvPr id="35850" name="Picture 10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2852936"/>
            <a:ext cx="885825" cy="1047750"/>
          </a:xfrm>
          <a:prstGeom prst="rect">
            <a:avLst/>
          </a:prstGeom>
          <a:noFill/>
        </p:spPr>
      </p:pic>
      <p:pic>
        <p:nvPicPr>
          <p:cNvPr id="35851" name="Picture 11" descr="C:\Users\Usuario\Downloads\NECESARIO PARA PPS\letra 2\o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2852936"/>
            <a:ext cx="857250" cy="1066800"/>
          </a:xfrm>
          <a:prstGeom prst="rect">
            <a:avLst/>
          </a:prstGeom>
          <a:noFill/>
        </p:spPr>
      </p:pic>
      <p:pic>
        <p:nvPicPr>
          <p:cNvPr id="15" name="Picture 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509120"/>
            <a:ext cx="771525" cy="1019175"/>
          </a:xfrm>
          <a:prstGeom prst="rect">
            <a:avLst/>
          </a:prstGeom>
          <a:noFill/>
        </p:spPr>
      </p:pic>
      <p:pic>
        <p:nvPicPr>
          <p:cNvPr id="16" name="Picture 9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4509120"/>
            <a:ext cx="847725" cy="1028700"/>
          </a:xfrm>
          <a:prstGeom prst="rect">
            <a:avLst/>
          </a:prstGeom>
          <a:noFill/>
        </p:spPr>
      </p:pic>
      <p:pic>
        <p:nvPicPr>
          <p:cNvPr id="17" name="Picture 8" descr="C:\Users\Usuario\Downloads\NECESARIO PARA PPS\letra 2\u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4509120"/>
            <a:ext cx="819150" cy="1009650"/>
          </a:xfrm>
          <a:prstGeom prst="rect">
            <a:avLst/>
          </a:prstGeom>
          <a:noFill/>
        </p:spPr>
      </p:pic>
      <p:pic>
        <p:nvPicPr>
          <p:cNvPr id="18" name="Picture 9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437112"/>
            <a:ext cx="847725" cy="1028700"/>
          </a:xfrm>
          <a:prstGeom prst="rect">
            <a:avLst/>
          </a:prstGeom>
          <a:noFill/>
        </p:spPr>
      </p:pic>
      <p:pic>
        <p:nvPicPr>
          <p:cNvPr id="35852" name="Picture 12" descr="C:\Users\Usuario\Downloads\NECESARIO PARA PPS\letra 3\f4f102a8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96136" y="4581128"/>
            <a:ext cx="638175" cy="876300"/>
          </a:xfrm>
          <a:prstGeom prst="rect">
            <a:avLst/>
          </a:prstGeom>
          <a:noFill/>
        </p:spPr>
      </p:pic>
      <p:pic>
        <p:nvPicPr>
          <p:cNvPr id="35853" name="Picture 13" descr="C:\Users\Usuario\Downloads\NECESARIO PARA PPS\letra 3\f4f102a8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04048" y="4581128"/>
            <a:ext cx="638175" cy="876300"/>
          </a:xfrm>
          <a:prstGeom prst="rect">
            <a:avLst/>
          </a:prstGeom>
          <a:noFill/>
        </p:spPr>
      </p:pic>
      <p:pic>
        <p:nvPicPr>
          <p:cNvPr id="35854" name="Picture 14" descr="C:\Users\Usuario\Downloads\NECESARIO PARA PPS\letra 3\34c41464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588224" y="4581128"/>
            <a:ext cx="647700" cy="904875"/>
          </a:xfrm>
          <a:prstGeom prst="rect">
            <a:avLst/>
          </a:prstGeom>
          <a:noFill/>
        </p:spPr>
      </p:pic>
      <p:pic>
        <p:nvPicPr>
          <p:cNvPr id="35855" name="Picture 15" descr="C:\Users\Usuario\Downloads\NECESARIO PARA PPS\letra 3\4f23aa6b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52320" y="4581128"/>
            <a:ext cx="647700" cy="876300"/>
          </a:xfrm>
          <a:prstGeom prst="rect">
            <a:avLst/>
          </a:prstGeom>
          <a:noFill/>
        </p:spPr>
      </p:pic>
      <p:pic>
        <p:nvPicPr>
          <p:cNvPr id="35856" name="Picture 16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5576" y="1124744"/>
            <a:ext cx="847725" cy="942975"/>
          </a:xfrm>
          <a:prstGeom prst="rect">
            <a:avLst/>
          </a:prstGeom>
          <a:noFill/>
        </p:spPr>
      </p:pic>
      <p:pic>
        <p:nvPicPr>
          <p:cNvPr id="35857" name="Picture 17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44208" y="1196752"/>
            <a:ext cx="2286000" cy="638175"/>
          </a:xfrm>
          <a:prstGeom prst="rect">
            <a:avLst/>
          </a:prstGeom>
          <a:noFill/>
        </p:spPr>
      </p:pic>
      <p:pic>
        <p:nvPicPr>
          <p:cNvPr id="22530" name="Picture 2" descr="www.leperledelcuore.com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99592" y="476672"/>
            <a:ext cx="1724025" cy="504826"/>
          </a:xfrm>
          <a:prstGeom prst="rect">
            <a:avLst/>
          </a:prstGeom>
          <a:noFill/>
        </p:spPr>
      </p:pic>
      <p:pic>
        <p:nvPicPr>
          <p:cNvPr id="22532" name="Picture 4" descr="www.leperledelcuore.com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483768" y="476672"/>
            <a:ext cx="6029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2"/>
    <p:sndAc>
      <p:stSnd>
        <p:snd r:embed="rId2" name="Usa For Africa - We Are The World (Michael Jackson, Bruce Springsteen, Stevie Wonder, Ray Charles, Bob Dylan, Tina Turner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908720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Afghanistan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Albania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Algeria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Andorra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Angola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Anguilla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2049" name="Picture 1" descr="http://grovit.cz/ZABAVNY_majka57/GIF/vlajky_sveta/Afghanista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1257300" cy="942975"/>
          </a:xfrm>
          <a:prstGeom prst="rect">
            <a:avLst/>
          </a:prstGeom>
          <a:noFill/>
        </p:spPr>
      </p:pic>
      <p:pic>
        <p:nvPicPr>
          <p:cNvPr id="2050" name="Picture 2" descr="http://grovit.cz/ZABAVNY_majka57/GIF/vlajky_sveta/Albani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1257300" cy="942975"/>
          </a:xfrm>
          <a:prstGeom prst="rect">
            <a:avLst/>
          </a:prstGeom>
          <a:noFill/>
        </p:spPr>
      </p:pic>
      <p:pic>
        <p:nvPicPr>
          <p:cNvPr id="2051" name="Picture 3" descr="http://grovit.cz/ZABAVNY_majka57/GIF/vlajky_sveta/Algeri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0"/>
            <a:ext cx="1257300" cy="942975"/>
          </a:xfrm>
          <a:prstGeom prst="rect">
            <a:avLst/>
          </a:prstGeom>
          <a:noFill/>
        </p:spPr>
      </p:pic>
      <p:pic>
        <p:nvPicPr>
          <p:cNvPr id="2052" name="Picture 4" descr="http://grovit.cz/ZABAVNY_majka57/GIF/vlajky_sveta/Andorr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0"/>
            <a:ext cx="1257300" cy="942975"/>
          </a:xfrm>
          <a:prstGeom prst="rect">
            <a:avLst/>
          </a:prstGeom>
          <a:noFill/>
        </p:spPr>
      </p:pic>
      <p:pic>
        <p:nvPicPr>
          <p:cNvPr id="2053" name="Picture 5" descr="http://grovit.cz/ZABAVNY_majka57/GIF/vlajky_sveta/Angol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0"/>
            <a:ext cx="1257300" cy="942975"/>
          </a:xfrm>
          <a:prstGeom prst="rect">
            <a:avLst/>
          </a:prstGeom>
          <a:noFill/>
        </p:spPr>
      </p:pic>
      <p:pic>
        <p:nvPicPr>
          <p:cNvPr id="2054" name="Picture 6" descr="http://grovit.cz/ZABAVNY_majka57/GIF/vlajky_sveta/Anguilla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pic>
        <p:nvPicPr>
          <p:cNvPr id="2055" name="Picture 7" descr="http://grovit.cz/ZABAVNY_majka57/GIF/vlajky_sveta/Antigua_and_Barbuda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628800"/>
            <a:ext cx="1257300" cy="942975"/>
          </a:xfrm>
          <a:prstGeom prst="rect">
            <a:avLst/>
          </a:prstGeom>
          <a:noFill/>
        </p:spPr>
      </p:pic>
      <p:pic>
        <p:nvPicPr>
          <p:cNvPr id="2056" name="Picture 8" descr="http://grovit.cz/ZABAVNY_majka57/GIF/vlajky_sveta/Argentine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7704" y="1628800"/>
            <a:ext cx="1473324" cy="942975"/>
          </a:xfrm>
          <a:prstGeom prst="rect">
            <a:avLst/>
          </a:prstGeom>
          <a:noFill/>
        </p:spPr>
      </p:pic>
      <p:pic>
        <p:nvPicPr>
          <p:cNvPr id="2057" name="Picture 9" descr="http://grovit.cz/ZABAVNY_majka57/GIF/vlajky_sveta/Armenia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35896" y="1628800"/>
            <a:ext cx="1257300" cy="942975"/>
          </a:xfrm>
          <a:prstGeom prst="rect">
            <a:avLst/>
          </a:prstGeom>
          <a:noFill/>
        </p:spPr>
      </p:pic>
      <p:pic>
        <p:nvPicPr>
          <p:cNvPr id="2058" name="Picture 10" descr="http://grovit.cz/ZABAVNY_majka57/GIF/vlajky_sveta/Aruba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76056" y="1628800"/>
            <a:ext cx="1257300" cy="942975"/>
          </a:xfrm>
          <a:prstGeom prst="rect">
            <a:avLst/>
          </a:prstGeom>
          <a:noFill/>
        </p:spPr>
      </p:pic>
      <p:pic>
        <p:nvPicPr>
          <p:cNvPr id="2059" name="Picture 11" descr="http://grovit.cz/ZABAVNY_majka57/GIF/vlajky_sveta/Australia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44208" y="1556792"/>
            <a:ext cx="1257300" cy="942975"/>
          </a:xfrm>
          <a:prstGeom prst="rect">
            <a:avLst/>
          </a:prstGeom>
          <a:noFill/>
        </p:spPr>
      </p:pic>
      <p:pic>
        <p:nvPicPr>
          <p:cNvPr id="2060" name="Picture 12" descr="http://grovit.cz/ZABAVNY_majka57/GIF/vlajky_sveta/Austria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484784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0" y="2636912"/>
          <a:ext cx="9143998" cy="365760"/>
        </p:xfrm>
        <a:graphic>
          <a:graphicData uri="http://schemas.openxmlformats.org/drawingml/2006/table">
            <a:tbl>
              <a:tblPr/>
              <a:tblGrid>
                <a:gridCol w="2271713"/>
                <a:gridCol w="1374457"/>
                <a:gridCol w="1374457"/>
                <a:gridCol w="1374457"/>
                <a:gridCol w="1374457"/>
                <a:gridCol w="1374457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Antigua_and_Barbuda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Argentina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Armenia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Aruba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Australia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Austria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&lt;&gt; </a:t>
            </a:r>
          </a:p>
        </p:txBody>
      </p:sp>
      <p:graphicFrame>
        <p:nvGraphicFramePr>
          <p:cNvPr id="29" name="28 Tabla"/>
          <p:cNvGraphicFramePr>
            <a:graphicFrameLocks noGrp="1"/>
          </p:cNvGraphicFramePr>
          <p:nvPr/>
        </p:nvGraphicFramePr>
        <p:xfrm>
          <a:off x="0" y="4653136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Azerbaijan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Bahamas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Bahrain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Bangladesh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Barbados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Belarus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2070" name="Picture 22" descr="http://grovit.cz/ZABAVNY_majka57/GIF/vlajky_sveta/Azerbaijan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51520" y="3356992"/>
            <a:ext cx="1257300" cy="942975"/>
          </a:xfrm>
          <a:prstGeom prst="rect">
            <a:avLst/>
          </a:prstGeom>
          <a:noFill/>
        </p:spPr>
      </p:pic>
      <p:pic>
        <p:nvPicPr>
          <p:cNvPr id="2071" name="Picture 23" descr="http://grovit.cz/ZABAVNY_majka57/GIF/vlajky_sveta/Bahamas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63688" y="3429000"/>
            <a:ext cx="1257300" cy="942975"/>
          </a:xfrm>
          <a:prstGeom prst="rect">
            <a:avLst/>
          </a:prstGeom>
          <a:noFill/>
        </p:spPr>
      </p:pic>
      <p:pic>
        <p:nvPicPr>
          <p:cNvPr id="2072" name="Picture 24" descr="http://grovit.cz/ZABAVNY_majka57/GIF/vlajky_sveta/Bahrain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03848" y="3429000"/>
            <a:ext cx="1257300" cy="942975"/>
          </a:xfrm>
          <a:prstGeom prst="rect">
            <a:avLst/>
          </a:prstGeom>
          <a:noFill/>
        </p:spPr>
      </p:pic>
      <p:pic>
        <p:nvPicPr>
          <p:cNvPr id="2073" name="Picture 25" descr="http://grovit.cz/ZABAVNY_majka57/GIF/vlajky_sveta/Bangladesh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716016" y="3429000"/>
            <a:ext cx="1257300" cy="942975"/>
          </a:xfrm>
          <a:prstGeom prst="rect">
            <a:avLst/>
          </a:prstGeom>
          <a:noFill/>
        </p:spPr>
      </p:pic>
      <p:pic>
        <p:nvPicPr>
          <p:cNvPr id="2074" name="Picture 26" descr="http://grovit.cz/ZABAVNY_majka57/GIF/vlajky_sveta/Barbados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300192" y="3429000"/>
            <a:ext cx="1257300" cy="942975"/>
          </a:xfrm>
          <a:prstGeom prst="rect">
            <a:avLst/>
          </a:prstGeom>
          <a:noFill/>
        </p:spPr>
      </p:pic>
      <p:pic>
        <p:nvPicPr>
          <p:cNvPr id="2075" name="Picture 27" descr="http://grovit.cz/ZABAVNY_majka57/GIF/vlajky_sveta/Belarus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342900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36" name="35 Tabla"/>
          <p:cNvGraphicFramePr>
            <a:graphicFrameLocks noGrp="1"/>
          </p:cNvGraphicFramePr>
          <p:nvPr/>
        </p:nvGraphicFramePr>
        <p:xfrm>
          <a:off x="0" y="6492240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Belgium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Belize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Benin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Bermuda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Bhutan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Bolivia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2076" name="Picture 28" descr="http://grovit.cz/ZABAVNY_majka57/GIF/vlajky_sveta/Belgium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51520" y="5445224"/>
            <a:ext cx="1257300" cy="942975"/>
          </a:xfrm>
          <a:prstGeom prst="rect">
            <a:avLst/>
          </a:prstGeom>
          <a:noFill/>
        </p:spPr>
      </p:pic>
      <p:pic>
        <p:nvPicPr>
          <p:cNvPr id="2077" name="Picture 29" descr="http://grovit.cz/ZABAVNY_majka57/GIF/vlajky_sveta/Belize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91680" y="5517232"/>
            <a:ext cx="1257300" cy="942975"/>
          </a:xfrm>
          <a:prstGeom prst="rect">
            <a:avLst/>
          </a:prstGeom>
          <a:noFill/>
        </p:spPr>
      </p:pic>
      <p:pic>
        <p:nvPicPr>
          <p:cNvPr id="2078" name="Picture 30" descr="http://grovit.cz/ZABAVNY_majka57/GIF/vlajky_sveta/Benin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275856" y="5517232"/>
            <a:ext cx="1257300" cy="942975"/>
          </a:xfrm>
          <a:prstGeom prst="rect">
            <a:avLst/>
          </a:prstGeom>
          <a:noFill/>
        </p:spPr>
      </p:pic>
      <p:pic>
        <p:nvPicPr>
          <p:cNvPr id="2079" name="Picture 31" descr="http://grovit.cz/ZABAVNY_majka57/GIF/vlajky_sveta/Bermuda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860032" y="5445224"/>
            <a:ext cx="1257300" cy="942975"/>
          </a:xfrm>
          <a:prstGeom prst="rect">
            <a:avLst/>
          </a:prstGeom>
          <a:noFill/>
        </p:spPr>
      </p:pic>
      <p:pic>
        <p:nvPicPr>
          <p:cNvPr id="2080" name="Picture 32" descr="http://grovit.cz/ZABAVNY_majka57/GIF/vlajky_sveta/Bhutan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372200" y="5445224"/>
            <a:ext cx="1257300" cy="942975"/>
          </a:xfrm>
          <a:prstGeom prst="rect">
            <a:avLst/>
          </a:prstGeom>
          <a:noFill/>
        </p:spPr>
      </p:pic>
      <p:pic>
        <p:nvPicPr>
          <p:cNvPr id="2081" name="Picture 33" descr="http://grovit.cz/ZABAVNY_majka57/GIF/vlajky_sveta/Bolivia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5445224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formas geometricas en movimiento\4dcub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980728"/>
          <a:ext cx="9143998" cy="640080"/>
        </p:xfrm>
        <a:graphic>
          <a:graphicData uri="http://schemas.openxmlformats.org/drawingml/2006/table">
            <a:tbl>
              <a:tblPr/>
              <a:tblGrid>
                <a:gridCol w="1691680"/>
                <a:gridCol w="1728192"/>
                <a:gridCol w="1440160"/>
                <a:gridCol w="1440160"/>
                <a:gridCol w="1469349"/>
                <a:gridCol w="1374457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Bosnia and Herzegovina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Botswana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Brasil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Brunei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Bulgaria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Burkina Faso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 descr="http://grovit.cz/ZABAVNY_majka57/GIF/vlajky_sveta/Bosnia_and_Herzegovin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257300" cy="942975"/>
          </a:xfrm>
          <a:prstGeom prst="rect">
            <a:avLst/>
          </a:prstGeom>
          <a:noFill/>
        </p:spPr>
      </p:pic>
      <p:pic>
        <p:nvPicPr>
          <p:cNvPr id="3074" name="Picture 2" descr="http://grovit.cz/ZABAVNY_majka57/GIF/vlajky_sveta/Botswan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0"/>
            <a:ext cx="1257300" cy="942975"/>
          </a:xfrm>
          <a:prstGeom prst="rect">
            <a:avLst/>
          </a:prstGeom>
          <a:noFill/>
        </p:spPr>
      </p:pic>
      <p:pic>
        <p:nvPicPr>
          <p:cNvPr id="3075" name="Picture 3" descr="http://grovit.cz/ZABAVNY_majka57/GIF/vlajky_sveta/Brasi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0"/>
            <a:ext cx="1257300" cy="942975"/>
          </a:xfrm>
          <a:prstGeom prst="rect">
            <a:avLst/>
          </a:prstGeom>
          <a:noFill/>
        </p:spPr>
      </p:pic>
      <p:pic>
        <p:nvPicPr>
          <p:cNvPr id="3076" name="Picture 4" descr="http://grovit.cz/ZABAVNY_majka57/GIF/vlajky_sveta/Brunei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0"/>
            <a:ext cx="1257300" cy="942975"/>
          </a:xfrm>
          <a:prstGeom prst="rect">
            <a:avLst/>
          </a:prstGeom>
          <a:noFill/>
        </p:spPr>
      </p:pic>
      <p:pic>
        <p:nvPicPr>
          <p:cNvPr id="3077" name="Picture 5" descr="http://grovit.cz/ZABAVNY_majka57/GIF/vlajky_sveta/Bulgari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0"/>
            <a:ext cx="1257300" cy="942975"/>
          </a:xfrm>
          <a:prstGeom prst="rect">
            <a:avLst/>
          </a:prstGeom>
          <a:noFill/>
        </p:spPr>
      </p:pic>
      <p:pic>
        <p:nvPicPr>
          <p:cNvPr id="3078" name="Picture 6" descr="http://grovit.cz/ZABAVNY_majka57/GIF/vlajky_sveta/Burkina%20Faso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0" y="2852936"/>
          <a:ext cx="9144000" cy="477769"/>
        </p:xfrm>
        <a:graphic>
          <a:graphicData uri="http://schemas.openxmlformats.org/drawingml/2006/table">
            <a:tbl>
              <a:tblPr/>
              <a:tblGrid>
                <a:gridCol w="1524000"/>
                <a:gridCol w="1391816"/>
                <a:gridCol w="1584176"/>
                <a:gridCol w="1440160"/>
                <a:gridCol w="1512168"/>
                <a:gridCol w="1691680"/>
              </a:tblGrid>
              <a:tr h="477769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Burundi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Cambodia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Cameroon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Canada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Cape_Verde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Cayman_Islands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3079" name="Picture 7" descr="http://grovit.cz/ZABAVNY_majka57/GIF/vlajky_sveta/Burundi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44824"/>
            <a:ext cx="1257300" cy="942975"/>
          </a:xfrm>
          <a:prstGeom prst="rect">
            <a:avLst/>
          </a:prstGeom>
          <a:noFill/>
        </p:spPr>
      </p:pic>
      <p:pic>
        <p:nvPicPr>
          <p:cNvPr id="3080" name="Picture 8" descr="http://grovit.cz/ZABAVNY_majka57/GIF/vlajky_sveta/Cambodi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688" y="1844824"/>
            <a:ext cx="1257300" cy="942975"/>
          </a:xfrm>
          <a:prstGeom prst="rect">
            <a:avLst/>
          </a:prstGeom>
          <a:noFill/>
        </p:spPr>
      </p:pic>
      <p:pic>
        <p:nvPicPr>
          <p:cNvPr id="3081" name="Picture 9" descr="http://grovit.cz/ZABAVNY_majka57/GIF/vlajky_sveta/Cameroon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5856" y="1844824"/>
            <a:ext cx="1257300" cy="942975"/>
          </a:xfrm>
          <a:prstGeom prst="rect">
            <a:avLst/>
          </a:prstGeom>
          <a:noFill/>
        </p:spPr>
      </p:pic>
      <p:pic>
        <p:nvPicPr>
          <p:cNvPr id="3082" name="Picture 10" descr="http://grovit.cz/ZABAVNY_majka57/GIF/vlajky_sveta/Canada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88024" y="1916832"/>
            <a:ext cx="1257300" cy="942975"/>
          </a:xfrm>
          <a:prstGeom prst="rect">
            <a:avLst/>
          </a:prstGeom>
          <a:noFill/>
        </p:spPr>
      </p:pic>
      <p:pic>
        <p:nvPicPr>
          <p:cNvPr id="3083" name="Picture 11" descr="http://grovit.cz/ZABAVNY_majka57/GIF/vlajky_sveta/Cape_Verde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1916832"/>
            <a:ext cx="1257300" cy="942975"/>
          </a:xfrm>
          <a:prstGeom prst="rect">
            <a:avLst/>
          </a:prstGeom>
          <a:noFill/>
        </p:spPr>
      </p:pic>
      <p:pic>
        <p:nvPicPr>
          <p:cNvPr id="3084" name="Picture 12" descr="http://grovit.cz/ZABAVNY_majka57/GIF/vlajky_sveta/Cayman_Islands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916832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0" y="6217920"/>
          <a:ext cx="9144000" cy="640080"/>
        </p:xfrm>
        <a:graphic>
          <a:graphicData uri="http://schemas.openxmlformats.org/drawingml/2006/table">
            <a:tbl>
              <a:tblPr/>
              <a:tblGrid>
                <a:gridCol w="1691680"/>
                <a:gridCol w="1368152"/>
                <a:gridCol w="1296144"/>
                <a:gridCol w="1296144"/>
                <a:gridCol w="1872208"/>
                <a:gridCol w="1619672"/>
              </a:tblGrid>
              <a:tr h="496063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Central African Republic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Colombia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Comoros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Congo_DR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Congo_Republic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Cook_Islands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3085" name="Picture 13" descr="http://grovit.cz/ZABAVNY_majka57/GIF/vlajky_sveta/Central_African_Republic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51520" y="5229200"/>
            <a:ext cx="1257300" cy="942975"/>
          </a:xfrm>
          <a:prstGeom prst="rect">
            <a:avLst/>
          </a:prstGeom>
          <a:noFill/>
        </p:spPr>
      </p:pic>
      <p:pic>
        <p:nvPicPr>
          <p:cNvPr id="3086" name="Picture 14" descr="http://grovit.cz/ZABAVNY_majka57/GIF/vlajky_sveta/Colombia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63688" y="5229200"/>
            <a:ext cx="1257300" cy="942975"/>
          </a:xfrm>
          <a:prstGeom prst="rect">
            <a:avLst/>
          </a:prstGeom>
          <a:noFill/>
        </p:spPr>
      </p:pic>
      <p:pic>
        <p:nvPicPr>
          <p:cNvPr id="3087" name="Picture 15" descr="http://grovit.cz/ZABAVNY_majka57/GIF/vlajky_sveta/Comoros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131840" y="5301208"/>
            <a:ext cx="1257300" cy="942975"/>
          </a:xfrm>
          <a:prstGeom prst="rect">
            <a:avLst/>
          </a:prstGeom>
          <a:noFill/>
        </p:spPr>
      </p:pic>
      <p:pic>
        <p:nvPicPr>
          <p:cNvPr id="3088" name="Picture 16" descr="http://grovit.cz/ZABAVNY_majka57/GIF/vlajky_sveta/Congo_DR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72000" y="5301208"/>
            <a:ext cx="1257300" cy="942975"/>
          </a:xfrm>
          <a:prstGeom prst="rect">
            <a:avLst/>
          </a:prstGeom>
          <a:noFill/>
        </p:spPr>
      </p:pic>
      <p:pic>
        <p:nvPicPr>
          <p:cNvPr id="3089" name="Picture 17" descr="http://grovit.cz/ZABAVNY_majka57/GIF/vlajky_sveta/Congo_Republic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228184" y="5301208"/>
            <a:ext cx="1257300" cy="942975"/>
          </a:xfrm>
          <a:prstGeom prst="rect">
            <a:avLst/>
          </a:prstGeom>
          <a:noFill/>
        </p:spPr>
      </p:pic>
      <p:pic>
        <p:nvPicPr>
          <p:cNvPr id="3090" name="Picture 18" descr="http://grovit.cz/ZABAVNY_majka57/GIF/vlajky_sveta/Cook_Islands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522920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0" y="4725144"/>
          <a:ext cx="9144000" cy="365760"/>
        </p:xfrm>
        <a:graphic>
          <a:graphicData uri="http://schemas.openxmlformats.org/drawingml/2006/table">
            <a:tbl>
              <a:tblPr/>
              <a:tblGrid>
                <a:gridCol w="1331640"/>
                <a:gridCol w="1716360"/>
                <a:gridCol w="1163960"/>
                <a:gridCol w="1440160"/>
                <a:gridCol w="1584176"/>
                <a:gridCol w="1907704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Costa_Rica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Cote_d´Ivoire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Croatia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Cuba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Cyprus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Czech_Republic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3091" name="Picture 19" descr="http://grovit.cz/ZABAVNY_majka57/GIF/vlajky_sveta/Costa_Rica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79512" y="3645024"/>
            <a:ext cx="1257300" cy="942975"/>
          </a:xfrm>
          <a:prstGeom prst="rect">
            <a:avLst/>
          </a:prstGeom>
          <a:noFill/>
        </p:spPr>
      </p:pic>
      <p:pic>
        <p:nvPicPr>
          <p:cNvPr id="3092" name="Picture 20" descr="http://grovit.cz/ZABAVNY_majka57/GIF/vlajky_sveta/Cote_d_Ivoire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19672" y="3645024"/>
            <a:ext cx="1257300" cy="942975"/>
          </a:xfrm>
          <a:prstGeom prst="rect">
            <a:avLst/>
          </a:prstGeom>
          <a:noFill/>
        </p:spPr>
      </p:pic>
      <p:pic>
        <p:nvPicPr>
          <p:cNvPr id="3093" name="Picture 21" descr="http://grovit.cz/ZABAVNY_majka57/GIF/vlajky_sveta/Croatia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059832" y="3645024"/>
            <a:ext cx="1257300" cy="942975"/>
          </a:xfrm>
          <a:prstGeom prst="rect">
            <a:avLst/>
          </a:prstGeom>
          <a:noFill/>
        </p:spPr>
      </p:pic>
      <p:pic>
        <p:nvPicPr>
          <p:cNvPr id="3094" name="Picture 22" descr="http://grovit.cz/ZABAVNY_majka57/GIF/vlajky_sveta/Cuba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572000" y="3645024"/>
            <a:ext cx="1257300" cy="942975"/>
          </a:xfrm>
          <a:prstGeom prst="rect">
            <a:avLst/>
          </a:prstGeom>
          <a:noFill/>
        </p:spPr>
      </p:pic>
      <p:pic>
        <p:nvPicPr>
          <p:cNvPr id="3095" name="Picture 23" descr="http://grovit.cz/ZABAVNY_majka57/GIF/vlajky_sveta/Cyprus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156176" y="3645024"/>
            <a:ext cx="1257300" cy="942975"/>
          </a:xfrm>
          <a:prstGeom prst="rect">
            <a:avLst/>
          </a:prstGeom>
          <a:noFill/>
        </p:spPr>
      </p:pic>
      <p:pic>
        <p:nvPicPr>
          <p:cNvPr id="3096" name="Picture 24" descr="http://grovit.cz/ZABAVNY_majka57/GIF/vlajky_sveta/Czech_Republic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3645024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ownloads\formas geometricas en movimiento\debutant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1052736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Denmark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Djibouti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Dominica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Dominican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Ecuador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Egipto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4097" name="Picture 1" descr="http://grovit.cz/ZABAVNY_majka57/GIF/vlajky_sveta/Denmar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1257300" cy="942975"/>
          </a:xfrm>
          <a:prstGeom prst="rect">
            <a:avLst/>
          </a:prstGeom>
          <a:noFill/>
        </p:spPr>
      </p:pic>
      <p:pic>
        <p:nvPicPr>
          <p:cNvPr id="4098" name="Picture 2" descr="http://grovit.cz/ZABAVNY_majka57/GIF/vlajky_sveta/Djibouti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0"/>
            <a:ext cx="1257300" cy="942975"/>
          </a:xfrm>
          <a:prstGeom prst="rect">
            <a:avLst/>
          </a:prstGeom>
          <a:noFill/>
        </p:spPr>
      </p:pic>
      <p:pic>
        <p:nvPicPr>
          <p:cNvPr id="4099" name="Picture 3" descr="http://grovit.cz/ZABAVNY_majka57/GIF/vlajky_sveta/Dominic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1257300" cy="942975"/>
          </a:xfrm>
          <a:prstGeom prst="rect">
            <a:avLst/>
          </a:prstGeom>
          <a:noFill/>
        </p:spPr>
      </p:pic>
      <p:pic>
        <p:nvPicPr>
          <p:cNvPr id="4100" name="Picture 4" descr="http://grovit.cz/ZABAVNY_majka57/GIF/vlajky_sveta/Dominican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0"/>
            <a:ext cx="1257300" cy="942975"/>
          </a:xfrm>
          <a:prstGeom prst="rect">
            <a:avLst/>
          </a:prstGeom>
          <a:noFill/>
        </p:spPr>
      </p:pic>
      <p:pic>
        <p:nvPicPr>
          <p:cNvPr id="4101" name="Picture 5" descr="http://grovit.cz/ZABAVNY_majka57/GIF/vlajky_sveta/Ecuador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0"/>
            <a:ext cx="1257300" cy="942975"/>
          </a:xfrm>
          <a:prstGeom prst="rect">
            <a:avLst/>
          </a:prstGeom>
          <a:noFill/>
        </p:spPr>
      </p:pic>
      <p:pic>
        <p:nvPicPr>
          <p:cNvPr id="4102" name="Picture 6" descr="http://grovit.cz/ZABAVNY_majka57/GIF/vlajky_sveta/Egypt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0" y="2708920"/>
          <a:ext cx="9144000" cy="504056"/>
        </p:xfrm>
        <a:graphic>
          <a:graphicData uri="http://schemas.openxmlformats.org/drawingml/2006/table">
            <a:tbl>
              <a:tblPr/>
              <a:tblGrid>
                <a:gridCol w="1259632"/>
                <a:gridCol w="1944216"/>
                <a:gridCol w="1152128"/>
                <a:gridCol w="1440160"/>
                <a:gridCol w="1584176"/>
                <a:gridCol w="1763688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El Salvador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Equatorial_Guinea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Eritrea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Estonia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Ethiopia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European_Union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4103" name="Picture 7" descr="http://grovit.cz/ZABAVNY_majka57/GIF/vlajky_sveta/El_Salvador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700808"/>
            <a:ext cx="1257300" cy="942975"/>
          </a:xfrm>
          <a:prstGeom prst="rect">
            <a:avLst/>
          </a:prstGeom>
          <a:noFill/>
        </p:spPr>
      </p:pic>
      <p:pic>
        <p:nvPicPr>
          <p:cNvPr id="4104" name="Picture 8" descr="http://grovit.cz/ZABAVNY_majka57/GIF/vlajky_sveta/Equatorial_Guine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1680" y="1700808"/>
            <a:ext cx="1257300" cy="942975"/>
          </a:xfrm>
          <a:prstGeom prst="rect">
            <a:avLst/>
          </a:prstGeom>
          <a:noFill/>
        </p:spPr>
      </p:pic>
      <p:pic>
        <p:nvPicPr>
          <p:cNvPr id="4105" name="Picture 9" descr="http://grovit.cz/ZABAVNY_majka57/GIF/vlajky_sveta/Eritrea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3848" y="1772816"/>
            <a:ext cx="1257300" cy="942975"/>
          </a:xfrm>
          <a:prstGeom prst="rect">
            <a:avLst/>
          </a:prstGeom>
          <a:noFill/>
        </p:spPr>
      </p:pic>
      <p:pic>
        <p:nvPicPr>
          <p:cNvPr id="4106" name="Picture 10" descr="http://grovit.cz/ZABAVNY_majka57/GIF/vlajky_sveta/Estonia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16016" y="1772816"/>
            <a:ext cx="1257300" cy="942975"/>
          </a:xfrm>
          <a:prstGeom prst="rect">
            <a:avLst/>
          </a:prstGeom>
          <a:noFill/>
        </p:spPr>
      </p:pic>
      <p:pic>
        <p:nvPicPr>
          <p:cNvPr id="4107" name="Picture 11" descr="http://grovit.cz/ZABAVNY_majka57/GIF/vlajky_sveta/Ethiopia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44208" y="1700808"/>
            <a:ext cx="1257300" cy="942975"/>
          </a:xfrm>
          <a:prstGeom prst="rect">
            <a:avLst/>
          </a:prstGeom>
          <a:noFill/>
        </p:spPr>
      </p:pic>
      <p:pic>
        <p:nvPicPr>
          <p:cNvPr id="4108" name="Picture 12" descr="http://grovit.cz/ZABAVNY_majka57/GIF/vlajky_sveta/European_Union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62880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0" y="6492240"/>
          <a:ext cx="9144000" cy="365760"/>
        </p:xfrm>
        <a:graphic>
          <a:graphicData uri="http://schemas.openxmlformats.org/drawingml/2006/table">
            <a:tbl>
              <a:tblPr/>
              <a:tblGrid>
                <a:gridCol w="1979712"/>
                <a:gridCol w="1512168"/>
                <a:gridCol w="1440160"/>
                <a:gridCol w="1163960"/>
                <a:gridCol w="1212304"/>
                <a:gridCol w="183569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Falkland_Islands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Faroe_Islands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Fiji_Islands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Finland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French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French_Polynesia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4109" name="Picture 13" descr="http://grovit.cz/ZABAVNY_majka57/GIF/vlajky_sveta/Falkland_Islands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3528" y="5301208"/>
            <a:ext cx="1257300" cy="942975"/>
          </a:xfrm>
          <a:prstGeom prst="rect">
            <a:avLst/>
          </a:prstGeom>
          <a:noFill/>
        </p:spPr>
      </p:pic>
      <p:pic>
        <p:nvPicPr>
          <p:cNvPr id="4110" name="Picture 14" descr="http://grovit.cz/ZABAVNY_majka57/GIF/vlajky_sveta/Faroe_Islands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835696" y="5301208"/>
            <a:ext cx="1257300" cy="942975"/>
          </a:xfrm>
          <a:prstGeom prst="rect">
            <a:avLst/>
          </a:prstGeom>
          <a:noFill/>
        </p:spPr>
      </p:pic>
      <p:pic>
        <p:nvPicPr>
          <p:cNvPr id="4111" name="Picture 15" descr="http://grovit.cz/ZABAVNY_majka57/GIF/vlajky_sveta/Fiji_Islands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75856" y="5301208"/>
            <a:ext cx="1257300" cy="942975"/>
          </a:xfrm>
          <a:prstGeom prst="rect">
            <a:avLst/>
          </a:prstGeom>
          <a:noFill/>
        </p:spPr>
      </p:pic>
      <p:pic>
        <p:nvPicPr>
          <p:cNvPr id="4112" name="Picture 16" descr="http://grovit.cz/ZABAVNY_majka57/GIF/vlajky_sveta/Finland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932040" y="5373216"/>
            <a:ext cx="1257300" cy="942975"/>
          </a:xfrm>
          <a:prstGeom prst="rect">
            <a:avLst/>
          </a:prstGeom>
          <a:noFill/>
        </p:spPr>
      </p:pic>
      <p:pic>
        <p:nvPicPr>
          <p:cNvPr id="4113" name="Picture 17" descr="http://grovit.cz/ZABAVNY_majka57/GIF/vlajky_sveta/French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444208" y="5373216"/>
            <a:ext cx="1257300" cy="942975"/>
          </a:xfrm>
          <a:prstGeom prst="rect">
            <a:avLst/>
          </a:prstGeom>
          <a:noFill/>
        </p:spPr>
      </p:pic>
      <p:pic>
        <p:nvPicPr>
          <p:cNvPr id="4114" name="Picture 18" descr="http://grovit.cz/ZABAVNY_majka57/GIF/vlajky_sveta/French_Polynesia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5373216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0" y="4725144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Gabonese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Gambia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Georgia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Germany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Ghana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Gibraltar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4115" name="Picture 19" descr="http://grovit.cz/ZABAVNY_majka57/GIF/vlajky_sveta/Gabonese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79512" y="3501008"/>
            <a:ext cx="1257300" cy="942975"/>
          </a:xfrm>
          <a:prstGeom prst="rect">
            <a:avLst/>
          </a:prstGeom>
          <a:noFill/>
        </p:spPr>
      </p:pic>
      <p:pic>
        <p:nvPicPr>
          <p:cNvPr id="4116" name="Picture 20" descr="http://grovit.cz/ZABAVNY_majka57/GIF/vlajky_sveta/Gambia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91680" y="3501008"/>
            <a:ext cx="1257300" cy="942975"/>
          </a:xfrm>
          <a:prstGeom prst="rect">
            <a:avLst/>
          </a:prstGeom>
          <a:noFill/>
        </p:spPr>
      </p:pic>
      <p:pic>
        <p:nvPicPr>
          <p:cNvPr id="4117" name="Picture 21" descr="http://grovit.cz/ZABAVNY_majka57/GIF/vlajky_sveta/Georgia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203848" y="3573016"/>
            <a:ext cx="1257300" cy="942975"/>
          </a:xfrm>
          <a:prstGeom prst="rect">
            <a:avLst/>
          </a:prstGeom>
          <a:noFill/>
        </p:spPr>
      </p:pic>
      <p:pic>
        <p:nvPicPr>
          <p:cNvPr id="4118" name="Picture 22" descr="http://grovit.cz/ZABAVNY_majka57/GIF/vlajky_sveta/Germany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788024" y="3573016"/>
            <a:ext cx="1257300" cy="942975"/>
          </a:xfrm>
          <a:prstGeom prst="rect">
            <a:avLst/>
          </a:prstGeom>
          <a:noFill/>
        </p:spPr>
      </p:pic>
      <p:pic>
        <p:nvPicPr>
          <p:cNvPr id="4119" name="Picture 23" descr="http://grovit.cz/ZABAVNY_majka57/GIF/vlajky_sveta/Ghana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444208" y="3573016"/>
            <a:ext cx="1257300" cy="942975"/>
          </a:xfrm>
          <a:prstGeom prst="rect">
            <a:avLst/>
          </a:prstGeom>
          <a:noFill/>
        </p:spPr>
      </p:pic>
      <p:pic>
        <p:nvPicPr>
          <p:cNvPr id="4120" name="Picture 24" descr="http://grovit.cz/ZABAVNY_majka57/GIF/vlajky_sveta/Gibraltar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3573016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Usuario\Downloads\formas geometricas en movimiento\tumblr_l9turzm5En1qduk8to1_50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1052736"/>
          <a:ext cx="9144000" cy="365760"/>
        </p:xfrm>
        <a:graphic>
          <a:graphicData uri="http://schemas.openxmlformats.org/drawingml/2006/table">
            <a:tbl>
              <a:tblPr/>
              <a:tblGrid>
                <a:gridCol w="1691680"/>
                <a:gridCol w="135632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Greek_Hellenic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Greenland.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Grenada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Guadeloupe.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Guam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Guatemala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5121" name="Picture 1" descr="http://grovit.cz/ZABAVNY_majka57/GIF/vlajky_sveta/Greek_Helleni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257300" cy="942975"/>
          </a:xfrm>
          <a:prstGeom prst="rect">
            <a:avLst/>
          </a:prstGeom>
          <a:noFill/>
        </p:spPr>
      </p:pic>
      <p:pic>
        <p:nvPicPr>
          <p:cNvPr id="5122" name="Picture 2" descr="http://grovit.cz/ZABAVNY_majka57/GIF/vlajky_sveta/Greenlan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0"/>
            <a:ext cx="1257300" cy="942975"/>
          </a:xfrm>
          <a:prstGeom prst="rect">
            <a:avLst/>
          </a:prstGeom>
          <a:noFill/>
        </p:spPr>
      </p:pic>
      <p:pic>
        <p:nvPicPr>
          <p:cNvPr id="5123" name="Picture 3" descr="http://grovit.cz/ZABAVNY_majka57/GIF/vlajky_sveta/Grenad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1257300" cy="942975"/>
          </a:xfrm>
          <a:prstGeom prst="rect">
            <a:avLst/>
          </a:prstGeom>
          <a:noFill/>
        </p:spPr>
      </p:pic>
      <p:pic>
        <p:nvPicPr>
          <p:cNvPr id="5124" name="Picture 4" descr="http://grovit.cz/ZABAVNY_majka57/GIF/vlajky_sveta/Guadeloup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0"/>
            <a:ext cx="1257300" cy="942975"/>
          </a:xfrm>
          <a:prstGeom prst="rect">
            <a:avLst/>
          </a:prstGeom>
          <a:noFill/>
        </p:spPr>
      </p:pic>
      <p:pic>
        <p:nvPicPr>
          <p:cNvPr id="5125" name="Picture 5" descr="http://grovit.cz/ZABAVNY_majka57/GIF/vlajky_sveta/Guam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0"/>
            <a:ext cx="1257300" cy="942975"/>
          </a:xfrm>
          <a:prstGeom prst="rect">
            <a:avLst/>
          </a:prstGeom>
          <a:noFill/>
        </p:spPr>
      </p:pic>
      <p:pic>
        <p:nvPicPr>
          <p:cNvPr id="5126" name="Picture 6" descr="http://grovit.cz/ZABAVNY_majka57/GIF/vlajky_sveta/Guatemala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0" y="2564904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812032"/>
                <a:gridCol w="1235968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Guernsey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Guinea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Guinea_Bissau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Guyana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Haiti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Honduras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5127" name="Picture 7" descr="http://grovit.cz/ZABAVNY_majka57/GIF/vlajky_sveta/Guernsey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484784"/>
            <a:ext cx="1257300" cy="942975"/>
          </a:xfrm>
          <a:prstGeom prst="rect">
            <a:avLst/>
          </a:prstGeom>
          <a:noFill/>
        </p:spPr>
      </p:pic>
      <p:pic>
        <p:nvPicPr>
          <p:cNvPr id="5128" name="Picture 8" descr="http://grovit.cz/ZABAVNY_majka57/GIF/vlajky_sveta/Guine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1680" y="1484784"/>
            <a:ext cx="1257300" cy="942975"/>
          </a:xfrm>
          <a:prstGeom prst="rect">
            <a:avLst/>
          </a:prstGeom>
          <a:noFill/>
        </p:spPr>
      </p:pic>
      <p:pic>
        <p:nvPicPr>
          <p:cNvPr id="5129" name="Picture 9" descr="http://grovit.cz/ZABAVNY_majka57/GIF/vlajky_sveta/Guinea_Bissau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5856" y="1556792"/>
            <a:ext cx="1257300" cy="942975"/>
          </a:xfrm>
          <a:prstGeom prst="rect">
            <a:avLst/>
          </a:prstGeom>
          <a:noFill/>
        </p:spPr>
      </p:pic>
      <p:pic>
        <p:nvPicPr>
          <p:cNvPr id="5130" name="Picture 10" descr="http://grovit.cz/ZABAVNY_majka57/GIF/vlajky_sveta/Guyana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88024" y="1556792"/>
            <a:ext cx="1257300" cy="942975"/>
          </a:xfrm>
          <a:prstGeom prst="rect">
            <a:avLst/>
          </a:prstGeom>
          <a:noFill/>
        </p:spPr>
      </p:pic>
      <p:pic>
        <p:nvPicPr>
          <p:cNvPr id="5131" name="Picture 11" descr="http://grovit.cz/ZABAVNY_majka57/GIF/vlajky_sveta/Haiti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1484784"/>
            <a:ext cx="1257300" cy="942975"/>
          </a:xfrm>
          <a:prstGeom prst="rect">
            <a:avLst/>
          </a:prstGeom>
          <a:noFill/>
        </p:spPr>
      </p:pic>
      <p:pic>
        <p:nvPicPr>
          <p:cNvPr id="5132" name="Picture 12" descr="http://grovit.cz/ZABAVNY_majka57/GIF/vlajky_sveta/Honduras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484784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0" y="6217920"/>
          <a:ext cx="9143998" cy="640080"/>
        </p:xfrm>
        <a:graphic>
          <a:graphicData uri="http://schemas.openxmlformats.org/drawingml/2006/table">
            <a:tbl>
              <a:tblPr/>
              <a:tblGrid>
                <a:gridCol w="2267744"/>
                <a:gridCol w="1296144"/>
                <a:gridCol w="1491029"/>
                <a:gridCol w="1173267"/>
                <a:gridCol w="1080120"/>
                <a:gridCol w="1835694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Hong Kong Special Administrative Region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Hungary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Chad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Chile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China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Christmas_Island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5133" name="Picture 13" descr="http://grovit.cz/ZABAVNY_majka57/GIF/vlajky_sveta/Hong_Kong_Special_Administrative_Region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51520" y="5157192"/>
            <a:ext cx="1257300" cy="942975"/>
          </a:xfrm>
          <a:prstGeom prst="rect">
            <a:avLst/>
          </a:prstGeom>
          <a:noFill/>
        </p:spPr>
      </p:pic>
      <p:pic>
        <p:nvPicPr>
          <p:cNvPr id="5134" name="Picture 14" descr="http://grovit.cz/ZABAVNY_majka57/GIF/vlajky_sveta/Hungary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691680" y="5085184"/>
            <a:ext cx="1257300" cy="942975"/>
          </a:xfrm>
          <a:prstGeom prst="rect">
            <a:avLst/>
          </a:prstGeom>
          <a:noFill/>
        </p:spPr>
      </p:pic>
      <p:pic>
        <p:nvPicPr>
          <p:cNvPr id="5135" name="Picture 15" descr="http://grovit.cz/ZABAVNY_majka57/GIF/vlajky_sveta/Chad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563888" y="5085184"/>
            <a:ext cx="1257300" cy="942975"/>
          </a:xfrm>
          <a:prstGeom prst="rect">
            <a:avLst/>
          </a:prstGeom>
          <a:noFill/>
        </p:spPr>
      </p:pic>
      <p:pic>
        <p:nvPicPr>
          <p:cNvPr id="5136" name="Picture 16" descr="http://grovit.cz/ZABAVNY_majka57/GIF/vlajky_sveta/Chile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04048" y="5085184"/>
            <a:ext cx="1257300" cy="942975"/>
          </a:xfrm>
          <a:prstGeom prst="rect">
            <a:avLst/>
          </a:prstGeom>
          <a:noFill/>
        </p:spPr>
      </p:pic>
      <p:pic>
        <p:nvPicPr>
          <p:cNvPr id="5137" name="Picture 17" descr="http://grovit.cz/ZABAVNY_majka57/GIF/vlajky_sveta/China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444208" y="5085184"/>
            <a:ext cx="1257300" cy="942975"/>
          </a:xfrm>
          <a:prstGeom prst="rect">
            <a:avLst/>
          </a:prstGeom>
          <a:noFill/>
        </p:spPr>
      </p:pic>
      <p:pic>
        <p:nvPicPr>
          <p:cNvPr id="5138" name="Picture 18" descr="http://grovit.cz/ZABAVNY_majka57/GIF/vlajky_sveta/Christmas_Island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5085184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0" y="4509120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Iceland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India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Indonesia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Iran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Iraq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Ireland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5139" name="Picture 19" descr="http://grovit.cz/ZABAVNY_majka57/GIF/vlajky_sveta/Iceland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51520" y="3284984"/>
            <a:ext cx="1257300" cy="942975"/>
          </a:xfrm>
          <a:prstGeom prst="rect">
            <a:avLst/>
          </a:prstGeom>
          <a:noFill/>
        </p:spPr>
      </p:pic>
      <p:pic>
        <p:nvPicPr>
          <p:cNvPr id="5140" name="Picture 20" descr="http://grovit.cz/ZABAVNY_majka57/GIF/vlajky_sveta/India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91680" y="3284984"/>
            <a:ext cx="1257300" cy="942975"/>
          </a:xfrm>
          <a:prstGeom prst="rect">
            <a:avLst/>
          </a:prstGeom>
          <a:noFill/>
        </p:spPr>
      </p:pic>
      <p:pic>
        <p:nvPicPr>
          <p:cNvPr id="5141" name="Picture 21" descr="http://grovit.cz/ZABAVNY_majka57/GIF/vlajky_sveta/Indonesia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203848" y="3284984"/>
            <a:ext cx="1257300" cy="942975"/>
          </a:xfrm>
          <a:prstGeom prst="rect">
            <a:avLst/>
          </a:prstGeom>
          <a:noFill/>
        </p:spPr>
      </p:pic>
      <p:pic>
        <p:nvPicPr>
          <p:cNvPr id="5142" name="Picture 22" descr="http://grovit.cz/ZABAVNY_majka57/GIF/vlajky_sveta/Iran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716016" y="3284984"/>
            <a:ext cx="1257300" cy="942975"/>
          </a:xfrm>
          <a:prstGeom prst="rect">
            <a:avLst/>
          </a:prstGeom>
          <a:noFill/>
        </p:spPr>
      </p:pic>
      <p:pic>
        <p:nvPicPr>
          <p:cNvPr id="5143" name="Picture 23" descr="http://grovit.cz/ZABAVNY_majka57/GIF/vlajky_sveta/Iraq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444208" y="3356992"/>
            <a:ext cx="1257300" cy="942975"/>
          </a:xfrm>
          <a:prstGeom prst="rect">
            <a:avLst/>
          </a:prstGeom>
          <a:noFill/>
        </p:spPr>
      </p:pic>
      <p:pic>
        <p:nvPicPr>
          <p:cNvPr id="5144" name="Picture 24" descr="http://grovit.cz/ZABAVNY_majka57/GIF/vlajky_sveta/Ireland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3356992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Usuario\Downloads\formas geometricas en movimiento\andy_gilmor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179" name="178 Tabla"/>
          <p:cNvGraphicFramePr>
            <a:graphicFrameLocks noGrp="1"/>
          </p:cNvGraphicFramePr>
          <p:nvPr/>
        </p:nvGraphicFramePr>
        <p:xfrm>
          <a:off x="0" y="1052736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Israel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Italian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Jamaica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Japan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Jersey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Jordan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6321" name="Picture 177" descr="http://grovit.cz/ZABAVNY_majka57/GIF/vlajky_sveta/Israe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1257300" cy="942975"/>
          </a:xfrm>
          <a:prstGeom prst="rect">
            <a:avLst/>
          </a:prstGeom>
          <a:noFill/>
        </p:spPr>
      </p:pic>
      <p:pic>
        <p:nvPicPr>
          <p:cNvPr id="6322" name="Picture 178" descr="http://grovit.cz/ZABAVNY_majka57/GIF/vlajky_sveta/Italia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0"/>
            <a:ext cx="1257300" cy="942975"/>
          </a:xfrm>
          <a:prstGeom prst="rect">
            <a:avLst/>
          </a:prstGeom>
          <a:noFill/>
        </p:spPr>
      </p:pic>
      <p:pic>
        <p:nvPicPr>
          <p:cNvPr id="6323" name="Picture 179" descr="http://grovit.cz/ZABAVNY_majka57/GIF/vlajky_sveta/Jamaic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0"/>
            <a:ext cx="1257300" cy="942975"/>
          </a:xfrm>
          <a:prstGeom prst="rect">
            <a:avLst/>
          </a:prstGeom>
          <a:noFill/>
        </p:spPr>
      </p:pic>
      <p:pic>
        <p:nvPicPr>
          <p:cNvPr id="6324" name="Picture 180" descr="http://grovit.cz/ZABAVNY_majka57/GIF/vlajky_sveta/Japan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0"/>
            <a:ext cx="1257300" cy="942975"/>
          </a:xfrm>
          <a:prstGeom prst="rect">
            <a:avLst/>
          </a:prstGeom>
          <a:noFill/>
        </p:spPr>
      </p:pic>
      <p:pic>
        <p:nvPicPr>
          <p:cNvPr id="6325" name="Picture 181" descr="http://grovit.cz/ZABAVNY_majka57/GIF/vlajky_sveta/Jersey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0"/>
            <a:ext cx="1257300" cy="942975"/>
          </a:xfrm>
          <a:prstGeom prst="rect">
            <a:avLst/>
          </a:prstGeom>
          <a:noFill/>
        </p:spPr>
      </p:pic>
      <p:pic>
        <p:nvPicPr>
          <p:cNvPr id="6326" name="Picture 182" descr="http://grovit.cz/ZABAVNY_majka57/GIF/vlajky_sveta/Jordan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86" name="185 Tabla"/>
          <p:cNvGraphicFramePr>
            <a:graphicFrameLocks noGrp="1"/>
          </p:cNvGraphicFramePr>
          <p:nvPr/>
        </p:nvGraphicFramePr>
        <p:xfrm>
          <a:off x="0" y="2564904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Kazakhstan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Kenya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Kiribati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Korea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Kuwait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Kyrgyz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6327" name="Picture 183" descr="http://grovit.cz/ZABAVNY_majka57/GIF/vlajky_sveta/Kazakhstan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3068960"/>
            <a:ext cx="1257300" cy="942975"/>
          </a:xfrm>
          <a:prstGeom prst="rect">
            <a:avLst/>
          </a:prstGeom>
          <a:noFill/>
        </p:spPr>
      </p:pic>
      <p:pic>
        <p:nvPicPr>
          <p:cNvPr id="6328" name="Picture 184" descr="http://grovit.cz/ZABAVNY_majka57/GIF/vlajky_sveta/Keny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1680" y="1484784"/>
            <a:ext cx="1257300" cy="942975"/>
          </a:xfrm>
          <a:prstGeom prst="rect">
            <a:avLst/>
          </a:prstGeom>
          <a:noFill/>
        </p:spPr>
      </p:pic>
      <p:pic>
        <p:nvPicPr>
          <p:cNvPr id="6329" name="Picture 185" descr="http://grovit.cz/ZABAVNY_majka57/GIF/vlajky_sveta/Kiribati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47864" y="1484784"/>
            <a:ext cx="1257300" cy="942975"/>
          </a:xfrm>
          <a:prstGeom prst="rect">
            <a:avLst/>
          </a:prstGeom>
          <a:noFill/>
        </p:spPr>
      </p:pic>
      <p:pic>
        <p:nvPicPr>
          <p:cNvPr id="6330" name="Picture 186" descr="http://grovit.cz/ZABAVNY_majka57/GIF/vlajky_sveta/Korea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60032" y="1556792"/>
            <a:ext cx="1257300" cy="942975"/>
          </a:xfrm>
          <a:prstGeom prst="rect">
            <a:avLst/>
          </a:prstGeom>
          <a:noFill/>
        </p:spPr>
      </p:pic>
      <p:pic>
        <p:nvPicPr>
          <p:cNvPr id="6331" name="Picture 187" descr="http://grovit.cz/ZABAVNY_majka57/GIF/vlajky_sveta/Kuwait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1556792"/>
            <a:ext cx="1257300" cy="942975"/>
          </a:xfrm>
          <a:prstGeom prst="rect">
            <a:avLst/>
          </a:prstGeom>
          <a:noFill/>
        </p:spPr>
      </p:pic>
      <p:pic>
        <p:nvPicPr>
          <p:cNvPr id="6332" name="Picture 188" descr="http://grovit.cz/ZABAVNY_majka57/GIF/vlajky_sveta/Kyrgyz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556792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93" name="192 Tabla"/>
          <p:cNvGraphicFramePr>
            <a:graphicFrameLocks noGrp="1"/>
          </p:cNvGraphicFramePr>
          <p:nvPr/>
        </p:nvGraphicFramePr>
        <p:xfrm>
          <a:off x="0" y="4221088"/>
          <a:ext cx="9144002" cy="365760"/>
        </p:xfrm>
        <a:graphic>
          <a:graphicData uri="http://schemas.openxmlformats.org/drawingml/2006/table">
            <a:tbl>
              <a:tblPr/>
              <a:tblGrid>
                <a:gridCol w="1619672"/>
                <a:gridCol w="1440160"/>
                <a:gridCol w="1296144"/>
                <a:gridCol w="1152128"/>
                <a:gridCol w="1152129"/>
                <a:gridCol w="2483769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Lao_Peoples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Latvia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Lebanese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Lesotho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Liberia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Libyan_Arab_Jamahiriya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6333" name="Picture 189" descr="http://grovit.cz/ZABAVNY_majka57/GIF/vlajky_sveta/Lao_Peoples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9512" y="1484784"/>
            <a:ext cx="1257300" cy="942975"/>
          </a:xfrm>
          <a:prstGeom prst="rect">
            <a:avLst/>
          </a:prstGeom>
          <a:noFill/>
        </p:spPr>
      </p:pic>
      <p:pic>
        <p:nvPicPr>
          <p:cNvPr id="6334" name="Picture 190" descr="http://grovit.cz/ZABAVNY_majka57/GIF/vlajky_sveta/Latvia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9512" y="3140968"/>
            <a:ext cx="1257300" cy="942975"/>
          </a:xfrm>
          <a:prstGeom prst="rect">
            <a:avLst/>
          </a:prstGeom>
          <a:noFill/>
        </p:spPr>
      </p:pic>
      <p:pic>
        <p:nvPicPr>
          <p:cNvPr id="6335" name="Picture 191" descr="http://grovit.cz/ZABAVNY_majka57/GIF/vlajky_sveta/Lebanese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131840" y="3068960"/>
            <a:ext cx="1257300" cy="942975"/>
          </a:xfrm>
          <a:prstGeom prst="rect">
            <a:avLst/>
          </a:prstGeom>
          <a:noFill/>
        </p:spPr>
      </p:pic>
      <p:pic>
        <p:nvPicPr>
          <p:cNvPr id="6336" name="Picture 192" descr="http://grovit.cz/ZABAVNY_majka57/GIF/vlajky_sveta/Lesotho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499992" y="3140968"/>
            <a:ext cx="1257300" cy="942975"/>
          </a:xfrm>
          <a:prstGeom prst="rect">
            <a:avLst/>
          </a:prstGeom>
          <a:noFill/>
        </p:spPr>
      </p:pic>
      <p:pic>
        <p:nvPicPr>
          <p:cNvPr id="6337" name="Picture 193" descr="http://grovit.cz/ZABAVNY_majka57/GIF/vlajky_sveta/Liberia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012160" y="3212976"/>
            <a:ext cx="1257300" cy="942975"/>
          </a:xfrm>
          <a:prstGeom prst="rect">
            <a:avLst/>
          </a:prstGeom>
          <a:noFill/>
        </p:spPr>
      </p:pic>
      <p:pic>
        <p:nvPicPr>
          <p:cNvPr id="6338" name="Picture 194" descr="http://grovit.cz/ZABAVNY_majka57/GIF/vlajky_sveta/Libyan_Arab_Jamahiriya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3212976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00" name="199 Tabla"/>
          <p:cNvGraphicFramePr>
            <a:graphicFrameLocks noGrp="1"/>
          </p:cNvGraphicFramePr>
          <p:nvPr/>
        </p:nvGraphicFramePr>
        <p:xfrm>
          <a:off x="0" y="6093296"/>
          <a:ext cx="9144000" cy="72580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72580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Liechtenstein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Lithuania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Luxembourg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Macau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Macedonia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Madagascar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6339" name="Picture 195" descr="http://grovit.cz/ZABAVNY_majka57/GIF/vlajky_sveta/Liechtenstein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51520" y="4941168"/>
            <a:ext cx="1257300" cy="942975"/>
          </a:xfrm>
          <a:prstGeom prst="rect">
            <a:avLst/>
          </a:prstGeom>
          <a:noFill/>
        </p:spPr>
      </p:pic>
      <p:pic>
        <p:nvPicPr>
          <p:cNvPr id="6340" name="Picture 196" descr="http://grovit.cz/ZABAVNY_majka57/GIF/vlajky_sveta/Lithuania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91680" y="4941168"/>
            <a:ext cx="1257300" cy="942975"/>
          </a:xfrm>
          <a:prstGeom prst="rect">
            <a:avLst/>
          </a:prstGeom>
          <a:noFill/>
        </p:spPr>
      </p:pic>
      <p:pic>
        <p:nvPicPr>
          <p:cNvPr id="6341" name="Picture 197" descr="http://grovit.cz/ZABAVNY_majka57/GIF/vlajky_sveta/Luxembourg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131840" y="4941168"/>
            <a:ext cx="1257300" cy="942975"/>
          </a:xfrm>
          <a:prstGeom prst="rect">
            <a:avLst/>
          </a:prstGeom>
          <a:noFill/>
        </p:spPr>
      </p:pic>
      <p:pic>
        <p:nvPicPr>
          <p:cNvPr id="6342" name="Picture 198" descr="http://grovit.cz/ZABAVNY_majka57/GIF/vlajky_sveta/Macau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644008" y="4941168"/>
            <a:ext cx="1257300" cy="942975"/>
          </a:xfrm>
          <a:prstGeom prst="rect">
            <a:avLst/>
          </a:prstGeom>
          <a:noFill/>
        </p:spPr>
      </p:pic>
      <p:pic>
        <p:nvPicPr>
          <p:cNvPr id="6343" name="Picture 199" descr="http://grovit.cz/ZABAVNY_majka57/GIF/vlajky_sveta/Macedonia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156176" y="5013176"/>
            <a:ext cx="1257300" cy="942975"/>
          </a:xfrm>
          <a:prstGeom prst="rect">
            <a:avLst/>
          </a:prstGeom>
          <a:noFill/>
        </p:spPr>
      </p:pic>
      <p:pic>
        <p:nvPicPr>
          <p:cNvPr id="6344" name="Picture 200" descr="http://grovit.cz/ZABAVNY_majka57/GIF/vlajky_sveta/Madagascar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5013176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formas geometricas en movimiento\6_serie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1052736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Malawi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Malaysia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Maldives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Mali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Malta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Mauritania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7169" name="Picture 1" descr="http://grovit.cz/ZABAVNY_majka57/GIF/vlajky_sveta/Malaw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1257300" cy="942975"/>
          </a:xfrm>
          <a:prstGeom prst="rect">
            <a:avLst/>
          </a:prstGeom>
          <a:noFill/>
        </p:spPr>
      </p:pic>
      <p:pic>
        <p:nvPicPr>
          <p:cNvPr id="7170" name="Picture 2" descr="http://grovit.cz/ZABAVNY_majka57/GIF/vlajky_sveta/Malaysi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0"/>
            <a:ext cx="1257300" cy="942975"/>
          </a:xfrm>
          <a:prstGeom prst="rect">
            <a:avLst/>
          </a:prstGeom>
          <a:noFill/>
        </p:spPr>
      </p:pic>
      <p:pic>
        <p:nvPicPr>
          <p:cNvPr id="7171" name="Picture 3" descr="http://grovit.cz/ZABAVNY_majka57/GIF/vlajky_sveta/Maldiv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1257300" cy="942975"/>
          </a:xfrm>
          <a:prstGeom prst="rect">
            <a:avLst/>
          </a:prstGeom>
          <a:noFill/>
        </p:spPr>
      </p:pic>
      <p:pic>
        <p:nvPicPr>
          <p:cNvPr id="7172" name="Picture 4" descr="http://grovit.cz/ZABAVNY_majka57/GIF/vlajky_sveta/Mali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0"/>
            <a:ext cx="1257300" cy="942975"/>
          </a:xfrm>
          <a:prstGeom prst="rect">
            <a:avLst/>
          </a:prstGeom>
          <a:noFill/>
        </p:spPr>
      </p:pic>
      <p:pic>
        <p:nvPicPr>
          <p:cNvPr id="7173" name="Picture 5" descr="http://grovit.cz/ZABAVNY_majka57/GIF/vlajky_sveta/Malt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0"/>
            <a:ext cx="1257300" cy="942975"/>
          </a:xfrm>
          <a:prstGeom prst="rect">
            <a:avLst/>
          </a:prstGeom>
          <a:noFill/>
        </p:spPr>
      </p:pic>
      <p:pic>
        <p:nvPicPr>
          <p:cNvPr id="7174" name="Picture 6" descr="http://grovit.cz/ZABAVNY_majka57/GIF/vlajky_sveta/Mauritania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0" y="2780928"/>
          <a:ext cx="9144000" cy="477768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477768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Mauritius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Mayotte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Mexican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Moldova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Monaco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Mongolia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7175" name="Picture 7" descr="http://grovit.cz/ZABAVNY_majka57/GIF/vlajky_sveta/Mauritius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772816"/>
            <a:ext cx="1257300" cy="942975"/>
          </a:xfrm>
          <a:prstGeom prst="rect">
            <a:avLst/>
          </a:prstGeom>
          <a:noFill/>
        </p:spPr>
      </p:pic>
      <p:pic>
        <p:nvPicPr>
          <p:cNvPr id="7176" name="Picture 8" descr="http://grovit.cz/ZABAVNY_majka57/GIF/vlajky_sveta/Mayotte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688" y="1772816"/>
            <a:ext cx="1257300" cy="942975"/>
          </a:xfrm>
          <a:prstGeom prst="rect">
            <a:avLst/>
          </a:prstGeom>
          <a:noFill/>
        </p:spPr>
      </p:pic>
      <p:pic>
        <p:nvPicPr>
          <p:cNvPr id="7177" name="Picture 9" descr="http://grovit.cz/ZABAVNY_majka57/GIF/vlajky_sveta/Mexican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5856" y="1772816"/>
            <a:ext cx="1257300" cy="942975"/>
          </a:xfrm>
          <a:prstGeom prst="rect">
            <a:avLst/>
          </a:prstGeom>
          <a:noFill/>
        </p:spPr>
      </p:pic>
      <p:pic>
        <p:nvPicPr>
          <p:cNvPr id="7178" name="Picture 10" descr="http://grovit.cz/ZABAVNY_majka57/GIF/vlajky_sveta/Moldova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60032" y="1772816"/>
            <a:ext cx="1257300" cy="942975"/>
          </a:xfrm>
          <a:prstGeom prst="rect">
            <a:avLst/>
          </a:prstGeom>
          <a:noFill/>
        </p:spPr>
      </p:pic>
      <p:pic>
        <p:nvPicPr>
          <p:cNvPr id="7179" name="Picture 11" descr="http://grovit.cz/ZABAVNY_majka57/GIF/vlajky_sveta/Monaco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1844824"/>
            <a:ext cx="1257300" cy="942975"/>
          </a:xfrm>
          <a:prstGeom prst="rect">
            <a:avLst/>
          </a:prstGeom>
          <a:noFill/>
        </p:spPr>
      </p:pic>
      <p:pic>
        <p:nvPicPr>
          <p:cNvPr id="7180" name="Picture 12" descr="http://grovit.cz/ZABAVNY_majka57/GIF/vlajky_sveta/Mongolia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772816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35496" y="4437112"/>
          <a:ext cx="9108504" cy="365760"/>
        </p:xfrm>
        <a:graphic>
          <a:graphicData uri="http://schemas.openxmlformats.org/drawingml/2006/table">
            <a:tbl>
              <a:tblPr/>
              <a:tblGrid>
                <a:gridCol w="1440160"/>
                <a:gridCol w="1656184"/>
                <a:gridCol w="1368152"/>
                <a:gridCol w="1584176"/>
                <a:gridCol w="1866073"/>
                <a:gridCol w="1193759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Montenegro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Montserrat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Morocco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Mozambique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Myanma_Burma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Namibia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7181" name="Picture 13" descr="http://grovit.cz/ZABAVNY_majka57/GIF/vlajky_sveta/Montenegro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9512" y="3429000"/>
            <a:ext cx="1257300" cy="942975"/>
          </a:xfrm>
          <a:prstGeom prst="rect">
            <a:avLst/>
          </a:prstGeom>
          <a:noFill/>
        </p:spPr>
      </p:pic>
      <p:pic>
        <p:nvPicPr>
          <p:cNvPr id="7182" name="Picture 14" descr="http://grovit.cz/ZABAVNY_majka57/GIF/vlajky_sveta/Montserrat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691680" y="3429000"/>
            <a:ext cx="1257300" cy="942975"/>
          </a:xfrm>
          <a:prstGeom prst="rect">
            <a:avLst/>
          </a:prstGeom>
          <a:noFill/>
        </p:spPr>
      </p:pic>
      <p:pic>
        <p:nvPicPr>
          <p:cNvPr id="7183" name="Picture 15" descr="http://grovit.cz/ZABAVNY_majka57/GIF/vlajky_sveta/Morocco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03848" y="3429000"/>
            <a:ext cx="1257300" cy="942975"/>
          </a:xfrm>
          <a:prstGeom prst="rect">
            <a:avLst/>
          </a:prstGeom>
          <a:noFill/>
        </p:spPr>
      </p:pic>
      <p:pic>
        <p:nvPicPr>
          <p:cNvPr id="7184" name="Picture 16" descr="http://grovit.cz/ZABAVNY_majka57/GIF/vlajky_sveta/Mozambique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788024" y="3429000"/>
            <a:ext cx="1257300" cy="942975"/>
          </a:xfrm>
          <a:prstGeom prst="rect">
            <a:avLst/>
          </a:prstGeom>
          <a:noFill/>
        </p:spPr>
      </p:pic>
      <p:pic>
        <p:nvPicPr>
          <p:cNvPr id="7185" name="Picture 17" descr="http://grovit.cz/ZABAVNY_majka57/GIF/vlajky_sveta/Myanma_Burma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372200" y="3429000"/>
            <a:ext cx="1257300" cy="942975"/>
          </a:xfrm>
          <a:prstGeom prst="rect">
            <a:avLst/>
          </a:prstGeom>
          <a:noFill/>
        </p:spPr>
      </p:pic>
      <p:pic>
        <p:nvPicPr>
          <p:cNvPr id="7186" name="Picture 18" descr="http://grovit.cz/ZABAVNY_majka57/GIF/vlajky_sveta/Namibia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342900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0" y="6309320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Nauru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Nepal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Netherlands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New_Zealand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Nicaragua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Niger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7187" name="Picture 19" descr="http://grovit.cz/ZABAVNY_majka57/GIF/vlajky_sveta/Nauru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51520" y="5085184"/>
            <a:ext cx="1257300" cy="942975"/>
          </a:xfrm>
          <a:prstGeom prst="rect">
            <a:avLst/>
          </a:prstGeom>
          <a:noFill/>
        </p:spPr>
      </p:pic>
      <p:pic>
        <p:nvPicPr>
          <p:cNvPr id="7188" name="Picture 20" descr="http://grovit.cz/ZABAVNY_majka57/GIF/vlajky_sveta/Nepal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91680" y="5157192"/>
            <a:ext cx="1257300" cy="942975"/>
          </a:xfrm>
          <a:prstGeom prst="rect">
            <a:avLst/>
          </a:prstGeom>
          <a:noFill/>
        </p:spPr>
      </p:pic>
      <p:pic>
        <p:nvPicPr>
          <p:cNvPr id="7189" name="Picture 21" descr="http://grovit.cz/ZABAVNY_majka57/GIF/vlajky_sveta/Netherlands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203848" y="5157192"/>
            <a:ext cx="1257300" cy="942975"/>
          </a:xfrm>
          <a:prstGeom prst="rect">
            <a:avLst/>
          </a:prstGeom>
          <a:noFill/>
        </p:spPr>
      </p:pic>
      <p:pic>
        <p:nvPicPr>
          <p:cNvPr id="7190" name="Picture 22" descr="http://grovit.cz/ZABAVNY_majka57/GIF/vlajky_sveta/New_Zealand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788024" y="5157192"/>
            <a:ext cx="1257300" cy="942975"/>
          </a:xfrm>
          <a:prstGeom prst="rect">
            <a:avLst/>
          </a:prstGeom>
          <a:noFill/>
        </p:spPr>
      </p:pic>
      <p:pic>
        <p:nvPicPr>
          <p:cNvPr id="7191" name="Picture 23" descr="http://grovit.cz/ZABAVNY_majka57/GIF/vlajky_sveta/Nicaragua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300192" y="5157192"/>
            <a:ext cx="1257300" cy="942975"/>
          </a:xfrm>
          <a:prstGeom prst="rect">
            <a:avLst/>
          </a:prstGeom>
          <a:noFill/>
        </p:spPr>
      </p:pic>
      <p:pic>
        <p:nvPicPr>
          <p:cNvPr id="7192" name="Picture 24" descr="http://grovit.cz/ZABAVNY_majka57/GIF/vlajky_sveta/Niger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5157192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uario\Downloads\formas geometricas en movimiento\Matching-Wavelength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1052736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Nigeria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Norway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Oman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Pakistan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Palau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Palestina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8193" name="Picture 1" descr="http://grovit.cz/ZABAVNY_majka57/GIF/vlajky_sveta/Nigeri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1257300" cy="942975"/>
          </a:xfrm>
          <a:prstGeom prst="rect">
            <a:avLst/>
          </a:prstGeom>
          <a:noFill/>
        </p:spPr>
      </p:pic>
      <p:pic>
        <p:nvPicPr>
          <p:cNvPr id="8194" name="Picture 2" descr="http://grovit.cz/ZABAVNY_majka57/GIF/vlajky_sveta/Norway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0"/>
            <a:ext cx="1257300" cy="942975"/>
          </a:xfrm>
          <a:prstGeom prst="rect">
            <a:avLst/>
          </a:prstGeom>
          <a:noFill/>
        </p:spPr>
      </p:pic>
      <p:pic>
        <p:nvPicPr>
          <p:cNvPr id="8195" name="Picture 3" descr="http://grovit.cz/ZABAVNY_majka57/GIF/vlajky_sveta/Oma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0"/>
            <a:ext cx="1257300" cy="942975"/>
          </a:xfrm>
          <a:prstGeom prst="rect">
            <a:avLst/>
          </a:prstGeom>
          <a:noFill/>
        </p:spPr>
      </p:pic>
      <p:pic>
        <p:nvPicPr>
          <p:cNvPr id="8196" name="Picture 4" descr="http://grovit.cz/ZABAVNY_majka57/GIF/vlajky_sveta/Pakistan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0"/>
            <a:ext cx="1257300" cy="942975"/>
          </a:xfrm>
          <a:prstGeom prst="rect">
            <a:avLst/>
          </a:prstGeom>
          <a:noFill/>
        </p:spPr>
      </p:pic>
      <p:pic>
        <p:nvPicPr>
          <p:cNvPr id="8197" name="Picture 5" descr="http://grovit.cz/ZABAVNY_majka57/GIF/vlajky_sveta/Palau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0"/>
            <a:ext cx="1257300" cy="942975"/>
          </a:xfrm>
          <a:prstGeom prst="rect">
            <a:avLst/>
          </a:prstGeom>
          <a:noFill/>
        </p:spPr>
      </p:pic>
      <p:pic>
        <p:nvPicPr>
          <p:cNvPr id="8198" name="Picture 6" descr="http://grovit.cz/ZABAVNY_majka57/GIF/vlajky_sveta/Palestine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0" y="2852936"/>
          <a:ext cx="9144000" cy="365760"/>
        </p:xfrm>
        <a:graphic>
          <a:graphicData uri="http://schemas.openxmlformats.org/drawingml/2006/table">
            <a:tbl>
              <a:tblPr/>
              <a:tblGrid>
                <a:gridCol w="1259632"/>
                <a:gridCol w="2160240"/>
                <a:gridCol w="1368152"/>
                <a:gridCol w="1612776"/>
                <a:gridCol w="1371600"/>
                <a:gridCol w="13716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Panamá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Papua_New_Guinea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Paraguay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Peru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Philippines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Poland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8199" name="Picture 7" descr="http://grovit.cz/ZABAVNY_majka57/GIF/vlajky_sveta/Panama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700808"/>
            <a:ext cx="1257300" cy="942975"/>
          </a:xfrm>
          <a:prstGeom prst="rect">
            <a:avLst/>
          </a:prstGeom>
          <a:noFill/>
        </p:spPr>
      </p:pic>
      <p:pic>
        <p:nvPicPr>
          <p:cNvPr id="8200" name="Picture 8" descr="http://grovit.cz/ZABAVNY_majka57/GIF/vlajky_sveta/Papua_New_Guine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688" y="1700808"/>
            <a:ext cx="1257300" cy="942975"/>
          </a:xfrm>
          <a:prstGeom prst="rect">
            <a:avLst/>
          </a:prstGeom>
          <a:noFill/>
        </p:spPr>
      </p:pic>
      <p:pic>
        <p:nvPicPr>
          <p:cNvPr id="8201" name="Picture 9" descr="http://grovit.cz/ZABAVNY_majka57/GIF/vlajky_sveta/Paraguay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347864" y="1700808"/>
            <a:ext cx="1257300" cy="942975"/>
          </a:xfrm>
          <a:prstGeom prst="rect">
            <a:avLst/>
          </a:prstGeom>
          <a:noFill/>
        </p:spPr>
      </p:pic>
      <p:pic>
        <p:nvPicPr>
          <p:cNvPr id="8202" name="Picture 10" descr="http://grovit.cz/ZABAVNY_majka57/GIF/vlajky_sveta/Peru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860032" y="1700808"/>
            <a:ext cx="1257300" cy="942975"/>
          </a:xfrm>
          <a:prstGeom prst="rect">
            <a:avLst/>
          </a:prstGeom>
          <a:noFill/>
        </p:spPr>
      </p:pic>
      <p:pic>
        <p:nvPicPr>
          <p:cNvPr id="8203" name="Picture 11" descr="http://grovit.cz/ZABAVNY_majka57/GIF/vlajky_sveta/Philippines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1700808"/>
            <a:ext cx="1257300" cy="942975"/>
          </a:xfrm>
          <a:prstGeom prst="rect">
            <a:avLst/>
          </a:prstGeom>
          <a:noFill/>
        </p:spPr>
      </p:pic>
      <p:pic>
        <p:nvPicPr>
          <p:cNvPr id="8204" name="Picture 12" descr="http://grovit.cz/ZABAVNY_majka57/GIF/vlajky_sveta/Poland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700808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0" y="4437112"/>
          <a:ext cx="9144002" cy="548680"/>
        </p:xfrm>
        <a:graphic>
          <a:graphicData uri="http://schemas.openxmlformats.org/drawingml/2006/table">
            <a:tbl>
              <a:tblPr/>
              <a:tblGrid>
                <a:gridCol w="1259632"/>
                <a:gridCol w="1512168"/>
                <a:gridCol w="1008112"/>
                <a:gridCol w="2160240"/>
                <a:gridCol w="1152128"/>
                <a:gridCol w="2051722"/>
              </a:tblGrid>
              <a:tr h="548680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Portuguese</a:t>
                      </a:r>
                    </a:p>
                  </a:txBody>
                  <a:tcPr marL="91059" marR="91059" marT="45530" marB="4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Puerto_Rico</a:t>
                      </a:r>
                    </a:p>
                  </a:txBody>
                  <a:tcPr marL="91059" marR="91059" marT="45530" marB="4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Qatar</a:t>
                      </a:r>
                    </a:p>
                  </a:txBody>
                  <a:tcPr marL="91059" marR="91059" marT="45530" marB="4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Republic_of_Korea</a:t>
                      </a:r>
                    </a:p>
                  </a:txBody>
                  <a:tcPr marL="91059" marR="91059" marT="45530" marB="4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Romania</a:t>
                      </a:r>
                    </a:p>
                  </a:txBody>
                  <a:tcPr marL="91059" marR="91059" marT="45530" marB="4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Russian_Federation</a:t>
                      </a:r>
                    </a:p>
                  </a:txBody>
                  <a:tcPr marL="91059" marR="91059" marT="45530" marB="4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8211" name="Picture 19" descr="http://grovit.cz/ZABAVNY_majka57/GIF/vlajky_sveta/Portuguese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9512" y="3501008"/>
            <a:ext cx="1257300" cy="942975"/>
          </a:xfrm>
          <a:prstGeom prst="rect">
            <a:avLst/>
          </a:prstGeom>
          <a:noFill/>
        </p:spPr>
      </p:pic>
      <p:pic>
        <p:nvPicPr>
          <p:cNvPr id="8212" name="Picture 20" descr="http://grovit.cz/ZABAVNY_majka57/GIF/vlajky_sveta/Puerto_Rico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691680" y="3429000"/>
            <a:ext cx="1257300" cy="942975"/>
          </a:xfrm>
          <a:prstGeom prst="rect">
            <a:avLst/>
          </a:prstGeom>
          <a:noFill/>
        </p:spPr>
      </p:pic>
      <p:pic>
        <p:nvPicPr>
          <p:cNvPr id="8213" name="Picture 21" descr="http://grovit.cz/ZABAVNY_majka57/GIF/vlajky_sveta/Qatar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131840" y="3429000"/>
            <a:ext cx="1257300" cy="942975"/>
          </a:xfrm>
          <a:prstGeom prst="rect">
            <a:avLst/>
          </a:prstGeom>
          <a:noFill/>
        </p:spPr>
      </p:pic>
      <p:pic>
        <p:nvPicPr>
          <p:cNvPr id="8214" name="Picture 22" descr="http://grovit.cz/ZABAVNY_majka57/GIF/vlajky_sveta/Republic_of_Korea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788024" y="3356992"/>
            <a:ext cx="1257300" cy="942975"/>
          </a:xfrm>
          <a:prstGeom prst="rect">
            <a:avLst/>
          </a:prstGeom>
          <a:noFill/>
        </p:spPr>
      </p:pic>
      <p:pic>
        <p:nvPicPr>
          <p:cNvPr id="8215" name="Picture 23" descr="http://grovit.cz/ZABAVNY_majka57/GIF/vlajky_sveta/Romania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300192" y="3429000"/>
            <a:ext cx="1257300" cy="942975"/>
          </a:xfrm>
          <a:prstGeom prst="rect">
            <a:avLst/>
          </a:prstGeom>
          <a:noFill/>
        </p:spPr>
      </p:pic>
      <p:pic>
        <p:nvPicPr>
          <p:cNvPr id="8216" name="Picture 24" descr="http://grovit.cz/ZABAVNY_majka57/GIF/vlajky_sveta/Russian_Federation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342900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31" name="30 Tabla"/>
          <p:cNvGraphicFramePr>
            <a:graphicFrameLocks noGrp="1"/>
          </p:cNvGraphicFramePr>
          <p:nvPr/>
        </p:nvGraphicFramePr>
        <p:xfrm>
          <a:off x="-2" y="6217920"/>
          <a:ext cx="9144002" cy="640080"/>
        </p:xfrm>
        <a:graphic>
          <a:graphicData uri="http://schemas.openxmlformats.org/drawingml/2006/table">
            <a:tbl>
              <a:tblPr/>
              <a:tblGrid>
                <a:gridCol w="971601"/>
                <a:gridCol w="2076399"/>
                <a:gridCol w="1451993"/>
                <a:gridCol w="2232248"/>
                <a:gridCol w="1080120"/>
                <a:gridCol w="1331641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Rwanda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Saint Kitts and Nevis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Saint_Lucia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Saint Vincent and the Grenadines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Samoa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San Marino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8217" name="Picture 25" descr="http://grovit.cz/ZABAVNY_majka57/GIF/vlajky_sveta/Rwanda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79512" y="5229200"/>
            <a:ext cx="1257300" cy="942975"/>
          </a:xfrm>
          <a:prstGeom prst="rect">
            <a:avLst/>
          </a:prstGeom>
          <a:noFill/>
        </p:spPr>
      </p:pic>
      <p:pic>
        <p:nvPicPr>
          <p:cNvPr id="8218" name="Picture 26" descr="http://grovit.cz/ZABAVNY_majka57/GIF/vlajky_sveta/Saint_Kitts_and_Nevis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691680" y="5229200"/>
            <a:ext cx="1257300" cy="942975"/>
          </a:xfrm>
          <a:prstGeom prst="rect">
            <a:avLst/>
          </a:prstGeom>
          <a:noFill/>
        </p:spPr>
      </p:pic>
      <p:pic>
        <p:nvPicPr>
          <p:cNvPr id="8219" name="Picture 27" descr="http://grovit.cz/ZABAVNY_majka57/GIF/vlajky_sveta/Saint_Lucia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131840" y="5229200"/>
            <a:ext cx="1257300" cy="942975"/>
          </a:xfrm>
          <a:prstGeom prst="rect">
            <a:avLst/>
          </a:prstGeom>
          <a:noFill/>
        </p:spPr>
      </p:pic>
      <p:pic>
        <p:nvPicPr>
          <p:cNvPr id="8220" name="Picture 28" descr="http://grovit.cz/ZABAVNY_majka57/GIF/vlajky_sveta/Saint_Vincent_and_the_Grenadines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788024" y="5229200"/>
            <a:ext cx="1257300" cy="942975"/>
          </a:xfrm>
          <a:prstGeom prst="rect">
            <a:avLst/>
          </a:prstGeom>
          <a:noFill/>
        </p:spPr>
      </p:pic>
      <p:pic>
        <p:nvPicPr>
          <p:cNvPr id="8221" name="Picture 29" descr="http://grovit.cz/ZABAVNY_majka57/GIF/vlajky_sveta/Samoa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516216" y="5157192"/>
            <a:ext cx="1257300" cy="942975"/>
          </a:xfrm>
          <a:prstGeom prst="rect">
            <a:avLst/>
          </a:prstGeom>
          <a:noFill/>
        </p:spPr>
      </p:pic>
      <p:pic>
        <p:nvPicPr>
          <p:cNvPr id="8222" name="Picture 30" descr="http://grovit.cz/ZABAVNY_majka57/GIF/vlajky_sveta/San_Marino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5157192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formas geometricas en movimiento\dot_whirlpoo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980729"/>
          <a:ext cx="9144000" cy="504055"/>
        </p:xfrm>
        <a:graphic>
          <a:graphicData uri="http://schemas.openxmlformats.org/drawingml/2006/table">
            <a:tbl>
              <a:tblPr/>
              <a:tblGrid>
                <a:gridCol w="2339752"/>
                <a:gridCol w="1440160"/>
                <a:gridCol w="1008112"/>
                <a:gridCol w="1368152"/>
                <a:gridCol w="1440160"/>
                <a:gridCol w="1547664"/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Sao Tome and </a:t>
                      </a:r>
                      <a:r>
                        <a:rPr lang="es-ES" sz="1800" dirty="0" smtClean="0"/>
                        <a:t>Príncipe</a:t>
                      </a:r>
                      <a:endParaRPr lang="es-ES" sz="1800" dirty="0"/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Saudi_Arabia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Senegal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Serbia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Seychelles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Sierra_Leone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 descr="http://grovit.cz/ZABAVNY_majka57/GIF/vlajky_sveta/Sao_Tome_and_Princip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257300" cy="942975"/>
          </a:xfrm>
          <a:prstGeom prst="rect">
            <a:avLst/>
          </a:prstGeom>
          <a:noFill/>
        </p:spPr>
      </p:pic>
      <p:pic>
        <p:nvPicPr>
          <p:cNvPr id="9218" name="Picture 2" descr="http://grovit.cz/ZABAVNY_majka57/GIF/vlajky_sveta/Saudi_Arabi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0"/>
            <a:ext cx="1257300" cy="942975"/>
          </a:xfrm>
          <a:prstGeom prst="rect">
            <a:avLst/>
          </a:prstGeom>
          <a:noFill/>
        </p:spPr>
      </p:pic>
      <p:pic>
        <p:nvPicPr>
          <p:cNvPr id="9219" name="Picture 3" descr="http://grovit.cz/ZABAVNY_majka57/GIF/vlajky_sveta/Senega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0"/>
            <a:ext cx="1257300" cy="942975"/>
          </a:xfrm>
          <a:prstGeom prst="rect">
            <a:avLst/>
          </a:prstGeom>
          <a:noFill/>
        </p:spPr>
      </p:pic>
      <p:pic>
        <p:nvPicPr>
          <p:cNvPr id="9220" name="Picture 4" descr="http://grovit.cz/ZABAVNY_majka57/GIF/vlajky_sveta/Serbi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0"/>
            <a:ext cx="1257300" cy="942975"/>
          </a:xfrm>
          <a:prstGeom prst="rect">
            <a:avLst/>
          </a:prstGeom>
          <a:noFill/>
        </p:spPr>
      </p:pic>
      <p:pic>
        <p:nvPicPr>
          <p:cNvPr id="9221" name="Picture 5" descr="http://grovit.cz/ZABAVNY_majka57/GIF/vlajky_sveta/Seychelle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0"/>
            <a:ext cx="1257300" cy="942975"/>
          </a:xfrm>
          <a:prstGeom prst="rect">
            <a:avLst/>
          </a:prstGeom>
          <a:noFill/>
        </p:spPr>
      </p:pic>
      <p:pic>
        <p:nvPicPr>
          <p:cNvPr id="9222" name="Picture 6" descr="http://grovit.cz/ZABAVNY_majka57/GIF/vlajky_sveta/Sierra_Leone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0" y="2636912"/>
          <a:ext cx="9144000" cy="504056"/>
        </p:xfrm>
        <a:graphic>
          <a:graphicData uri="http://schemas.openxmlformats.org/drawingml/2006/table">
            <a:tbl>
              <a:tblPr/>
              <a:tblGrid>
                <a:gridCol w="1259631"/>
                <a:gridCol w="1728193"/>
                <a:gridCol w="1512168"/>
                <a:gridCol w="1728192"/>
                <a:gridCol w="1440160"/>
                <a:gridCol w="147565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s-ES" sz="1700" dirty="0" err="1"/>
                        <a:t>Singapore</a:t>
                      </a:r>
                      <a:endParaRPr lang="es-ES" sz="1700" dirty="0"/>
                    </a:p>
                  </a:txBody>
                  <a:tcPr marL="88348" marR="88348" marT="44174" marB="4417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700"/>
                        <a:t>Slovak</a:t>
                      </a:r>
                    </a:p>
                  </a:txBody>
                  <a:tcPr marL="88348" marR="88348" marT="44174" marB="4417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700"/>
                        <a:t>Slovenia</a:t>
                      </a:r>
                    </a:p>
                  </a:txBody>
                  <a:tcPr marL="88348" marR="88348" marT="44174" marB="4417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700"/>
                        <a:t>Solomon_Islands</a:t>
                      </a:r>
                    </a:p>
                  </a:txBody>
                  <a:tcPr marL="88348" marR="88348" marT="44174" marB="4417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700"/>
                        <a:t>Somalia</a:t>
                      </a:r>
                    </a:p>
                  </a:txBody>
                  <a:tcPr marL="88348" marR="88348" marT="44174" marB="4417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700" dirty="0"/>
                        <a:t>Somaliland</a:t>
                      </a:r>
                    </a:p>
                  </a:txBody>
                  <a:tcPr marL="88348" marR="88348" marT="44174" marB="4417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9223" name="Picture 7" descr="http://grovit.cz/ZABAVNY_majka57/GIF/vlajky_sveta/Singapore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1628800"/>
            <a:ext cx="1257300" cy="942975"/>
          </a:xfrm>
          <a:prstGeom prst="rect">
            <a:avLst/>
          </a:prstGeom>
          <a:noFill/>
        </p:spPr>
      </p:pic>
      <p:pic>
        <p:nvPicPr>
          <p:cNvPr id="9224" name="Picture 8" descr="http://grovit.cz/ZABAVNY_majka57/GIF/vlajky_sveta/Slovak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7704" y="1628800"/>
            <a:ext cx="1257300" cy="942975"/>
          </a:xfrm>
          <a:prstGeom prst="rect">
            <a:avLst/>
          </a:prstGeom>
          <a:noFill/>
        </p:spPr>
      </p:pic>
      <p:pic>
        <p:nvPicPr>
          <p:cNvPr id="9225" name="Picture 9" descr="http://grovit.cz/ZABAVNY_majka57/GIF/vlajky_sveta/Slovenia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872" y="1628800"/>
            <a:ext cx="1257300" cy="942975"/>
          </a:xfrm>
          <a:prstGeom prst="rect">
            <a:avLst/>
          </a:prstGeom>
          <a:noFill/>
        </p:spPr>
      </p:pic>
      <p:pic>
        <p:nvPicPr>
          <p:cNvPr id="9226" name="Picture 10" descr="http://grovit.cz/ZABAVNY_majka57/GIF/vlajky_sveta/Solomon_Islands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932040" y="1628800"/>
            <a:ext cx="1257300" cy="942975"/>
          </a:xfrm>
          <a:prstGeom prst="rect">
            <a:avLst/>
          </a:prstGeom>
          <a:noFill/>
        </p:spPr>
      </p:pic>
      <p:pic>
        <p:nvPicPr>
          <p:cNvPr id="9227" name="Picture 11" descr="http://grovit.cz/ZABAVNY_majka57/GIF/vlajky_sveta/Somalia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44208" y="1628800"/>
            <a:ext cx="1257300" cy="942975"/>
          </a:xfrm>
          <a:prstGeom prst="rect">
            <a:avLst/>
          </a:prstGeom>
          <a:noFill/>
        </p:spPr>
      </p:pic>
      <p:pic>
        <p:nvPicPr>
          <p:cNvPr id="9228" name="Picture 12" descr="http://grovit.cz/ZABAVNY_majka57/GIF/vlajky_sveta/Somaliland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86700" y="162880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0" y="5944272"/>
          <a:ext cx="9143999" cy="913728"/>
        </p:xfrm>
        <a:graphic>
          <a:graphicData uri="http://schemas.openxmlformats.org/drawingml/2006/table">
            <a:tbl>
              <a:tblPr/>
              <a:tblGrid>
                <a:gridCol w="1403647"/>
                <a:gridCol w="2016224"/>
                <a:gridCol w="1296145"/>
                <a:gridCol w="1368152"/>
                <a:gridCol w="1270887"/>
                <a:gridCol w="1788944"/>
              </a:tblGrid>
              <a:tr h="847776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South_Africa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South Georgia and the South Sandwich Islands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Spain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Sri_Lanka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Sudan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Suriname</a:t>
                      </a:r>
                    </a:p>
                  </a:txBody>
                  <a:tcPr marL="90769" marR="90769" marT="45384" marB="4538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9229" name="Picture 13" descr="http://grovit.cz/ZABAVNY_majka57/GIF/vlajky_sveta/South_Africa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51520" y="4941168"/>
            <a:ext cx="1257300" cy="942975"/>
          </a:xfrm>
          <a:prstGeom prst="rect">
            <a:avLst/>
          </a:prstGeom>
          <a:noFill/>
        </p:spPr>
      </p:pic>
      <p:pic>
        <p:nvPicPr>
          <p:cNvPr id="9230" name="Picture 14" descr="http://grovit.cz/ZABAVNY_majka57/GIF/vlajky_sveta/South_Georgia_and_the_South_Sandwich_Islands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835696" y="4941168"/>
            <a:ext cx="1257300" cy="942975"/>
          </a:xfrm>
          <a:prstGeom prst="rect">
            <a:avLst/>
          </a:prstGeom>
          <a:noFill/>
        </p:spPr>
      </p:pic>
      <p:pic>
        <p:nvPicPr>
          <p:cNvPr id="9231" name="Picture 15" descr="http://grovit.cz/ZABAVNY_majka57/GIF/vlajky_sveta/Spain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419872" y="4941168"/>
            <a:ext cx="1257300" cy="942975"/>
          </a:xfrm>
          <a:prstGeom prst="rect">
            <a:avLst/>
          </a:prstGeom>
          <a:noFill/>
        </p:spPr>
      </p:pic>
      <p:pic>
        <p:nvPicPr>
          <p:cNvPr id="9232" name="Picture 16" descr="http://grovit.cz/ZABAVNY_majka57/GIF/vlajky_sveta/Sri_Lanka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860032" y="4941168"/>
            <a:ext cx="1257300" cy="942975"/>
          </a:xfrm>
          <a:prstGeom prst="rect">
            <a:avLst/>
          </a:prstGeom>
          <a:noFill/>
        </p:spPr>
      </p:pic>
      <p:pic>
        <p:nvPicPr>
          <p:cNvPr id="9233" name="Picture 17" descr="http://grovit.cz/ZABAVNY_majka57/GIF/vlajky_sveta/Sudan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228184" y="4941168"/>
            <a:ext cx="1257300" cy="942975"/>
          </a:xfrm>
          <a:prstGeom prst="rect">
            <a:avLst/>
          </a:prstGeom>
          <a:noFill/>
        </p:spPr>
      </p:pic>
      <p:pic>
        <p:nvPicPr>
          <p:cNvPr id="9234" name="Picture 18" descr="http://grovit.cz/ZABAVNY_majka57/GIF/vlajky_sveta/Suriname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886700" y="5013176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0" y="4365104"/>
          <a:ext cx="9144000" cy="365760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Swaziland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Sweden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Swiss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Syrian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Taiwan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Tayikistán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9235" name="Picture 19" descr="http://grovit.cz/ZABAVNY_majka57/GIF/vlajky_sveta/Swaziland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51520" y="3284984"/>
            <a:ext cx="1257300" cy="942975"/>
          </a:xfrm>
          <a:prstGeom prst="rect">
            <a:avLst/>
          </a:prstGeom>
          <a:noFill/>
        </p:spPr>
      </p:pic>
      <p:pic>
        <p:nvPicPr>
          <p:cNvPr id="9236" name="Picture 20" descr="http://grovit.cz/ZABAVNY_majka57/GIF/vlajky_sveta/Sweden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907704" y="3284984"/>
            <a:ext cx="1257300" cy="942975"/>
          </a:xfrm>
          <a:prstGeom prst="rect">
            <a:avLst/>
          </a:prstGeom>
          <a:noFill/>
        </p:spPr>
      </p:pic>
      <p:pic>
        <p:nvPicPr>
          <p:cNvPr id="9237" name="Picture 21" descr="http://grovit.cz/ZABAVNY_majka57/GIF/vlajky_sveta/Swiss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347864" y="3284984"/>
            <a:ext cx="1257300" cy="942975"/>
          </a:xfrm>
          <a:prstGeom prst="rect">
            <a:avLst/>
          </a:prstGeom>
          <a:noFill/>
        </p:spPr>
      </p:pic>
      <p:pic>
        <p:nvPicPr>
          <p:cNvPr id="9238" name="Picture 22" descr="http://grovit.cz/ZABAVNY_majka57/GIF/vlajky_sveta/Syrian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932040" y="3284984"/>
            <a:ext cx="1257300" cy="942975"/>
          </a:xfrm>
          <a:prstGeom prst="rect">
            <a:avLst/>
          </a:prstGeom>
          <a:noFill/>
        </p:spPr>
      </p:pic>
      <p:pic>
        <p:nvPicPr>
          <p:cNvPr id="9239" name="Picture 23" descr="http://grovit.cz/ZABAVNY_majka57/GIF/vlajky_sveta/Taiwan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444208" y="3356992"/>
            <a:ext cx="1257300" cy="942975"/>
          </a:xfrm>
          <a:prstGeom prst="rect">
            <a:avLst/>
          </a:prstGeom>
          <a:noFill/>
        </p:spPr>
      </p:pic>
      <p:pic>
        <p:nvPicPr>
          <p:cNvPr id="9240" name="Picture 24" descr="http://grovit.cz/ZABAVNY_majka57/GIF/vlajky_sveta/Tajikistan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7886700" y="3356992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formas geometricas en movimiento\5923a10b620f684cc05cb18f9b20a304_w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1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-180528" y="1052736"/>
          <a:ext cx="9324528" cy="365760"/>
        </p:xfrm>
        <a:graphic>
          <a:graphicData uri="http://schemas.openxmlformats.org/drawingml/2006/table">
            <a:tbl>
              <a:tblPr/>
              <a:tblGrid>
                <a:gridCol w="1554088"/>
                <a:gridCol w="1554088"/>
                <a:gridCol w="1554088"/>
                <a:gridCol w="1554088"/>
                <a:gridCol w="1554088"/>
                <a:gridCol w="1554088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Tanzania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Thailand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Tibet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Timor_Leste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Togolese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Tokelauan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10241" name="Picture 1" descr="http://grovit.cz/ZABAVNY_majka57/GIF/vlajky_sveta/Tanzani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0"/>
            <a:ext cx="1257300" cy="942975"/>
          </a:xfrm>
          <a:prstGeom prst="rect">
            <a:avLst/>
          </a:prstGeom>
          <a:noFill/>
        </p:spPr>
      </p:pic>
      <p:pic>
        <p:nvPicPr>
          <p:cNvPr id="10242" name="Picture 2" descr="http://grovit.cz/ZABAVNY_majka57/GIF/vlajky_sveta/Thailan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0"/>
            <a:ext cx="1257300" cy="942975"/>
          </a:xfrm>
          <a:prstGeom prst="rect">
            <a:avLst/>
          </a:prstGeom>
          <a:noFill/>
        </p:spPr>
      </p:pic>
      <p:pic>
        <p:nvPicPr>
          <p:cNvPr id="10243" name="Picture 3" descr="http://grovit.cz/ZABAVNY_majka57/GIF/vlajky_sveta/Tibe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0"/>
            <a:ext cx="1257300" cy="942975"/>
          </a:xfrm>
          <a:prstGeom prst="rect">
            <a:avLst/>
          </a:prstGeom>
          <a:noFill/>
        </p:spPr>
      </p:pic>
      <p:pic>
        <p:nvPicPr>
          <p:cNvPr id="10244" name="Picture 4" descr="http://grovit.cz/ZABAVNY_majka57/GIF/vlajky_sveta/Timor_Lest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0"/>
            <a:ext cx="1257300" cy="942975"/>
          </a:xfrm>
          <a:prstGeom prst="rect">
            <a:avLst/>
          </a:prstGeom>
          <a:noFill/>
        </p:spPr>
      </p:pic>
      <p:pic>
        <p:nvPicPr>
          <p:cNvPr id="10245" name="Picture 5" descr="http://grovit.cz/ZABAVNY_majka57/GIF/vlajky_sveta/Togolese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0"/>
            <a:ext cx="1257300" cy="942975"/>
          </a:xfrm>
          <a:prstGeom prst="rect">
            <a:avLst/>
          </a:prstGeom>
          <a:noFill/>
        </p:spPr>
      </p:pic>
      <p:pic>
        <p:nvPicPr>
          <p:cNvPr id="10246" name="Picture 6" descr="http://grovit.cz/ZABAVNY_majka57/GIF/vlajky_sveta/Tokelauan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-2" y="2708920"/>
          <a:ext cx="9144002" cy="536064"/>
        </p:xfrm>
        <a:graphic>
          <a:graphicData uri="http://schemas.openxmlformats.org/drawingml/2006/table">
            <a:tbl>
              <a:tblPr/>
              <a:tblGrid>
                <a:gridCol w="971602"/>
                <a:gridCol w="2088232"/>
                <a:gridCol w="2088232"/>
                <a:gridCol w="1368152"/>
                <a:gridCol w="1296144"/>
                <a:gridCol w="1331640"/>
              </a:tblGrid>
              <a:tr h="536064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Tonga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Torres Strait 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Trinidad and Tobago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Tunisian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Turkey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Turkmen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10247" name="Picture 7" descr="http://grovit.cz/ZABAVNY_majka57/GIF/vlajky_sveta/Tong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32040" y="3356992"/>
            <a:ext cx="1257300" cy="942975"/>
          </a:xfrm>
          <a:prstGeom prst="rect">
            <a:avLst/>
          </a:prstGeom>
          <a:noFill/>
        </p:spPr>
      </p:pic>
      <p:pic>
        <p:nvPicPr>
          <p:cNvPr id="10248" name="Picture 8" descr="http://grovit.cz/ZABAVNY_majka57/GIF/vlajky_sveta/Torres_Strait_Islands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91680" y="1556792"/>
            <a:ext cx="1257300" cy="942975"/>
          </a:xfrm>
          <a:prstGeom prst="rect">
            <a:avLst/>
          </a:prstGeom>
          <a:noFill/>
        </p:spPr>
      </p:pic>
      <p:pic>
        <p:nvPicPr>
          <p:cNvPr id="10249" name="Picture 9" descr="http://grovit.cz/ZABAVNY_majka57/GIF/vlajky_sveta/Trinidad_and_Tobago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347864" y="1556792"/>
            <a:ext cx="1257300" cy="942975"/>
          </a:xfrm>
          <a:prstGeom prst="rect">
            <a:avLst/>
          </a:prstGeom>
          <a:noFill/>
        </p:spPr>
      </p:pic>
      <p:pic>
        <p:nvPicPr>
          <p:cNvPr id="10250" name="Picture 10" descr="http://grovit.cz/ZABAVNY_majka57/GIF/vlajky_sveta/Tunisian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88024" y="1628800"/>
            <a:ext cx="1257300" cy="942975"/>
          </a:xfrm>
          <a:prstGeom prst="rect">
            <a:avLst/>
          </a:prstGeom>
          <a:noFill/>
        </p:spPr>
      </p:pic>
      <p:pic>
        <p:nvPicPr>
          <p:cNvPr id="10251" name="Picture 11" descr="http://grovit.cz/ZABAVNY_majka57/GIF/vlajky_sveta/Turkey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72200" y="1628800"/>
            <a:ext cx="1257300" cy="942975"/>
          </a:xfrm>
          <a:prstGeom prst="rect">
            <a:avLst/>
          </a:prstGeom>
          <a:noFill/>
        </p:spPr>
      </p:pic>
      <p:pic>
        <p:nvPicPr>
          <p:cNvPr id="10252" name="Picture 12" descr="http://grovit.cz/ZABAVNY_majka57/GIF/vlajky_sveta/Turkmen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86700" y="1628800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17" name="16 Tabla"/>
          <p:cNvGraphicFramePr>
            <a:graphicFrameLocks noGrp="1"/>
          </p:cNvGraphicFramePr>
          <p:nvPr/>
        </p:nvGraphicFramePr>
        <p:xfrm>
          <a:off x="0" y="6165304"/>
          <a:ext cx="9144000" cy="692696"/>
        </p:xfrm>
        <a:graphic>
          <a:graphicData uri="http://schemas.openxmlformats.org/drawingml/2006/table">
            <a:tbl>
              <a:tblPr/>
              <a:tblGrid>
                <a:gridCol w="1691680"/>
                <a:gridCol w="1584176"/>
                <a:gridCol w="1296144"/>
                <a:gridCol w="1440160"/>
                <a:gridCol w="1584176"/>
                <a:gridCol w="1547664"/>
              </a:tblGrid>
              <a:tr h="692696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Tuvaluan</a:t>
                      </a:r>
                    </a:p>
                  </a:txBody>
                  <a:tcPr marL="91042" marR="91042" marT="45521" marB="4552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Uganda</a:t>
                      </a:r>
                    </a:p>
                  </a:txBody>
                  <a:tcPr marL="91042" marR="91042" marT="45521" marB="4552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/>
                        <a:t>Ukrainian</a:t>
                      </a:r>
                    </a:p>
                  </a:txBody>
                  <a:tcPr marL="91042" marR="91042" marT="45521" marB="4552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/>
                        <a:t>United_Ara_</a:t>
                      </a:r>
                    </a:p>
                    <a:p>
                      <a:pPr algn="ctr"/>
                      <a:r>
                        <a:rPr lang="es-ES" sz="1800" dirty="0" smtClean="0"/>
                        <a:t>Emirates</a:t>
                      </a:r>
                      <a:endParaRPr lang="es-ES" sz="1800" dirty="0"/>
                    </a:p>
                  </a:txBody>
                  <a:tcPr marL="91042" marR="91042" marT="45521" marB="4552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United_Kingdom</a:t>
                      </a:r>
                      <a:endParaRPr lang="en-US" sz="1600" dirty="0"/>
                    </a:p>
                  </a:txBody>
                  <a:tcPr marL="91042" marR="91042" marT="45521" marB="4552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/>
                        <a:t>United_States of_America</a:t>
                      </a:r>
                    </a:p>
                  </a:txBody>
                  <a:tcPr marL="91042" marR="91042" marT="45521" marB="4552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10253" name="Picture 13" descr="http://grovit.cz/ZABAVNY_majka57/GIF/vlajky_sveta/Tuvaluan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9512" y="5013176"/>
            <a:ext cx="1257300" cy="942975"/>
          </a:xfrm>
          <a:prstGeom prst="rect">
            <a:avLst/>
          </a:prstGeom>
          <a:noFill/>
        </p:spPr>
      </p:pic>
      <p:pic>
        <p:nvPicPr>
          <p:cNvPr id="10254" name="Picture 14" descr="http://grovit.cz/ZABAVNY_majka57/GIF/vlajky_sveta/Uganda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691680" y="4941168"/>
            <a:ext cx="1257300" cy="942975"/>
          </a:xfrm>
          <a:prstGeom prst="rect">
            <a:avLst/>
          </a:prstGeom>
          <a:noFill/>
        </p:spPr>
      </p:pic>
      <p:pic>
        <p:nvPicPr>
          <p:cNvPr id="10255" name="Picture 15" descr="http://grovit.cz/ZABAVNY_majka57/GIF/vlajky_sveta/Ukrainian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75856" y="5085184"/>
            <a:ext cx="1257300" cy="942975"/>
          </a:xfrm>
          <a:prstGeom prst="rect">
            <a:avLst/>
          </a:prstGeom>
          <a:noFill/>
        </p:spPr>
      </p:pic>
      <p:pic>
        <p:nvPicPr>
          <p:cNvPr id="10256" name="Picture 16" descr="http://grovit.cz/ZABAVNY_majka57/GIF/vlajky_sveta/United_Arab_Emirates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788024" y="5013176"/>
            <a:ext cx="1257300" cy="942975"/>
          </a:xfrm>
          <a:prstGeom prst="rect">
            <a:avLst/>
          </a:prstGeom>
          <a:noFill/>
        </p:spPr>
      </p:pic>
      <p:pic>
        <p:nvPicPr>
          <p:cNvPr id="10257" name="Picture 17" descr="http://grovit.cz/ZABAVNY_majka57/GIF/vlajky_sveta/United_Kingdom_of_Great_Britain_and_Northern_Ireland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228184" y="5085184"/>
            <a:ext cx="1257300" cy="942975"/>
          </a:xfrm>
          <a:prstGeom prst="rect">
            <a:avLst/>
          </a:prstGeom>
          <a:noFill/>
        </p:spPr>
      </p:pic>
      <p:pic>
        <p:nvPicPr>
          <p:cNvPr id="10258" name="Picture 18" descr="http://grovit.cz/ZABAVNY_majka57/GIF/vlajky_sveta/United_States_of_America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886700" y="5085184"/>
            <a:ext cx="1257300" cy="942975"/>
          </a:xfrm>
          <a:prstGeom prst="rect">
            <a:avLst/>
          </a:prstGeom>
          <a:noFill/>
        </p:spPr>
      </p:pic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0" y="4437112"/>
          <a:ext cx="9144005" cy="365760"/>
        </p:xfrm>
        <a:graphic>
          <a:graphicData uri="http://schemas.openxmlformats.org/drawingml/2006/table">
            <a:tbl>
              <a:tblPr/>
              <a:tblGrid>
                <a:gridCol w="1475656"/>
                <a:gridCol w="1656184"/>
                <a:gridCol w="1584176"/>
                <a:gridCol w="1512168"/>
                <a:gridCol w="1549935"/>
                <a:gridCol w="136588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Uruguay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Uzbekistan</a:t>
                      </a:r>
                      <a:endParaRPr lang="es-E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Vanuatu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Vatican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Venezuela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Vietnam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10259" name="Picture 19" descr="http://grovit.cz/ZABAVNY_majka57/GIF/vlajky_sveta/Uruguay.gif"/>
          <p:cNvPicPr>
            <a:picLocks noChangeAspect="1" noChangeArrowheads="1" noCrop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79512" y="1484784"/>
            <a:ext cx="1257300" cy="942975"/>
          </a:xfrm>
          <a:prstGeom prst="rect">
            <a:avLst/>
          </a:prstGeom>
          <a:noFill/>
        </p:spPr>
      </p:pic>
      <p:pic>
        <p:nvPicPr>
          <p:cNvPr id="10260" name="Picture 20" descr="http://grovit.cz/ZABAVNY_majka57/GIF/vlajky_sveta/Uzbekistan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79512" y="3356992"/>
            <a:ext cx="1257300" cy="942975"/>
          </a:xfrm>
          <a:prstGeom prst="rect">
            <a:avLst/>
          </a:prstGeom>
          <a:noFill/>
        </p:spPr>
      </p:pic>
      <p:pic>
        <p:nvPicPr>
          <p:cNvPr id="10261" name="Picture 21" descr="http://grovit.cz/ZABAVNY_majka57/GIF/vlajky_sveta/Vanuatu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1691680" y="3284984"/>
            <a:ext cx="1257300" cy="942975"/>
          </a:xfrm>
          <a:prstGeom prst="rect">
            <a:avLst/>
          </a:prstGeom>
          <a:noFill/>
        </p:spPr>
      </p:pic>
      <p:pic>
        <p:nvPicPr>
          <p:cNvPr id="10262" name="Picture 22" descr="http://grovit.cz/ZABAVNY_majka57/GIF/vlajky_sveta/Vatican.gif"/>
          <p:cNvPicPr>
            <a:picLocks noChangeAspect="1" noChangeArrowheads="1" noCrop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419872" y="3356992"/>
            <a:ext cx="1257300" cy="942975"/>
          </a:xfrm>
          <a:prstGeom prst="rect">
            <a:avLst/>
          </a:prstGeom>
          <a:noFill/>
        </p:spPr>
      </p:pic>
      <p:pic>
        <p:nvPicPr>
          <p:cNvPr id="10263" name="Picture 23" descr="http://grovit.cz/ZABAVNY_majka57/GIF/vlajky_sveta/Venezuela.gif"/>
          <p:cNvPicPr>
            <a:picLocks noChangeAspect="1" noChangeArrowheads="1" noCrop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6372200" y="3356992"/>
            <a:ext cx="1257300" cy="942975"/>
          </a:xfrm>
          <a:prstGeom prst="rect">
            <a:avLst/>
          </a:prstGeom>
          <a:noFill/>
        </p:spPr>
      </p:pic>
      <p:pic>
        <p:nvPicPr>
          <p:cNvPr id="10264" name="Picture 24" descr="http://grovit.cz/ZABAVNY_majka57/GIF/vlajky_sveta/Vietnam.gif"/>
          <p:cNvPicPr>
            <a:picLocks noChangeAspect="1" noChangeArrowheads="1" noCrop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7886700" y="3429000"/>
            <a:ext cx="1257300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formas geometricas en movimiento\0000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4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0" y="1196752"/>
          <a:ext cx="9144000" cy="640080"/>
        </p:xfrm>
        <a:graphic>
          <a:graphicData uri="http://schemas.openxmlformats.org/drawingml/2006/table">
            <a:tbl>
              <a:tblPr/>
              <a:tblGrid>
                <a:gridCol w="1547664"/>
                <a:gridCol w="1368152"/>
                <a:gridCol w="1944216"/>
                <a:gridCol w="1728192"/>
                <a:gridCol w="1152128"/>
                <a:gridCol w="1403648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Virgin_Islands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Wake_Island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Wallis and Futuna Islands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/>
                        <a:t>Western_Sahara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Yemen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Zambia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99966"/>
                    </a:solidFill>
                  </a:tcPr>
                </a:tc>
              </a:tr>
            </a:tbl>
          </a:graphicData>
        </a:graphic>
      </p:graphicFrame>
      <p:pic>
        <p:nvPicPr>
          <p:cNvPr id="11265" name="Picture 1" descr="http://grovit.cz/ZABAVNY_majka57/GIF/vlajky_sveta/Virgin_Island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57300" cy="942975"/>
          </a:xfrm>
          <a:prstGeom prst="rect">
            <a:avLst/>
          </a:prstGeom>
          <a:noFill/>
        </p:spPr>
      </p:pic>
      <p:pic>
        <p:nvPicPr>
          <p:cNvPr id="11266" name="Picture 2" descr="http://grovit.cz/ZABAVNY_majka57/GIF/vlajky_sveta/Wake_Islan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0"/>
            <a:ext cx="1257300" cy="942975"/>
          </a:xfrm>
          <a:prstGeom prst="rect">
            <a:avLst/>
          </a:prstGeom>
          <a:noFill/>
        </p:spPr>
      </p:pic>
      <p:pic>
        <p:nvPicPr>
          <p:cNvPr id="11267" name="Picture 3" descr="http://grovit.cz/ZABAVNY_majka57/GIF/vlajky_sveta/Wallis_and_Futuna_Island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0"/>
            <a:ext cx="1257300" cy="942975"/>
          </a:xfrm>
          <a:prstGeom prst="rect">
            <a:avLst/>
          </a:prstGeom>
          <a:noFill/>
        </p:spPr>
      </p:pic>
      <p:pic>
        <p:nvPicPr>
          <p:cNvPr id="11268" name="Picture 4" descr="http://grovit.cz/ZABAVNY_majka57/GIF/vlajky_sveta/Western_Sahar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0"/>
            <a:ext cx="1257300" cy="942975"/>
          </a:xfrm>
          <a:prstGeom prst="rect">
            <a:avLst/>
          </a:prstGeom>
          <a:noFill/>
        </p:spPr>
      </p:pic>
      <p:pic>
        <p:nvPicPr>
          <p:cNvPr id="11269" name="Picture 5" descr="http://grovit.cz/ZABAVNY_majka57/GIF/vlajky_sveta/Yemen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0"/>
            <a:ext cx="1257300" cy="942975"/>
          </a:xfrm>
          <a:prstGeom prst="rect">
            <a:avLst/>
          </a:prstGeom>
          <a:noFill/>
        </p:spPr>
      </p:pic>
      <p:pic>
        <p:nvPicPr>
          <p:cNvPr id="11270" name="Picture 6" descr="http://grovit.cz/ZABAVNY_majka57/GIF/vlajky_sveta/Zambia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6700" y="0"/>
            <a:ext cx="1257300" cy="942975"/>
          </a:xfrm>
          <a:prstGeom prst="rect">
            <a:avLst/>
          </a:prstGeom>
          <a:noFill/>
        </p:spPr>
      </p:pic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0" y="2132856"/>
            <a:ext cx="1440160" cy="1492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s-ES" sz="5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cs typeface="Arial" pitchFamily="34" charset="0"/>
              </a:rPr>
              <a:t>Zimbabue</a:t>
            </a:r>
            <a:endParaRPr kumimoji="0" lang="es-ES" sz="110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74" name="Picture 10" descr="http://grovit.cz/ZABAVNY_majka57/GIF/vlajky_sveta/Zimbabwe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060848"/>
            <a:ext cx="1257300" cy="942975"/>
          </a:xfrm>
          <a:prstGeom prst="rect">
            <a:avLst/>
          </a:prstGeom>
          <a:noFill/>
        </p:spPr>
      </p:pic>
      <p:pic>
        <p:nvPicPr>
          <p:cNvPr id="11276" name="Picture 12" descr="C:\Users\Usuario\Downloads\OTROS GIFS gatos perros y banderas de españa\spain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16216" y="2276872"/>
            <a:ext cx="1828800" cy="1828800"/>
          </a:xfrm>
          <a:prstGeom prst="rect">
            <a:avLst/>
          </a:prstGeom>
          <a:noFill/>
        </p:spPr>
      </p:pic>
      <p:pic>
        <p:nvPicPr>
          <p:cNvPr id="11277" name="Picture 13" descr="C:\Users\Usuario\Downloads\OTROS GIFS gatos perros y banderas de españa\Spain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75856" y="2492896"/>
            <a:ext cx="1512168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325</Words>
  <Application>Microsoft Office PowerPoint</Application>
  <PresentationFormat>Presentación en pantalla (4:3)</PresentationFormat>
  <Paragraphs>255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25</cp:revision>
  <dcterms:created xsi:type="dcterms:W3CDTF">2012-11-03T15:29:25Z</dcterms:created>
  <dcterms:modified xsi:type="dcterms:W3CDTF">2012-11-03T21:22:21Z</dcterms:modified>
</cp:coreProperties>
</file>