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68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723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099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871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15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0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90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425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543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548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11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88CA-58FC-4689-BECD-9E0E10235F2E}" type="datetimeFigureOut">
              <a:rPr lang="fr-FR" smtClean="0"/>
              <a:t>26/12/2013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60843-4847-4141-A259-61DD17D917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33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19.gif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gif"/><Relationship Id="rId25" Type="http://schemas.openxmlformats.org/officeDocument/2006/relationships/image" Target="../media/image23.pn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gif"/><Relationship Id="rId29" Type="http://schemas.openxmlformats.org/officeDocument/2006/relationships/hyperlink" Target="http://mon-pps-show.pagesperso-orange.f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22.gif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image" Target="../media/image21.gif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4" name="Picture 6" descr="imagesCAICKBW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681538" cy="350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it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44675"/>
            <a:ext cx="3871912" cy="11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wall46-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679950" cy="350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wall64-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679950" cy="352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all47-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679950" cy="352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zss9qu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49275"/>
            <a:ext cx="4679950" cy="367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iel_anim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49275"/>
            <a:ext cx="467995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f2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692150"/>
            <a:ext cx="2160587" cy="331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soar-eagle-fly-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752975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0whr4pgj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213" y="692150"/>
            <a:ext cx="1719262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28249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752975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f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908050"/>
            <a:ext cx="1304925" cy="18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H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765175"/>
            <a:ext cx="116205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xoj3xff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24413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abstract-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24413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vvvr7dv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052513"/>
            <a:ext cx="21717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Sans titre 1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24413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ove-2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50038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1272662374prod_376_12070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49275"/>
            <a:ext cx="4824412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43d1166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636838"/>
            <a:ext cx="3097213" cy="129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Scenes-cult-movies-gif-20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9585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ciel anim1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95850" cy="361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6" name="Picture 48" descr="f1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981075"/>
            <a:ext cx="2400300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9" name="Picture 51" descr="righteousrighteousbrothwd5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24413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0" name="Picture 52" descr="fin pps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49275"/>
            <a:ext cx="489585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Picture 53" descr="index temps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2" name="Text Box 54"/>
          <p:cNvSpPr txBox="1">
            <a:spLocks noChangeArrowheads="1"/>
          </p:cNvSpPr>
          <p:nvPr/>
        </p:nvSpPr>
        <p:spPr bwMode="auto">
          <a:xfrm>
            <a:off x="2700338" y="6165850"/>
            <a:ext cx="4502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hlinkClick r:id="rId29"/>
              </a:rPr>
              <a:t>http://mon-pps-show.pagesperso-orange.fr</a:t>
            </a:r>
            <a:endParaRPr lang="fr-FR" altLang="fr-FR"/>
          </a:p>
        </p:txBody>
      </p:sp>
    </p:spTree>
  </p:cSld>
  <p:clrMapOvr>
    <a:masterClrMapping/>
  </p:clrMapOvr>
  <p:transition>
    <p:sndAc>
      <p:stSnd>
        <p:snd r:embed="rId2" name="Unchained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96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8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20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25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37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48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59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69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80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92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63</Words>
  <Application>Microsoft Office PowerPoint</Application>
  <PresentationFormat>Affichage à l'écran (4:3)</PresentationFormat>
  <Paragraphs>29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2013-12-26T18:11:21Z</dcterms:created>
  <dcterms:modified xsi:type="dcterms:W3CDTF">2013-12-26T18:14:37Z</dcterms:modified>
</cp:coreProperties>
</file>